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0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39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09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279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49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19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988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558" algn="l" defTabSz="8791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1" y="2287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88594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4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1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40" baseline="0">
                <a:solidFill>
                  <a:schemeClr val="tx2"/>
                </a:solidFill>
              </a:defRPr>
            </a:lvl1pPr>
            <a:lvl2pPr marL="439570" indent="0" algn="ctr">
              <a:buNone/>
            </a:lvl2pPr>
            <a:lvl3pPr marL="879139" indent="0" algn="ctr">
              <a:buNone/>
            </a:lvl3pPr>
            <a:lvl4pPr marL="1318709" indent="0" algn="ctr">
              <a:buNone/>
            </a:lvl4pPr>
            <a:lvl5pPr marL="1758279" indent="0" algn="ctr">
              <a:buNone/>
            </a:lvl5pPr>
            <a:lvl6pPr marL="2197849" indent="0" algn="ctr">
              <a:buNone/>
            </a:lvl6pPr>
            <a:lvl7pPr marL="2637419" indent="0" algn="ctr">
              <a:buNone/>
            </a:lvl7pPr>
            <a:lvl8pPr marL="3076988" indent="0" algn="ctr">
              <a:buNone/>
            </a:lvl8pPr>
            <a:lvl9pPr marL="3516558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9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1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1" y="1586485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9" y="1657351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1649591"/>
            <a:ext cx="457201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285751"/>
            <a:ext cx="7772401" cy="1314450"/>
          </a:xfrm>
        </p:spPr>
        <p:txBody>
          <a:bodyPr anchor="b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1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4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1" y="116587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802505" y="2458592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4" y="2194323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2" y="2265189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2257428"/>
            <a:ext cx="457201" cy="330994"/>
          </a:xfrm>
        </p:spPr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1" y="228602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228602"/>
            <a:ext cx="1447801" cy="438864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769781"/>
            <a:ext cx="457201" cy="330994"/>
          </a:xfrm>
        </p:spPr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145287"/>
            <a:ext cx="8503921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1" y="14289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1" y="1714501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9" y="106766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30" y="2057403"/>
            <a:ext cx="6480175" cy="1254919"/>
          </a:xfrm>
        </p:spPr>
        <p:txBody>
          <a:bodyPr anchor="t"/>
          <a:lstStyle>
            <a:lvl1pPr marL="0" indent="0" algn="ctr">
              <a:buNone/>
              <a:defRPr sz="1600" b="1" cap="all" spc="240" baseline="0">
                <a:solidFill>
                  <a:schemeClr val="tx2"/>
                </a:solidFill>
              </a:defRPr>
            </a:lvl1pPr>
            <a:lvl2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4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1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1" y="1828801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1" y="1586485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9" y="1657351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1649591"/>
            <a:ext cx="457201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2" y="400051"/>
            <a:ext cx="7772401" cy="1142999"/>
          </a:xfrm>
        </p:spPr>
        <p:txBody>
          <a:bodyPr anchor="b"/>
          <a:lstStyle>
            <a:lvl1pPr algn="ctr">
              <a:buNone/>
              <a:defRPr sz="4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3" y="171450"/>
            <a:ext cx="8534400" cy="569215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1" y="4807458"/>
            <a:ext cx="3044952" cy="274320"/>
          </a:xfrm>
        </p:spPr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4" y="1181741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028701"/>
            <a:ext cx="4038599" cy="3511296"/>
          </a:xfrm>
        </p:spPr>
        <p:txBody>
          <a:bodyPr/>
          <a:lstStyle>
            <a:lvl1pPr>
              <a:defRPr sz="24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028701"/>
            <a:ext cx="4038599" cy="3511296"/>
          </a:xfrm>
        </p:spPr>
        <p:txBody>
          <a:bodyPr/>
          <a:lstStyle>
            <a:lvl1pPr>
              <a:defRPr sz="24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1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1" y="1028701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4" y="1143003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100" b="1" dirty="0" smtClean="0">
                <a:solidFill>
                  <a:srgbClr val="FFFFFF"/>
                </a:solidFill>
              </a:defRPr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3" y="1142999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100" b="1"/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1" y="4807458"/>
            <a:ext cx="3581400" cy="27432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1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1" y="116587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1853540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1853538"/>
            <a:ext cx="4038599" cy="286664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1" y="717029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9" y="787895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781815"/>
            <a:ext cx="457201" cy="330994"/>
          </a:xfrm>
        </p:spPr>
        <p:txBody>
          <a:bodyPr/>
          <a:lstStyle>
            <a:lvl1pPr algn="ctr">
              <a:defRPr/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777017"/>
            <a:ext cx="457201" cy="330994"/>
          </a:xfrm>
        </p:spPr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1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4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1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1" y="4743452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1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1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1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1" y="685800"/>
            <a:ext cx="2362201" cy="74295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1" y="1485902"/>
            <a:ext cx="2362201" cy="3108723"/>
          </a:xfrm>
        </p:spPr>
        <p:txBody>
          <a:bodyPr/>
          <a:lstStyle>
            <a:lvl1pPr marL="0" indent="0">
              <a:spcAft>
                <a:spcPts val="961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9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1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1" y="400049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1" y="514352"/>
            <a:ext cx="5638800" cy="4057649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3" y="171451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9" y="242317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34557"/>
            <a:ext cx="457201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3" y="4791292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1" cy="27432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1" y="400049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1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1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1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1" y="116587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3" y="171451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9" y="242317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34557"/>
            <a:ext cx="457201" cy="330994"/>
          </a:xfrm>
        </p:spPr>
        <p:txBody>
          <a:bodyPr/>
          <a:lstStyle/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6" y="3771901"/>
            <a:ext cx="5867399" cy="914400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6" y="457200"/>
            <a:ext cx="5867399" cy="3200400"/>
          </a:xfrm>
        </p:spPr>
        <p:txBody>
          <a:bodyPr/>
          <a:lstStyle>
            <a:lvl1pPr marL="0" indent="0">
              <a:buNone/>
              <a:defRPr sz="31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3" y="742950"/>
            <a:ext cx="2438400" cy="3943350"/>
          </a:xfrm>
        </p:spPr>
        <p:txBody>
          <a:bodyPr/>
          <a:lstStyle>
            <a:lvl1pPr marL="0" indent="0">
              <a:spcAft>
                <a:spcPts val="961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3" y="4791292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3" y="4803738"/>
            <a:ext cx="3044952" cy="274320"/>
          </a:xfrm>
        </p:spPr>
        <p:txBody>
          <a:bodyPr/>
          <a:lstStyle/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3" y="4808136"/>
            <a:ext cx="3584448" cy="27432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1" y="1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3" y="4791292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1" y="4803738"/>
            <a:ext cx="3044952" cy="274320"/>
          </a:xfrm>
          <a:prstGeom prst="rect">
            <a:avLst/>
          </a:prstGeom>
        </p:spPr>
        <p:txBody>
          <a:bodyPr vert="horz" lIns="87914" tIns="43957" rIns="87914" bIns="43957"/>
          <a:lstStyle>
            <a:lvl1pPr algn="r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fld id="{1211F6C6-B72E-42F8-99BF-83F6D88A7AA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1" y="4808136"/>
            <a:ext cx="3581400" cy="274320"/>
          </a:xfrm>
          <a:prstGeom prst="rect">
            <a:avLst/>
          </a:prstGeom>
        </p:spPr>
        <p:txBody>
          <a:bodyPr vert="horz" lIns="87914" tIns="43957" rIns="87914" bIns="43957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1" y="116587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1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7914" tIns="43957" rIns="87914" bIns="43957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1" y="717029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9" y="787895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914" tIns="43957" rIns="87914" bIns="439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780133"/>
            <a:ext cx="457201" cy="330994"/>
          </a:xfrm>
          <a:prstGeom prst="rect">
            <a:avLst/>
          </a:prstGeom>
        </p:spPr>
        <p:txBody>
          <a:bodyPr vert="horz" lIns="43957" tIns="43957" rIns="43957" bIns="43957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C3423B-404B-4469-8874-15E2E2EDDE9B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3" y="171450"/>
            <a:ext cx="8534400" cy="569215"/>
          </a:xfrm>
          <a:prstGeom prst="rect">
            <a:avLst/>
          </a:prstGeom>
        </p:spPr>
        <p:txBody>
          <a:bodyPr vert="horz" lIns="87914" tIns="43957" rIns="87914" bIns="43957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3" y="1143001"/>
            <a:ext cx="8534400" cy="3449574"/>
          </a:xfrm>
          <a:prstGeom prst="rect">
            <a:avLst/>
          </a:prstGeom>
        </p:spPr>
        <p:txBody>
          <a:bodyPr vert="horz" lIns="87914" tIns="43957" rIns="87914" bIns="4395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3741" indent="-26374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7485" indent="-26374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791225" indent="-219785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54968" indent="-219785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900" kern="1200">
          <a:solidFill>
            <a:schemeClr val="tx2"/>
          </a:solidFill>
          <a:latin typeface="+mn-lt"/>
          <a:ea typeface="+mn-ea"/>
          <a:cs typeface="+mn-cs"/>
        </a:defRPr>
      </a:lvl4pPr>
      <a:lvl5pPr marL="1318709" indent="-219785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582452" indent="-17582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1846193" indent="-175827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22020" indent="-175827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3" indent="-175827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3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791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0769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5165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3363838"/>
            <a:ext cx="6400800" cy="1314450"/>
          </a:xfrm>
        </p:spPr>
        <p:txBody>
          <a:bodyPr/>
          <a:lstStyle/>
          <a:p>
            <a:r>
              <a:rPr lang="fr-FR" dirty="0" smtClean="0"/>
              <a:t>                    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30/03/2022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SOMMISSION DU CHECKPOINT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8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FONCTIONNE LE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.En premier lieu il y a deux (2) termes a ne pas confondre. </a:t>
            </a:r>
          </a:p>
          <a:p>
            <a:pPr marL="0" indent="0">
              <a:buNone/>
            </a:pPr>
            <a:r>
              <a:rPr lang="fr-FR" dirty="0" smtClean="0"/>
              <a:t>Le Web(World Wide Web) et l’Internet.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.Le Web utilise un service protocole appelé HTTP qui permet d’échanger des informations en utilisant des navigateurs connectés les uns aux autres par des hypertexte.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Par contre l’internet est un réseau qui permet a plusieurs ordinateurs de se connecter.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1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-11604"/>
            <a:ext cx="8518719" cy="1121243"/>
          </a:xfrm>
        </p:spPr>
        <p:txBody>
          <a:bodyPr>
            <a:normAutofit/>
          </a:bodyPr>
          <a:lstStyle/>
          <a:p>
            <a:r>
              <a:rPr lang="fr-FR" dirty="0" smtClean="0"/>
              <a:t>DE QUOI-AVEZ-VOUS BESOIN POUR DEVENIR DEVELOPPEUR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145287"/>
            <a:ext cx="8503921" cy="3429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.Pour devenir développeur il faut d’abord être passionné et maitriser différents langages de programmation qui sont: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Maitriser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.</a:t>
            </a:r>
            <a:r>
              <a:rPr lang="fr-FR" dirty="0"/>
              <a:t>L</a:t>
            </a:r>
            <a:r>
              <a:rPr lang="fr-FR" dirty="0" smtClean="0"/>
              <a:t>e HTML(Hyper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qui est un langage de balisage permettant de présenter les pages web.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.Le CSS(</a:t>
            </a:r>
            <a:r>
              <a:rPr lang="fr-FR" dirty="0" err="1"/>
              <a:t>C</a:t>
            </a:r>
            <a:r>
              <a:rPr lang="fr-FR" dirty="0" err="1" smtClean="0"/>
              <a:t>ascading</a:t>
            </a:r>
            <a:r>
              <a:rPr lang="fr-FR" dirty="0" smtClean="0"/>
              <a:t> Style </a:t>
            </a:r>
            <a:r>
              <a:rPr lang="fr-FR" dirty="0" err="1"/>
              <a:t>S</a:t>
            </a:r>
            <a:r>
              <a:rPr lang="fr-FR" dirty="0" err="1" smtClean="0"/>
              <a:t>heets</a:t>
            </a:r>
            <a:r>
              <a:rPr lang="fr-FR" dirty="0" smtClean="0"/>
              <a:t>) qui est un langage précis pour la présentation et le design des pages web.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.Le </a:t>
            </a:r>
            <a:r>
              <a:rPr lang="fr-FR" dirty="0"/>
              <a:t>JavaScript  est un langage de programmation qui va permettre l'interactivité entre les pages WEB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14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 EST LE ROLE DU DEVELOPPEUR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.</a:t>
            </a:r>
            <a:r>
              <a:rPr lang="fr-FR" dirty="0" smtClean="0"/>
              <a:t>Le développeur c’est celui qui est charger de la partie technique du code et de tout les autres aspect.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.Le développeur est celui qui conçoit des sites ou des applications web sur mesure qui </a:t>
            </a:r>
            <a:r>
              <a:rPr lang="fr-FR" smtClean="0"/>
              <a:t>répondent précisément </a:t>
            </a:r>
            <a:r>
              <a:rPr lang="fr-FR" dirty="0" smtClean="0"/>
              <a:t>au projet et a la demande du client.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2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</TotalTime>
  <Words>217</Words>
  <Application>Microsoft Office PowerPoint</Application>
  <PresentationFormat>Affichage à l'écran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SOMMISSION DU CHECKPOINT</vt:lpstr>
      <vt:lpstr>COMMENT FONCTIONNE LE WEB</vt:lpstr>
      <vt:lpstr>DE QUOI-AVEZ-VOUS BESOIN POUR DEVENIR DEVELOPPEUR WEB</vt:lpstr>
      <vt:lpstr>QUEL EST LE ROLE DU DEVELOPPEUR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HAIER</dc:creator>
  <cp:lastModifiedBy>HAIER</cp:lastModifiedBy>
  <cp:revision>11</cp:revision>
  <dcterms:created xsi:type="dcterms:W3CDTF">2022-03-30T13:37:40Z</dcterms:created>
  <dcterms:modified xsi:type="dcterms:W3CDTF">2022-03-30T16:13:40Z</dcterms:modified>
</cp:coreProperties>
</file>