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cdb9d62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cdb9d6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a3cb01d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a3cb01d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a3cb01d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a3cb01d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a3cb01d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a3cb01d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b0ed3dc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b0ed3dc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b0ed3dc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b0ed3dc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b0ed3dc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b0ed3dc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b0ed3dc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b0ed3dc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b0ed3dc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b0ed3dc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Reward Re-Cycling Bins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Aden, Kevin and Ishaan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AI-powered reward-recycling bins represent a promising intersection of sustainability and innovation. Continued technological improvements and ethical considerations are critical for wider adoption and maximising environmental impact.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This presentation explores the use of artificial intelligence in innovative reward-recycling bins, highlighting key companies, technologies, market status, challenges, and future developments in this AI-driven sustainability project.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Area of AI innovation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focus is on AI integration in recycling bins that recognise and categorise waste, incentivising recycling behaviour through rewards. This innovation enhances waste management and promotes environmental sustainability.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companies in Recycling Technology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Key companies include Evreka, Bin-e, and SmartBin, which develop AI-powered bins using sensors and machine learning to identify recyclables and manage waste efficiently </a:t>
            </a:r>
            <a:r>
              <a:rPr lang="en-GB"/>
              <a:t>while</a:t>
            </a:r>
            <a:r>
              <a:rPr lang="en-GB"/>
              <a:t> offering rewards to users.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Technological innovations and Product Functions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These AI bins use machine </a:t>
            </a:r>
            <a:r>
              <a:rPr lang="en-GB"/>
              <a:t>learning and sensors to automatically sort recyclables and provide rewards. Their products improve recycling accuracy, reduce contamination, and incentivise user participation through blockchain or app-based reward systems.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Addressed Problems and Opportunities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technology tackles low recycling rates and waste contamination, creating incentives for sustainable behaviour while offering data-driven waste management solutions.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Status and Adoption Rate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technology is growing, with adoption in smart cities and corporate sustainability programs. Market penetration is increasing, drivem by environmental regulations and consumer demand for eco-friendly solutions,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limitations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Challenges include high initial costs, sensor accuracy under varied conditions, data privacy concerns, and user adoption barriers, integration with existing waste infrastructure can also be complex.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Ethical Considerations and Future Developments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Ethical concerns focus on data security, user consent, and equitable reward distribution. Future advancements may include improved AI accuracy, wider integration with smart city ecosystems, and enhanced user engagement strategies.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