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3" r:id="rId13"/>
    <p:sldId id="261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85E-5130-4414-BDC7-063F6B382C43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83D-CE52-4FC9-9911-6928C3585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85E-5130-4414-BDC7-063F6B382C43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83D-CE52-4FC9-9911-6928C3585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85E-5130-4414-BDC7-063F6B382C43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83D-CE52-4FC9-9911-6928C3585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85E-5130-4414-BDC7-063F6B382C43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83D-CE52-4FC9-9911-6928C3585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85E-5130-4414-BDC7-063F6B382C43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83D-CE52-4FC9-9911-6928C3585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85E-5130-4414-BDC7-063F6B382C43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83D-CE52-4FC9-9911-6928C3585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85E-5130-4414-BDC7-063F6B382C43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83D-CE52-4FC9-9911-6928C3585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85E-5130-4414-BDC7-063F6B382C43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83D-CE52-4FC9-9911-6928C3585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85E-5130-4414-BDC7-063F6B382C43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83D-CE52-4FC9-9911-6928C3585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85E-5130-4414-BDC7-063F6B382C43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83D-CE52-4FC9-9911-6928C3585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385E-5130-4414-BDC7-063F6B382C43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4B783D-CE52-4FC9-9911-6928C35856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1A385E-5130-4414-BDC7-063F6B382C43}" type="datetimeFigureOut">
              <a:rPr lang="ru-RU" smtClean="0"/>
              <a:pPr/>
              <a:t>16.09.2014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4B783D-CE52-4FC9-9911-6928C3585696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071678"/>
            <a:ext cx="8001056" cy="139858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Тестовая оболочка по теме «Арифметические основы </a:t>
            </a:r>
            <a:r>
              <a:rPr lang="ru-RU" sz="4400" dirty="0" err="1" smtClean="0"/>
              <a:t>эвм</a:t>
            </a:r>
            <a:r>
              <a:rPr lang="ru-RU" sz="4400" dirty="0" smtClean="0"/>
              <a:t>»</a:t>
            </a:r>
            <a:endParaRPr lang="ru-RU" sz="4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00662" y="5934670"/>
            <a:ext cx="3643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Исполнитель:       </a:t>
            </a:r>
            <a:r>
              <a:rPr lang="ru-RU" dirty="0" err="1" smtClean="0"/>
              <a:t>Нелюбин</a:t>
            </a:r>
            <a:r>
              <a:rPr lang="ru-RU" dirty="0" smtClean="0"/>
              <a:t> Ю. С.</a:t>
            </a:r>
          </a:p>
          <a:p>
            <a:r>
              <a:rPr lang="ru-RU" dirty="0" smtClean="0"/>
              <a:t>Студент группы: </a:t>
            </a:r>
            <a:r>
              <a:rPr lang="en-US" dirty="0" smtClean="0"/>
              <a:t> </a:t>
            </a:r>
            <a:r>
              <a:rPr lang="ru-RU" dirty="0" smtClean="0"/>
              <a:t> пр-длп-901</a:t>
            </a:r>
          </a:p>
          <a:p>
            <a:r>
              <a:rPr lang="ru-RU" dirty="0" smtClean="0"/>
              <a:t>Руководитель:   </a:t>
            </a:r>
            <a:r>
              <a:rPr lang="en-US" dirty="0" smtClean="0"/>
              <a:t>	</a:t>
            </a:r>
            <a:r>
              <a:rPr lang="ru-RU" dirty="0" err="1" smtClean="0"/>
              <a:t>Ковина</a:t>
            </a:r>
            <a:r>
              <a:rPr lang="ru-RU" dirty="0" smtClean="0"/>
              <a:t> Т. П.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8858280" cy="4389120"/>
          </a:xfrm>
        </p:spPr>
        <p:txBody>
          <a:bodyPr/>
          <a:lstStyle/>
          <a:p>
            <a:r>
              <a:rPr lang="ru-RU" dirty="0" smtClean="0"/>
              <a:t>Данная тестовая оболочка подойдёт для изучения и тестирования учащихся в учебных заведениях по теме «Арифметические основы ЭВМ»</a:t>
            </a:r>
            <a:r>
              <a:rPr lang="en-US" dirty="0" smtClean="0"/>
              <a:t> </a:t>
            </a:r>
            <a:r>
              <a:rPr lang="ru-RU" dirty="0" smtClean="0"/>
              <a:t>и соответствует требованиям нашего колледжа.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2928958"/>
          </a:xfrm>
        </p:spPr>
        <p:txBody>
          <a:bodyPr/>
          <a:lstStyle/>
          <a:p>
            <a:r>
              <a:rPr lang="ru-RU" dirty="0" smtClean="0"/>
              <a:t>Существуют и другие тестовые оболочки (например тестовая оболочка «</a:t>
            </a:r>
            <a:r>
              <a:rPr lang="en-US" dirty="0" err="1" smtClean="0"/>
              <a:t>HyperTest</a:t>
            </a:r>
            <a:r>
              <a:rPr lang="ru-RU" dirty="0" smtClean="0"/>
              <a:t>»), но у других тестовых оболочек вопросы выводятся из баз данных(или файла), то есть у тестируемых будут повторяться вопросы. И тогда моей задачей стала создать такую тестовую оболочку, которая бы не использовала базы данных и не было повторных вопросов.</a:t>
            </a:r>
          </a:p>
        </p:txBody>
      </p:sp>
      <p:pic>
        <p:nvPicPr>
          <p:cNvPr id="1026" name="Picture 2" descr="Картинка 7 из 2093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3750471"/>
            <a:ext cx="4143372" cy="3107529"/>
          </a:xfrm>
          <a:prstGeom prst="rect">
            <a:avLst/>
          </a:prstGeom>
          <a:noFill/>
        </p:spPr>
      </p:pic>
      <p:pic>
        <p:nvPicPr>
          <p:cNvPr id="6148" name="Picture 4" descr="Внешний вид программы Hyperte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857628"/>
            <a:ext cx="4211049" cy="3000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8229600" cy="4389120"/>
          </a:xfrm>
        </p:spPr>
        <p:txBody>
          <a:bodyPr/>
          <a:lstStyle/>
          <a:p>
            <a:r>
              <a:rPr lang="ru-RU" dirty="0" smtClean="0"/>
              <a:t>Главные преимущества моей тестовой оболочки это: проста в применении, соответствие курсу дисциплины «Архитектура ЭВМ», случайный выбор примеров.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Тестовая оболочка написана в среде </a:t>
            </a:r>
            <a:r>
              <a:rPr lang="en-US" dirty="0" smtClean="0"/>
              <a:t>Visual studio 2010</a:t>
            </a:r>
            <a:r>
              <a:rPr lang="ru-RU" dirty="0" smtClean="0"/>
              <a:t>, на языке программирования </a:t>
            </a:r>
            <a:r>
              <a:rPr lang="en-US" dirty="0" smtClean="0"/>
              <a:t>C++ </a:t>
            </a:r>
            <a:r>
              <a:rPr lang="ru-RU" dirty="0" smtClean="0"/>
              <a:t>с использованием библиотеки </a:t>
            </a:r>
            <a:r>
              <a:rPr lang="en-US" dirty="0" smtClean="0"/>
              <a:t>MFC</a:t>
            </a:r>
            <a:r>
              <a:rPr lang="ru-RU" dirty="0" smtClean="0"/>
              <a:t> и может быть запущена на компьютере с установленной операционной системой «</a:t>
            </a:r>
            <a:r>
              <a:rPr lang="en-US" dirty="0" smtClean="0"/>
              <a:t>Windows</a:t>
            </a:r>
            <a:r>
              <a:rPr lang="ru-RU" dirty="0" smtClean="0"/>
              <a:t>». Все библиотеки использованы статически, это означает, что не требуется дополнительных установок библиотек и сред.</a:t>
            </a:r>
          </a:p>
          <a:p>
            <a:endParaRPr lang="ru-RU" dirty="0" smtClean="0"/>
          </a:p>
        </p:txBody>
      </p:sp>
      <p:pic>
        <p:nvPicPr>
          <p:cNvPr id="1026" name="Picture 2" descr="http://bra1nstorm.files.wordpress.com/2011/03/logo_visual_studio_20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4106420"/>
            <a:ext cx="7072330" cy="27515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000108"/>
            <a:ext cx="8143932" cy="1143008"/>
          </a:xfrm>
        </p:spPr>
        <p:txBody>
          <a:bodyPr/>
          <a:lstStyle/>
          <a:p>
            <a:r>
              <a:rPr lang="ru-RU" dirty="0" smtClean="0"/>
              <a:t>Справка тестовой оболочки сделана в программе </a:t>
            </a:r>
            <a:r>
              <a:rPr lang="en-US" dirty="0" err="1" smtClean="0"/>
              <a:t>HelpNDoc</a:t>
            </a:r>
            <a:endParaRPr lang="ru-RU" dirty="0"/>
          </a:p>
        </p:txBody>
      </p:sp>
      <p:pic>
        <p:nvPicPr>
          <p:cNvPr id="7170" name="Picture 2" descr="Картинка 9 из 2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6162162"/>
            <a:ext cx="2428860" cy="695837"/>
          </a:xfrm>
          <a:prstGeom prst="rect">
            <a:avLst/>
          </a:prstGeom>
          <a:noFill/>
        </p:spPr>
      </p:pic>
      <p:pic>
        <p:nvPicPr>
          <p:cNvPr id="7174" name="Picture 6" descr="HelpNDoc's smart and stunning user interfa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786058"/>
            <a:ext cx="3590310" cy="2143140"/>
          </a:xfrm>
          <a:prstGeom prst="rect">
            <a:avLst/>
          </a:prstGeom>
          <a:noFill/>
        </p:spPr>
      </p:pic>
      <p:pic>
        <p:nvPicPr>
          <p:cNvPr id="7176" name="Picture 8" descr="Картинка 35 из 32139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57430"/>
            <a:ext cx="4851831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3224"/>
            <a:ext cx="500943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3149751"/>
            <a:ext cx="5000628" cy="370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6705" y="3167054"/>
            <a:ext cx="4977295" cy="369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0" y="857232"/>
            <a:ext cx="52863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Этапы создания программы:</a:t>
            </a:r>
          </a:p>
          <a:p>
            <a:r>
              <a:rPr lang="en-US" dirty="0" smtClean="0"/>
              <a:t>I.</a:t>
            </a:r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ru-RU" dirty="0" smtClean="0"/>
              <a:t>Анализ имеющихся программ</a:t>
            </a:r>
          </a:p>
          <a:p>
            <a:pPr marL="400050" indent="-400050">
              <a:buAutoNum type="romanUcPeriod" startAt="2"/>
            </a:pPr>
            <a:r>
              <a:rPr lang="ru-RU" dirty="0" smtClean="0"/>
              <a:t>Выбор программного обеспечения</a:t>
            </a:r>
          </a:p>
          <a:p>
            <a:pPr marL="400050" indent="-400050">
              <a:buAutoNum type="romanUcPeriod" startAt="2"/>
            </a:pPr>
            <a:r>
              <a:rPr lang="ru-RU" dirty="0" smtClean="0"/>
              <a:t>Создание интерфейса	</a:t>
            </a:r>
          </a:p>
          <a:p>
            <a:pPr marL="400050" indent="-400050">
              <a:buAutoNum type="romanUcPeriod" startAt="2"/>
            </a:pPr>
            <a:r>
              <a:rPr lang="ru-RU" dirty="0" smtClean="0"/>
              <a:t>Составление алгоритма работы программы</a:t>
            </a:r>
          </a:p>
          <a:p>
            <a:pPr marL="400050" indent="-400050">
              <a:buAutoNum type="romanUcPeriod" startAt="2"/>
            </a:pPr>
            <a:r>
              <a:rPr lang="ru-RU" dirty="0" smtClean="0"/>
              <a:t>Описание алгоритма на языке </a:t>
            </a:r>
            <a:r>
              <a:rPr lang="en-US" dirty="0" smtClean="0"/>
              <a:t>C++</a:t>
            </a:r>
          </a:p>
          <a:p>
            <a:pPr marL="400050" indent="-400050">
              <a:buAutoNum type="romanUcPeriod" startAt="2"/>
            </a:pPr>
            <a:r>
              <a:rPr lang="ru-RU" dirty="0" smtClean="0"/>
              <a:t>Тестирование и отладка программы</a:t>
            </a:r>
          </a:p>
          <a:p>
            <a:pPr marL="400050" indent="-400050">
              <a:buAutoNum type="romanUcPeriod" startAt="2"/>
            </a:pPr>
            <a:r>
              <a:rPr lang="ru-RU" dirty="0" smtClean="0"/>
              <a:t>Создание справки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135729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Данная тестовая оболочка предназначена для изучения следующих тем:</a:t>
            </a:r>
          </a:p>
          <a:p>
            <a:pPr>
              <a:buNone/>
            </a:pPr>
            <a:r>
              <a:rPr lang="ru-RU" dirty="0" smtClean="0"/>
              <a:t>«Система счисления», «Машинная арифметика», «Машинное представление чисел».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206777"/>
            <a:ext cx="6272243" cy="465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178595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 этой тестовой оболочке можно изучить теорию, пройти практику или тест в режиме практика будут доступны подсказки.</a:t>
            </a:r>
            <a:endParaRPr lang="en-US" dirty="0" smtClean="0"/>
          </a:p>
          <a:p>
            <a:r>
              <a:rPr lang="ru-RU" dirty="0" smtClean="0"/>
              <a:t>В настройках можно задать количество вопросов</a:t>
            </a:r>
          </a:p>
          <a:p>
            <a:r>
              <a:rPr lang="ru-RU" b="1" u="sng" dirty="0" smtClean="0"/>
              <a:t>Все вопросы и ответы генерируются при выборе темы</a:t>
            </a:r>
          </a:p>
          <a:p>
            <a:r>
              <a:rPr lang="ru-RU" dirty="0" smtClean="0"/>
              <a:t>Практика/Тест делятся на подтемы.</a:t>
            </a:r>
          </a:p>
          <a:p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71810"/>
            <a:ext cx="5105733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268" y="3071810"/>
            <a:ext cx="5105732" cy="378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357422" y="2428868"/>
            <a:ext cx="4857784" cy="1143000"/>
          </a:xfrm>
        </p:spPr>
        <p:txBody>
          <a:bodyPr>
            <a:noAutofit/>
          </a:bodyPr>
          <a:lstStyle/>
          <a:p>
            <a:r>
              <a:rPr lang="ru-RU" sz="8800" b="1" dirty="0" err="1" smtClean="0"/>
              <a:t>Подтемы</a:t>
            </a:r>
            <a:r>
              <a:rPr lang="ru-RU" sz="8800" b="1" dirty="0" smtClean="0"/>
              <a:t>:</a:t>
            </a:r>
            <a:endParaRPr lang="ru-RU" sz="8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счисления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935480"/>
            <a:ext cx="9001156" cy="413672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Перевод чисел из десятичной с.с. в любую другую</a:t>
            </a:r>
          </a:p>
          <a:p>
            <a:endParaRPr lang="ru-RU" dirty="0" smtClean="0"/>
          </a:p>
          <a:p>
            <a:r>
              <a:rPr lang="ru-RU" dirty="0" smtClean="0"/>
              <a:t>Перевод чисел из любой с.с. в десятичную</a:t>
            </a:r>
          </a:p>
          <a:p>
            <a:endParaRPr lang="ru-RU" dirty="0" smtClean="0"/>
          </a:p>
          <a:p>
            <a:r>
              <a:rPr lang="ru-RU" dirty="0" smtClean="0"/>
              <a:t>Перевод чисел из двоичной с.с. в восьмеричную</a:t>
            </a:r>
          </a:p>
          <a:p>
            <a:endParaRPr lang="ru-RU" dirty="0" smtClean="0"/>
          </a:p>
          <a:p>
            <a:r>
              <a:rPr lang="ru-RU" dirty="0" smtClean="0"/>
              <a:t>Перевод чисел из восьмеричной с.с. в двоичную</a:t>
            </a:r>
          </a:p>
          <a:p>
            <a:endParaRPr lang="ru-RU" dirty="0" smtClean="0"/>
          </a:p>
          <a:p>
            <a:r>
              <a:rPr lang="ru-RU" dirty="0" smtClean="0"/>
              <a:t>Перевод чисел из двоичной с.с. в шестнадцатеричную</a:t>
            </a:r>
          </a:p>
          <a:p>
            <a:endParaRPr lang="ru-RU" dirty="0" smtClean="0"/>
          </a:p>
          <a:p>
            <a:r>
              <a:rPr lang="ru-RU" dirty="0" smtClean="0"/>
              <a:t>Перевод чисел из шестнадцатеричной с.с. в двоичную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Машинная арифметика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Сложение</a:t>
            </a:r>
          </a:p>
          <a:p>
            <a:r>
              <a:rPr lang="ru-RU" dirty="0" smtClean="0"/>
              <a:t>Вычитание</a:t>
            </a:r>
          </a:p>
          <a:p>
            <a:r>
              <a:rPr lang="ru-RU" dirty="0" smtClean="0"/>
              <a:t>Умножение</a:t>
            </a:r>
          </a:p>
          <a:p>
            <a:r>
              <a:rPr lang="ru-RU" dirty="0" smtClean="0"/>
              <a:t>Деление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7475" y="2047875"/>
            <a:ext cx="64865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Машинное представление чисел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857364"/>
            <a:ext cx="4572032" cy="171451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 плавающей точкой</a:t>
            </a:r>
          </a:p>
          <a:p>
            <a:r>
              <a:rPr lang="ru-RU" dirty="0" smtClean="0"/>
              <a:t>С фиксированной точкой</a:t>
            </a:r>
          </a:p>
          <a:p>
            <a:r>
              <a:rPr lang="ru-RU" dirty="0" smtClean="0"/>
              <a:t>Сложение знаковых чисел</a:t>
            </a:r>
          </a:p>
          <a:p>
            <a:r>
              <a:rPr lang="ru-RU" dirty="0" smtClean="0"/>
              <a:t>Сложение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чисел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7602"/>
            <a:ext cx="4572000" cy="339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7572396" cy="114300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После прохождения практики или теста оболочка выдаёт результат: Практика или Тест, Тема, количество правильных ответов из количества вопросов.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96196"/>
            <a:ext cx="6286512" cy="46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586</TotalTime>
  <Words>300</Words>
  <Application>Microsoft Office PowerPoint</Application>
  <PresentationFormat>Экран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Поток</vt:lpstr>
      <vt:lpstr>Тестовая оболочка по теме «Арифметические основы эвм»</vt:lpstr>
      <vt:lpstr>Слайд 2</vt:lpstr>
      <vt:lpstr>Слайд 3</vt:lpstr>
      <vt:lpstr>Слайд 4</vt:lpstr>
      <vt:lpstr>Подтемы:</vt:lpstr>
      <vt:lpstr>Системы счисления</vt:lpstr>
      <vt:lpstr>Машинная арифметика</vt:lpstr>
      <vt:lpstr>Машинное представление чисел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Тестовая оболочка по теме «Арифметические основы эвм»</dc:title>
  <dc:creator>Admin</dc:creator>
  <cp:lastModifiedBy>Юрий</cp:lastModifiedBy>
  <cp:revision>62</cp:revision>
  <dcterms:created xsi:type="dcterms:W3CDTF">2011-12-06T19:42:27Z</dcterms:created>
  <dcterms:modified xsi:type="dcterms:W3CDTF">2014-09-16T16:34:51Z</dcterms:modified>
</cp:coreProperties>
</file>