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3A13-6B00-606B-9380-004AFF05A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6AC47-8684-862F-F636-0E56B3380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2C4C-DE69-D696-F8F9-C272415C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1E76-0233-4805-E148-54F8A26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FB5D-B56C-A864-0B32-B270B2B0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1B2B-AF4E-E19A-80AC-63946B25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B62B4-324B-C89F-42CC-8AE730DC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1AF60-BC93-5BFB-2429-AB8A3690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3B4C-E5C4-2476-2170-EE6E45C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44AB-0191-5E02-D52C-0ACB7D40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CC2BA-5A5A-B3BB-2A0C-BAAF90FBB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61BFF-5F1A-524A-2D78-E7123D213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A2C5-0320-8B54-3564-B1BAC62F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619C-0F3B-7CCB-2605-93E9D0AC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F8BB-8FA4-1AA8-017C-86D8E770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01FA-38CA-C958-6E65-F1967050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68DF-825A-F929-F960-579039D3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C9BB-AB7E-2C91-8EA5-F35FD2E0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353E-E47F-04EB-F583-B4B50E3A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FD1C-1651-4A58-DD57-5FF52709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0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DF0F-55A7-90DC-6D95-99817705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D1F3-9B79-FA3E-E407-13B0CB452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DA38-76E8-CF28-2218-F70229F9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E76C-BCE4-6D86-BC3F-F23007DC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25EF-4B72-04A8-A4D0-1AB4E6E7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2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3DE9-A223-AF66-9CFE-A788DA37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2AC4-F21B-9427-2DDE-2396EF525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BE307-0F69-539F-F17E-053F77B06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5BE6A-57AF-07B6-EBF5-23BF3A58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474CD-D7D8-941C-2FA8-827D4F5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C9363-BCBE-9954-8F6D-E6392E3C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01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2DA1-974E-DBDB-6D43-200A0FCF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FFB97-FE3B-C40C-0322-C18EE09E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6A2F5-46AE-D446-357C-38B0739B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2FFD-FF80-DD00-424D-1179D37DE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5D3A4-13C4-F106-1F49-9F27DB51C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6B83F-EB4A-A4F7-C131-B0CD996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FB52D-FF13-F497-0963-A141EBCC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8CECF-255B-0A0C-337B-371C0ED7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2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4A2-A732-2BBE-887A-B32A772F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111A6-AF46-BB78-50A8-D3EB3443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53EB4-7196-4106-A483-70A0058C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43AD3-1AAE-3236-394C-BC7F2F9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89C0B-270A-3A04-4982-D4F3E6D6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052B3-5592-9959-9F3F-B5C2B4DD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17C13-D7E4-8973-10E6-7AC064F3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34A5-2178-573B-182F-68DB8B91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B589-FEAC-37C1-E34E-663DD9F17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8472-C540-4D8B-4CE5-873B08EF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DDF89-DCB3-802C-E37D-B2705FD7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F9E6-D6B9-C2B8-4E6D-0A9CDBDB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78A81-0DF6-78E9-B9B9-A953D7B7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615-54CC-EAE8-5743-7429C319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BE8BA-CC58-B6E8-3DBF-AB880307B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9163C-2B38-FB59-7F87-50634B6F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DD8CE-8397-94DD-01D6-16F5FC59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93BD-1E7D-900F-8368-DD30354A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1793E-3269-B16A-1073-ABB596AC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9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14B03-D200-6F83-4BA0-1F991881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63B1A-A96B-5DBC-6685-8F175864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9741-DF33-98B9-FACD-FED0075C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A56EE-5784-456A-821A-298C9F8FEED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72AB-F3C9-63B5-D989-0C88295D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F523-D496-73D9-AB96-8FCC2E131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47DD5-29B6-44ED-8BB0-25F599B51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E78A97-4C3D-4C5B-748D-52ADE531735C}"/>
              </a:ext>
            </a:extLst>
          </p:cNvPr>
          <p:cNvSpPr/>
          <p:nvPr/>
        </p:nvSpPr>
        <p:spPr>
          <a:xfrm>
            <a:off x="4522033" y="0"/>
            <a:ext cx="2608288" cy="6145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Traffic Manager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E06A7E-D891-9C09-13CA-022FCCA9F29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028668" y="307299"/>
            <a:ext cx="2493365" cy="854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789B957-80F7-F897-7581-13EC88DC0C1A}"/>
              </a:ext>
            </a:extLst>
          </p:cNvPr>
          <p:cNvSpPr/>
          <p:nvPr/>
        </p:nvSpPr>
        <p:spPr>
          <a:xfrm>
            <a:off x="469691" y="1083038"/>
            <a:ext cx="1558977" cy="569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Router (On Premise)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AB934E-9B32-32E1-A8A9-2833A46744F4}"/>
              </a:ext>
            </a:extLst>
          </p:cNvPr>
          <p:cNvCxnSpPr>
            <a:cxnSpLocks/>
          </p:cNvCxnSpPr>
          <p:nvPr/>
        </p:nvCxnSpPr>
        <p:spPr>
          <a:xfrm>
            <a:off x="1179224" y="1652665"/>
            <a:ext cx="0" cy="489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34AFF9-BA58-9560-996F-D67A5E617726}"/>
              </a:ext>
            </a:extLst>
          </p:cNvPr>
          <p:cNvSpPr/>
          <p:nvPr/>
        </p:nvSpPr>
        <p:spPr>
          <a:xfrm>
            <a:off x="459696" y="2511249"/>
            <a:ext cx="719528" cy="569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F33D8B-78F5-BB81-3AD6-EF4A664CD79F}"/>
              </a:ext>
            </a:extLst>
          </p:cNvPr>
          <p:cNvSpPr/>
          <p:nvPr/>
        </p:nvSpPr>
        <p:spPr>
          <a:xfrm>
            <a:off x="1309140" y="2511249"/>
            <a:ext cx="849444" cy="569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A15C1-ED87-CD44-196B-105733BB55DF}"/>
              </a:ext>
            </a:extLst>
          </p:cNvPr>
          <p:cNvSpPr txBox="1"/>
          <p:nvPr/>
        </p:nvSpPr>
        <p:spPr>
          <a:xfrm>
            <a:off x="469691" y="2141917"/>
            <a:ext cx="23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 balancers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A51B99-6280-9461-4173-F19C8B60BAEC}"/>
              </a:ext>
            </a:extLst>
          </p:cNvPr>
          <p:cNvCxnSpPr/>
          <p:nvPr/>
        </p:nvCxnSpPr>
        <p:spPr>
          <a:xfrm>
            <a:off x="1309140" y="3080876"/>
            <a:ext cx="0" cy="51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FE9924-0B77-032C-4B12-7014ABD539AE}"/>
              </a:ext>
            </a:extLst>
          </p:cNvPr>
          <p:cNvSpPr/>
          <p:nvPr/>
        </p:nvSpPr>
        <p:spPr>
          <a:xfrm>
            <a:off x="459696" y="4138521"/>
            <a:ext cx="459699" cy="764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F4C15F-6EE6-3795-421D-7F9185056A75}"/>
              </a:ext>
            </a:extLst>
          </p:cNvPr>
          <p:cNvSpPr/>
          <p:nvPr/>
        </p:nvSpPr>
        <p:spPr>
          <a:xfrm>
            <a:off x="1568969" y="4138521"/>
            <a:ext cx="459699" cy="764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8D314-7F79-99B6-454C-8F82310F2076}"/>
              </a:ext>
            </a:extLst>
          </p:cNvPr>
          <p:cNvSpPr txBox="1"/>
          <p:nvPr/>
        </p:nvSpPr>
        <p:spPr>
          <a:xfrm>
            <a:off x="542142" y="3650503"/>
            <a:ext cx="15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servers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85F095-2568-9325-70A4-360DAD66284E}"/>
              </a:ext>
            </a:extLst>
          </p:cNvPr>
          <p:cNvCxnSpPr/>
          <p:nvPr/>
        </p:nvCxnSpPr>
        <p:spPr>
          <a:xfrm>
            <a:off x="1309140" y="4738127"/>
            <a:ext cx="0" cy="449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E86D1B-D7E9-3B17-8A1B-3E8C01C90300}"/>
              </a:ext>
            </a:extLst>
          </p:cNvPr>
          <p:cNvSpPr txBox="1"/>
          <p:nvPr/>
        </p:nvSpPr>
        <p:spPr>
          <a:xfrm>
            <a:off x="439712" y="5378042"/>
            <a:ext cx="225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servers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9325F0-0467-7CC0-6CA6-7C6CBE16FC7D}"/>
              </a:ext>
            </a:extLst>
          </p:cNvPr>
          <p:cNvSpPr/>
          <p:nvPr/>
        </p:nvSpPr>
        <p:spPr>
          <a:xfrm>
            <a:off x="996844" y="5725886"/>
            <a:ext cx="624591" cy="4233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CB984-7C8A-39C5-9177-CB8BE8BD0CBF}"/>
              </a:ext>
            </a:extLst>
          </p:cNvPr>
          <p:cNvSpPr/>
          <p:nvPr/>
        </p:nvSpPr>
        <p:spPr>
          <a:xfrm>
            <a:off x="194872" y="6252734"/>
            <a:ext cx="624591" cy="423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48DF83-718E-1928-5C83-83ADCAB7E9A7}"/>
              </a:ext>
            </a:extLst>
          </p:cNvPr>
          <p:cNvSpPr/>
          <p:nvPr/>
        </p:nvSpPr>
        <p:spPr>
          <a:xfrm>
            <a:off x="1858780" y="6252734"/>
            <a:ext cx="624591" cy="423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F9CFD9-FA1A-F3BA-D3DE-86388E8FB60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130321" y="307299"/>
            <a:ext cx="1069299" cy="5771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898191-4F0C-6339-DC99-9205C734928A}"/>
              </a:ext>
            </a:extLst>
          </p:cNvPr>
          <p:cNvSpPr/>
          <p:nvPr/>
        </p:nvSpPr>
        <p:spPr>
          <a:xfrm>
            <a:off x="8199620" y="906902"/>
            <a:ext cx="1558977" cy="46094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7FB81F-1B09-9D5B-964C-04F7D13A8624}"/>
              </a:ext>
            </a:extLst>
          </p:cNvPr>
          <p:cNvCxnSpPr>
            <a:stCxn id="37" idx="2"/>
          </p:cNvCxnSpPr>
          <p:nvPr/>
        </p:nvCxnSpPr>
        <p:spPr>
          <a:xfrm flipH="1">
            <a:off x="8979108" y="1367851"/>
            <a:ext cx="1" cy="5294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4098E5-59F0-93C5-E1DB-5BB4AD8A1498}"/>
              </a:ext>
            </a:extLst>
          </p:cNvPr>
          <p:cNvSpPr txBox="1"/>
          <p:nvPr/>
        </p:nvSpPr>
        <p:spPr>
          <a:xfrm>
            <a:off x="8199620" y="1920811"/>
            <a:ext cx="26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servers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DB03E7-88F4-0F70-16B8-A42116F3E813}"/>
              </a:ext>
            </a:extLst>
          </p:cNvPr>
          <p:cNvSpPr/>
          <p:nvPr/>
        </p:nvSpPr>
        <p:spPr>
          <a:xfrm>
            <a:off x="8094689" y="2511248"/>
            <a:ext cx="679553" cy="4609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53CA32-D40B-F2C0-949C-E2AD58189FC4}"/>
              </a:ext>
            </a:extLst>
          </p:cNvPr>
          <p:cNvSpPr/>
          <p:nvPr/>
        </p:nvSpPr>
        <p:spPr>
          <a:xfrm>
            <a:off x="8979108" y="2511248"/>
            <a:ext cx="679553" cy="4609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3F041E-C58E-CE96-99EA-5CE1B5D4E00C}"/>
              </a:ext>
            </a:extLst>
          </p:cNvPr>
          <p:cNvCxnSpPr>
            <a:cxnSpLocks/>
          </p:cNvCxnSpPr>
          <p:nvPr/>
        </p:nvCxnSpPr>
        <p:spPr>
          <a:xfrm>
            <a:off x="8876675" y="2972197"/>
            <a:ext cx="0" cy="456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2691F4-92B6-6192-F288-075DCFFBE2B3}"/>
              </a:ext>
            </a:extLst>
          </p:cNvPr>
          <p:cNvSpPr/>
          <p:nvPr/>
        </p:nvSpPr>
        <p:spPr>
          <a:xfrm>
            <a:off x="8199620" y="3597639"/>
            <a:ext cx="459697" cy="7644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D5AC69-A540-0F9B-A5B7-1FF25B9B5DA5}"/>
              </a:ext>
            </a:extLst>
          </p:cNvPr>
          <p:cNvSpPr/>
          <p:nvPr/>
        </p:nvSpPr>
        <p:spPr>
          <a:xfrm>
            <a:off x="9198964" y="3597639"/>
            <a:ext cx="459697" cy="7644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8BF99F-9F8D-9EC4-ECDE-064D9862E0D8}"/>
              </a:ext>
            </a:extLst>
          </p:cNvPr>
          <p:cNvCxnSpPr/>
          <p:nvPr/>
        </p:nvCxnSpPr>
        <p:spPr>
          <a:xfrm>
            <a:off x="8979108" y="4520770"/>
            <a:ext cx="0" cy="667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662E906-5A74-4C8F-33CF-27FB1D0FA2A8}"/>
              </a:ext>
            </a:extLst>
          </p:cNvPr>
          <p:cNvSpPr/>
          <p:nvPr/>
        </p:nvSpPr>
        <p:spPr>
          <a:xfrm>
            <a:off x="8639335" y="5404916"/>
            <a:ext cx="679545" cy="5326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8C1A9F-879B-B8D6-550D-DDD11DBDB4B4}"/>
              </a:ext>
            </a:extLst>
          </p:cNvPr>
          <p:cNvSpPr/>
          <p:nvPr/>
        </p:nvSpPr>
        <p:spPr>
          <a:xfrm>
            <a:off x="7914807" y="6252734"/>
            <a:ext cx="724528" cy="4233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1BA6BD-8BC2-BDBF-CF2B-8A27B10FC81B}"/>
              </a:ext>
            </a:extLst>
          </p:cNvPr>
          <p:cNvSpPr/>
          <p:nvPr/>
        </p:nvSpPr>
        <p:spPr>
          <a:xfrm>
            <a:off x="9198964" y="6252733"/>
            <a:ext cx="724528" cy="4233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CD15892C-7A60-21DB-0C2C-2D4071B185E5}"/>
              </a:ext>
            </a:extLst>
          </p:cNvPr>
          <p:cNvSpPr/>
          <p:nvPr/>
        </p:nvSpPr>
        <p:spPr>
          <a:xfrm>
            <a:off x="4407108" y="2141917"/>
            <a:ext cx="2263494" cy="2378853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F296DC-CE8A-0DEE-B526-E56099E5FF5E}"/>
              </a:ext>
            </a:extLst>
          </p:cNvPr>
          <p:cNvSpPr txBox="1"/>
          <p:nvPr/>
        </p:nvSpPr>
        <p:spPr>
          <a:xfrm>
            <a:off x="4574498" y="4903019"/>
            <a:ext cx="304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106932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yusupha samba</dc:creator>
  <cp:lastModifiedBy>yusupha samba</cp:lastModifiedBy>
  <cp:revision>1</cp:revision>
  <dcterms:created xsi:type="dcterms:W3CDTF">2024-10-13T19:34:33Z</dcterms:created>
  <dcterms:modified xsi:type="dcterms:W3CDTF">2024-10-21T17:40:52Z</dcterms:modified>
</cp:coreProperties>
</file>