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7055a539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7055a539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7055a539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7055a539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7055a5398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7055a5398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7055a5398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7055a5398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7055a5398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7055a5398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7055a5398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7055a5398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7055a5398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7055a5398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7055a5398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7055a5398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7055a5398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7055a5398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7055a5398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7055a5398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52b6d0af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52b6d0af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52b6d0af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52b6d0af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52b6d0af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52b6d0af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52b6d0af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52b6d0af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52b6d0af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52b6d0af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52b6d0af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52b6d0af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52b6d0af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52b6d0af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7055a539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7055a539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mongoosejs.com/docs/populate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Mongoose ODM (Object-Document Mapper)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of Mongoose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Static Method : </a:t>
            </a:r>
            <a:r>
              <a:rPr lang="en"/>
              <a:t>Model.deleteMany(), Model.deleteOne(), Model.find(), Model.findById(), Model.findByIdAndDelete(), Model.findByIdAndRemove(), Model.findByIdAndUpdate(), Model.findOne(), Model.findOneAndDelete(), Model.findOneAndRemove(), Model.findOneAndReplace(), Model.findOneAndUpdate(), Model.replaceOne(), Model.updateMany(), Model.updateOne()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 ways of Execute Mongoose Queries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Callback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.then()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Mongoose Queries with Callback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specify your query as a JSON document. The JSON document's syntax is the same as the MongoDB shell.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the callback follows the pattern callback(error, results). What results is depends on the operation: For findOne() it is a potentially-null single document, find() a list of documents, count() the number of documents, update() the number of documents affected, etc. The API docs for Models provide more detail on what is passed to the callbacks.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809100" y="1072950"/>
            <a:ext cx="7525800" cy="29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Person = mongoose.model(</a:t>
            </a:r>
            <a:r>
              <a:rPr b="1" lang="en" sz="1600">
                <a:solidFill>
                  <a:srgbClr val="DD11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'Person'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yourSchema);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99998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find each person with a last name matching 'Ghost', selecting the `name` and `occupation` fields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Person.findOne({ </a:t>
            </a:r>
            <a:r>
              <a:rPr b="1" lang="en" sz="1600">
                <a:solidFill>
                  <a:srgbClr val="DD11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'name.last'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600">
                <a:solidFill>
                  <a:srgbClr val="DD11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'Ghost'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}, </a:t>
            </a:r>
            <a:r>
              <a:rPr b="1" lang="en" sz="1600">
                <a:solidFill>
                  <a:srgbClr val="DD11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'name occupation'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(err, person) {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(err) </a:t>
            </a:r>
            <a:r>
              <a:rPr b="1"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handleError(err);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" sz="1600">
                <a:solidFill>
                  <a:srgbClr val="99998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Prints "Space Ghost is a talk show host".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600">
                <a:solidFill>
                  <a:srgbClr val="0086B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.log(</a:t>
            </a:r>
            <a:r>
              <a:rPr b="1" lang="en" sz="1600">
                <a:solidFill>
                  <a:srgbClr val="DD11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'%s %s is a %s.'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person.name.first, person.name.last,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person.occupation);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457550" y="536450"/>
            <a:ext cx="7525800" cy="419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890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99998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With a JSON doc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Person.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find({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occupation: </a:t>
            </a:r>
            <a:r>
              <a:rPr b="1" lang="en" sz="1600">
                <a:solidFill>
                  <a:srgbClr val="00992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/host/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rgbClr val="DD11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'name.last'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600">
                <a:solidFill>
                  <a:srgbClr val="DD11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'Ghost'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age: { $gt: </a:t>
            </a:r>
            <a:r>
              <a:rPr b="1" lang="en" sz="1600">
                <a:solidFill>
                  <a:srgbClr val="00808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$lt: </a:t>
            </a:r>
            <a:r>
              <a:rPr b="1" lang="en" sz="1600">
                <a:solidFill>
                  <a:srgbClr val="00808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66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likes: { $</a:t>
            </a:r>
            <a:r>
              <a:rPr b="1"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b="1" lang="en" sz="1600">
                <a:solidFill>
                  <a:srgbClr val="DD11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'vaporizing'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rgbClr val="DD11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'talking'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 }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}).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limit(</a:t>
            </a:r>
            <a:r>
              <a:rPr b="1" lang="en" sz="1600">
                <a:solidFill>
                  <a:srgbClr val="00808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sort({ occupation: </a:t>
            </a:r>
            <a:r>
              <a:rPr b="1" lang="en" sz="1600">
                <a:solidFill>
                  <a:srgbClr val="00808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}).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select({ name: </a:t>
            </a:r>
            <a:r>
              <a:rPr b="1" lang="en" sz="1600">
                <a:solidFill>
                  <a:srgbClr val="00808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occupation: </a:t>
            </a:r>
            <a:r>
              <a:rPr b="1" lang="en" sz="1600">
                <a:solidFill>
                  <a:srgbClr val="00808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}).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exec(callback);</a:t>
            </a:r>
            <a:endParaRPr b="1" sz="16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489125" y="1195375"/>
            <a:ext cx="7525800" cy="340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890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99998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Using query builder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Person.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find({ occupation: </a:t>
            </a:r>
            <a:r>
              <a:rPr b="1" lang="en" sz="1600">
                <a:solidFill>
                  <a:srgbClr val="00992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/host/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}).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where(</a:t>
            </a:r>
            <a:r>
              <a:rPr b="1" lang="en" sz="1600">
                <a:solidFill>
                  <a:srgbClr val="DD11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'name.last'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).equals(</a:t>
            </a:r>
            <a:r>
              <a:rPr b="1" lang="en" sz="1600">
                <a:solidFill>
                  <a:srgbClr val="DD11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'Ghost'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where(</a:t>
            </a:r>
            <a:r>
              <a:rPr b="1" lang="en" sz="1600">
                <a:solidFill>
                  <a:srgbClr val="DD11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).gt(</a:t>
            </a:r>
            <a:r>
              <a:rPr b="1" lang="en" sz="1600">
                <a:solidFill>
                  <a:srgbClr val="00808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).lt(</a:t>
            </a:r>
            <a:r>
              <a:rPr b="1" lang="en" sz="1600">
                <a:solidFill>
                  <a:srgbClr val="00808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66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where(</a:t>
            </a:r>
            <a:r>
              <a:rPr b="1" lang="en" sz="1600">
                <a:solidFill>
                  <a:srgbClr val="DD11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'likes'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).in([</a:t>
            </a:r>
            <a:r>
              <a:rPr b="1" lang="en" sz="1600">
                <a:solidFill>
                  <a:srgbClr val="DD11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'vaporizing'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rgbClr val="DD11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'talking'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]).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limit(</a:t>
            </a:r>
            <a:r>
              <a:rPr b="1" lang="en" sz="1600">
                <a:solidFill>
                  <a:srgbClr val="00808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sort(</a:t>
            </a:r>
            <a:r>
              <a:rPr b="1" lang="en" sz="1600">
                <a:solidFill>
                  <a:srgbClr val="DD11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'-occupation'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select(</a:t>
            </a:r>
            <a:r>
              <a:rPr b="1" lang="en" sz="1600">
                <a:solidFill>
                  <a:srgbClr val="DD11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'name occupation'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exec(callback);</a:t>
            </a:r>
            <a:endParaRPr b="1" i="1" sz="1600">
              <a:solidFill>
                <a:srgbClr val="999988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Mongoose Queries with .then() function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</a:t>
            </a:r>
            <a:r>
              <a:rPr lang="en"/>
              <a:t>onvenience </a:t>
            </a:r>
            <a:r>
              <a:rPr lang="en"/>
              <a:t>for co and async/await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Calling a query's .then() can execute the query multiple times </a:t>
            </a:r>
            <a:endParaRPr/>
          </a:p>
        </p:txBody>
      </p:sp>
      <p:sp>
        <p:nvSpPr>
          <p:cNvPr id="172" name="Google Shape;172;p27"/>
          <p:cNvSpPr/>
          <p:nvPr/>
        </p:nvSpPr>
        <p:spPr>
          <a:xfrm>
            <a:off x="694225" y="2114200"/>
            <a:ext cx="7604700" cy="228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q = MyModel.updateMany({}, { isDeleted: true }, </a:t>
            </a:r>
            <a:r>
              <a:rPr b="1"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600">
                <a:solidFill>
                  <a:srgbClr val="0086B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.log(</a:t>
            </a:r>
            <a:r>
              <a:rPr b="1" lang="en" sz="1600">
                <a:solidFill>
                  <a:srgbClr val="DD11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'Update 1'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q.then(() =&gt; </a:t>
            </a:r>
            <a:r>
              <a:rPr b="1" lang="en" sz="1600">
                <a:solidFill>
                  <a:srgbClr val="0086B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.log(</a:t>
            </a:r>
            <a:r>
              <a:rPr b="1" lang="en" sz="1600">
                <a:solidFill>
                  <a:srgbClr val="DD11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'Update 2'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)); // execute 1 again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 algn="l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q.then(() =&gt; </a:t>
            </a:r>
            <a:r>
              <a:rPr b="1" lang="en" sz="1600">
                <a:solidFill>
                  <a:srgbClr val="0086B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.log(</a:t>
            </a:r>
            <a:r>
              <a:rPr b="1" lang="en" sz="1600">
                <a:solidFill>
                  <a:srgbClr val="DD11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'Update 3'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)); // execute 1 again</a:t>
            </a:r>
            <a:endParaRPr b="1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VS Aggregation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use queries where possible.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Aggregation can do many of the same things that queries can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Mongoose hydrate() query result, but Aggregation results are always POJOs, not Mongoose documents.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694225" y="3171300"/>
            <a:ext cx="7604700" cy="123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docs = </a:t>
            </a:r>
            <a:r>
              <a:rPr b="1"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Person.aggregate([{ $match: { </a:t>
            </a:r>
            <a:r>
              <a:rPr b="1" lang="en" sz="1600">
                <a:solidFill>
                  <a:srgbClr val="DD11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'name.last'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600">
                <a:solidFill>
                  <a:srgbClr val="DD11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'Ghost'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} }]);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 algn="l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docs[</a:t>
            </a:r>
            <a:r>
              <a:rPr b="1" lang="en" sz="1600">
                <a:solidFill>
                  <a:srgbClr val="00808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mongoose.Document; </a:t>
            </a:r>
            <a:r>
              <a:rPr b="1" i="1" lang="en" sz="1600">
                <a:solidFill>
                  <a:srgbClr val="99998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b="1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315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Mongoose also doesn't cast aggregation pipelines : you're responsible for ensuring the values you pass in to an aggregation pipeline have the correct type</a:t>
            </a:r>
            <a:endParaRPr/>
          </a:p>
        </p:txBody>
      </p:sp>
      <p:sp>
        <p:nvSpPr>
          <p:cNvPr id="185" name="Google Shape;185;p29"/>
          <p:cNvSpPr/>
          <p:nvPr/>
        </p:nvSpPr>
        <p:spPr>
          <a:xfrm>
            <a:off x="694225" y="1561975"/>
            <a:ext cx="7604700" cy="301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doc = </a:t>
            </a:r>
            <a:r>
              <a:rPr b="1"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Person.findOne();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idString = doc._id.toString();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99998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Finds the `Person`, because Mongoose casts `idString` to an ObjectId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queryRes = </a:t>
            </a:r>
            <a:r>
              <a:rPr b="1"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Person.findOne({ _id: idString });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99998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Does **not** find the `Person`, because Mongoose doesn't cast aggregation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99998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pipelines.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aggRes = </a:t>
            </a:r>
            <a:r>
              <a:rPr b="1"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Person.aggregate([{ $match: { _id: idString } }])</a:t>
            </a:r>
            <a:endParaRPr b="1" sz="16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to other documents ? 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more info reference documents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Mapper and Document-oriented DB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Data Access Layer that performs bidirectional transfer of data between a persistent data store (often a relational database) and an in-memory data representation (the domain layer).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to keep the in-memory representation and the persistent data store independent of each other and the data mapper itself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document-oriented database / document store </a:t>
            </a:r>
            <a:r>
              <a:rPr lang="en"/>
              <a:t>: a computer program,  designed for storing, retrieving and managing document-oriented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Mongoose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mongodb object modeling for node.js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 : </a:t>
            </a:r>
            <a:r>
              <a:rPr b="1" lang="en">
                <a:solidFill>
                  <a:srgbClr val="6AA84F"/>
                </a:solidFill>
              </a:rPr>
              <a:t>$ npm install mongoose</a:t>
            </a:r>
            <a:endParaRPr b="1">
              <a:solidFill>
                <a:srgbClr val="6AA84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n">
                <a:solidFill>
                  <a:srgbClr val="000000"/>
                </a:solidFill>
              </a:rPr>
              <a:t>How to Use : 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378675"/>
            <a:ext cx="8520600" cy="4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const mongoose = require('mongoose');</a:t>
            </a:r>
            <a:endParaRPr b="1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mongoose.connect('mongoodb://localhost/aneka');</a:t>
            </a:r>
            <a:endParaRPr b="1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const db = mongoose.connection;</a:t>
            </a:r>
            <a:endParaRPr b="1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db.on('error', console.error.bind(console, 'connection error:'));</a:t>
            </a:r>
            <a:endParaRPr b="1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db.once('open', function() {</a:t>
            </a:r>
            <a:endParaRPr b="1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	  console.log('were connected!')</a:t>
            </a:r>
            <a:endParaRPr b="1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});</a:t>
            </a:r>
            <a:endParaRPr b="1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const kittySchema = new mongoose.Schem({</a:t>
            </a:r>
            <a:endParaRPr b="1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	  name: String</a:t>
            </a:r>
            <a:endParaRPr b="1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});</a:t>
            </a:r>
            <a:endParaRPr b="1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const Kitten = mongoose.model('Kitten', kittySchema);</a:t>
            </a:r>
            <a:endParaRPr b="1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const silence = new Kitten({ name: 'Silence' });</a:t>
            </a:r>
            <a:endParaRPr b="1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Schema 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29875"/>
            <a:ext cx="6867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  var mongoose = require('mongoose');</a:t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  var Schema = mongoose.Schema;</a:t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  var blogSchema = new Schema({</a:t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    title:  String, // String is shorthand for {type: String}</a:t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    comments: [{ body: String, date: Date }],</a:t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    hidden: Boolean,</a:t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    meta: {</a:t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      favs:  Number</a:t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    }</a:t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  });</a:t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962425" y="410000"/>
            <a:ext cx="7869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Instance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  // define a schema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  var animalSchema = new Schema({ name: String, type: String });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  // assign a function to the "methods" object of our animalSchema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  animalSchema.methods.findSimilarTypes = function(cb) {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    return mongoose.model('Animal').find({ type: this.type }, cb);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  };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// HOW TO USE 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var Animal = mongoose.model('Animal', animalSchema);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  var dog = new Animal({ type: 'dog' });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  dog.findSimilarTypes(function(err, dogs) {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    console.log(dogs); // woof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  });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Methods	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  // Assign a function to the "statics" object of our animalSchema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  animalSchema.statics.findByName = function(name) {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    return this.find({ name: new RegExp(name, 'i') });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  };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  // Or, equivalently, you can call `animalSchema.static()`.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  animalSchema.static('findByBreed', function(breed) {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    return this.find({ breed });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  });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  const Animal = mongoose.model('Animal', animalSchema);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  let animals = await Animal.findByName('fido');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  animals = animals.concat(await Animal.findByBreed('Poodle'));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responsible for creating and reading documents from the underlying MongoDB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you call mongoose.model() on a schema, Mongoose compiles a model for you.</a:t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927475" y="3392200"/>
            <a:ext cx="6973500" cy="100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schema = </a:t>
            </a:r>
            <a:r>
              <a:rPr b="1"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mongoose.Schema({ name: </a:t>
            </a:r>
            <a:r>
              <a:rPr b="1" lang="en" sz="1600">
                <a:solidFill>
                  <a:srgbClr val="DD11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'string'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size: </a:t>
            </a:r>
            <a:r>
              <a:rPr b="1" lang="en" sz="1600">
                <a:solidFill>
                  <a:srgbClr val="DD11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'string'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600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Tank = mongoose.model(</a:t>
            </a:r>
            <a:r>
              <a:rPr b="1" lang="en" sz="1600">
                <a:solidFill>
                  <a:srgbClr val="DD11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'Tank'</a:t>
            </a:r>
            <a:r>
              <a:rPr b="1" lang="en" sz="16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schema);</a:t>
            </a:r>
            <a:endParaRPr b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Mongoose documents represent a one-to-one mapping to documents as stored in MongoDB. Each document is an instance of its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instance of a model is called a document</a:t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927475" y="2398200"/>
            <a:ext cx="6973500" cy="233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MyModel = mongoose.model(</a:t>
            </a:r>
            <a:r>
              <a:rPr b="1" lang="en">
                <a:solidFill>
                  <a:srgbClr val="DD11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'Test'</a:t>
            </a:r>
            <a:r>
              <a:rPr b="1" lang="en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Schema({ name: </a:t>
            </a:r>
            <a:r>
              <a:rPr b="1" lang="en">
                <a:solidFill>
                  <a:srgbClr val="0086B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}));</a:t>
            </a:r>
            <a:endParaRPr b="1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doc = </a:t>
            </a:r>
            <a:r>
              <a:rPr b="1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MyModel();</a:t>
            </a:r>
            <a:endParaRPr b="1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 </a:t>
            </a:r>
            <a:r>
              <a:rPr b="1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b="1" lang="en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MyModel; </a:t>
            </a:r>
            <a:r>
              <a:rPr b="1" i="1" lang="en">
                <a:solidFill>
                  <a:srgbClr val="99998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b="1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 </a:t>
            </a:r>
            <a:r>
              <a:rPr b="1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b="1" lang="en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mongoose.Model; </a:t>
            </a:r>
            <a:r>
              <a:rPr b="1" i="1" lang="en">
                <a:solidFill>
                  <a:srgbClr val="99998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b="1">
              <a:solidFill>
                <a:srgbClr val="222222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 </a:t>
            </a:r>
            <a:r>
              <a:rPr b="1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b="1" lang="en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mongoose.Document; </a:t>
            </a:r>
            <a:r>
              <a:rPr b="1" i="1" lang="en">
                <a:solidFill>
                  <a:srgbClr val="99998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b="1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