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Julius Sans One"/>
      <p:regular r:id="rId34"/>
    </p:embeddedFont>
    <p:embeddedFont>
      <p:font typeface="Didact Gothic"/>
      <p:regular r:id="rId35"/>
    </p:embeddedFont>
    <p:embeddedFont>
      <p:font typeface="Questrial"/>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4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46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DidactGothic-regular.fntdata"/><Relationship Id="rId34" Type="http://schemas.openxmlformats.org/officeDocument/2006/relationships/font" Target="fonts/JuliusSansOne-regular.fntdata"/><Relationship Id="rId36" Type="http://schemas.openxmlformats.org/officeDocument/2006/relationships/font" Target="fonts/Questrial-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8f4bd203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8f4bd203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a171978af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a171978af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a171978af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a171978af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a171978af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a171978af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a171978af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a171978af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a171978af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a171978af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a171978af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a171978af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a171978af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a171978af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a171978af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a171978af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a171978af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a171978af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a171978af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a171978af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a171978af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a171978af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a171978af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a171978af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a171978af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a171978af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a171978af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a171978af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a171978af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a171978af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a171978af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a171978af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a171978af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2a171978af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a13ee197ed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a13ee197ed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7b0b4e69e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7b0b4e69e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a171978af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a171978af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8f6f6f201e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8f6f6f201e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8f6f6f201e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8f6f6f201e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a171978af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a171978af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a171978af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a171978af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a171978af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a171978af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a171978af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a171978af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a171978af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a171978af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8"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1255025"/>
            <a:ext cx="4322700" cy="3891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1034200" y="0"/>
            <a:ext cx="10867800" cy="51435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805750" y="2198675"/>
            <a:ext cx="4322700" cy="1508400"/>
          </a:xfrm>
          <a:prstGeom prst="rect">
            <a:avLst/>
          </a:prstGeom>
        </p:spPr>
        <p:txBody>
          <a:bodyPr anchorCtr="0" anchor="ctr" bIns="91425" lIns="91425" spcFirstLastPara="1" rIns="91425" wrap="square" tIns="91425">
            <a:noAutofit/>
          </a:bodyPr>
          <a:lstStyle>
            <a:lvl1pPr lvl="0" algn="r">
              <a:lnSpc>
                <a:spcPct val="90000"/>
              </a:lnSpc>
              <a:spcBef>
                <a:spcPts val="0"/>
              </a:spcBef>
              <a:spcAft>
                <a:spcPts val="0"/>
              </a:spcAft>
              <a:buClr>
                <a:schemeClr val="lt1"/>
              </a:buClr>
              <a:buSzPts val="4700"/>
              <a:buFont typeface="Julius Sans One"/>
              <a:buNone/>
              <a:defRPr b="1" sz="4000">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299250" y="4154375"/>
            <a:ext cx="3829200" cy="248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5"/>
        </a:solidFill>
      </p:bgPr>
    </p:bg>
    <p:spTree>
      <p:nvGrpSpPr>
        <p:cNvPr id="53" name="Shape 53"/>
        <p:cNvGrpSpPr/>
        <p:nvPr/>
      </p:nvGrpSpPr>
      <p:grpSpPr>
        <a:xfrm>
          <a:off x="0" y="0"/>
          <a:ext cx="0" cy="0"/>
          <a:chOff x="0" y="0"/>
          <a:chExt cx="0" cy="0"/>
        </a:xfrm>
      </p:grpSpPr>
      <p:sp>
        <p:nvSpPr>
          <p:cNvPr id="54" name="Google Shape;54;p11"/>
          <p:cNvSpPr/>
          <p:nvPr/>
        </p:nvSpPr>
        <p:spPr>
          <a:xfrm rot="10800000">
            <a:off x="-19875" y="-19325"/>
            <a:ext cx="9203100" cy="5162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txBox="1"/>
          <p:nvPr>
            <p:ph hasCustomPrompt="1" type="title"/>
          </p:nvPr>
        </p:nvSpPr>
        <p:spPr>
          <a:xfrm>
            <a:off x="713250" y="638800"/>
            <a:ext cx="77175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9000"/>
              <a:buNone/>
              <a:defRPr b="1" sz="9000">
                <a:solidFill>
                  <a:schemeClr val="lt1"/>
                </a:solidFill>
              </a:defRPr>
            </a:lvl1pPr>
            <a:lvl2pPr lvl="1" rtl="0" algn="ctr">
              <a:spcBef>
                <a:spcPts val="0"/>
              </a:spcBef>
              <a:spcAft>
                <a:spcPts val="0"/>
              </a:spcAft>
              <a:buClr>
                <a:schemeClr val="lt1"/>
              </a:buClr>
              <a:buSzPts val="9000"/>
              <a:buNone/>
              <a:defRPr b="1" sz="9000">
                <a:solidFill>
                  <a:schemeClr val="lt1"/>
                </a:solidFill>
              </a:defRPr>
            </a:lvl2pPr>
            <a:lvl3pPr lvl="2" rtl="0" algn="ctr">
              <a:spcBef>
                <a:spcPts val="0"/>
              </a:spcBef>
              <a:spcAft>
                <a:spcPts val="0"/>
              </a:spcAft>
              <a:buClr>
                <a:schemeClr val="lt1"/>
              </a:buClr>
              <a:buSzPts val="9000"/>
              <a:buNone/>
              <a:defRPr b="1" sz="9000">
                <a:solidFill>
                  <a:schemeClr val="lt1"/>
                </a:solidFill>
              </a:defRPr>
            </a:lvl3pPr>
            <a:lvl4pPr lvl="3" rtl="0" algn="ctr">
              <a:spcBef>
                <a:spcPts val="0"/>
              </a:spcBef>
              <a:spcAft>
                <a:spcPts val="0"/>
              </a:spcAft>
              <a:buClr>
                <a:schemeClr val="lt1"/>
              </a:buClr>
              <a:buSzPts val="9000"/>
              <a:buNone/>
              <a:defRPr b="1" sz="9000">
                <a:solidFill>
                  <a:schemeClr val="lt1"/>
                </a:solidFill>
              </a:defRPr>
            </a:lvl4pPr>
            <a:lvl5pPr lvl="4" rtl="0" algn="ctr">
              <a:spcBef>
                <a:spcPts val="0"/>
              </a:spcBef>
              <a:spcAft>
                <a:spcPts val="0"/>
              </a:spcAft>
              <a:buClr>
                <a:schemeClr val="lt1"/>
              </a:buClr>
              <a:buSzPts val="9000"/>
              <a:buNone/>
              <a:defRPr b="1" sz="9000">
                <a:solidFill>
                  <a:schemeClr val="lt1"/>
                </a:solidFill>
              </a:defRPr>
            </a:lvl5pPr>
            <a:lvl6pPr lvl="5" rtl="0" algn="ctr">
              <a:spcBef>
                <a:spcPts val="0"/>
              </a:spcBef>
              <a:spcAft>
                <a:spcPts val="0"/>
              </a:spcAft>
              <a:buClr>
                <a:schemeClr val="lt1"/>
              </a:buClr>
              <a:buSzPts val="9000"/>
              <a:buNone/>
              <a:defRPr b="1" sz="9000">
                <a:solidFill>
                  <a:schemeClr val="lt1"/>
                </a:solidFill>
              </a:defRPr>
            </a:lvl6pPr>
            <a:lvl7pPr lvl="6" rtl="0" algn="ctr">
              <a:spcBef>
                <a:spcPts val="0"/>
              </a:spcBef>
              <a:spcAft>
                <a:spcPts val="0"/>
              </a:spcAft>
              <a:buClr>
                <a:schemeClr val="lt1"/>
              </a:buClr>
              <a:buSzPts val="9000"/>
              <a:buNone/>
              <a:defRPr b="1" sz="9000">
                <a:solidFill>
                  <a:schemeClr val="lt1"/>
                </a:solidFill>
              </a:defRPr>
            </a:lvl7pPr>
            <a:lvl8pPr lvl="7" rtl="0" algn="ctr">
              <a:spcBef>
                <a:spcPts val="0"/>
              </a:spcBef>
              <a:spcAft>
                <a:spcPts val="0"/>
              </a:spcAft>
              <a:buClr>
                <a:schemeClr val="lt1"/>
              </a:buClr>
              <a:buSzPts val="9000"/>
              <a:buNone/>
              <a:defRPr b="1" sz="9000">
                <a:solidFill>
                  <a:schemeClr val="lt1"/>
                </a:solidFill>
              </a:defRPr>
            </a:lvl8pPr>
            <a:lvl9pPr lvl="8" rtl="0" algn="ctr">
              <a:spcBef>
                <a:spcPts val="0"/>
              </a:spcBef>
              <a:spcAft>
                <a:spcPts val="0"/>
              </a:spcAft>
              <a:buClr>
                <a:schemeClr val="lt1"/>
              </a:buClr>
              <a:buSzPts val="9000"/>
              <a:buNone/>
              <a:defRPr b="1" sz="9000">
                <a:solidFill>
                  <a:schemeClr val="lt1"/>
                </a:solidFill>
              </a:defRPr>
            </a:lvl9pPr>
          </a:lstStyle>
          <a:p>
            <a:r>
              <a:t>xx%</a:t>
            </a:r>
          </a:p>
        </p:txBody>
      </p:sp>
      <p:sp>
        <p:nvSpPr>
          <p:cNvPr id="56" name="Google Shape;56;p11"/>
          <p:cNvSpPr txBox="1"/>
          <p:nvPr>
            <p:ph idx="1" type="body"/>
          </p:nvPr>
        </p:nvSpPr>
        <p:spPr>
          <a:xfrm>
            <a:off x="713250" y="2706376"/>
            <a:ext cx="7717500" cy="4482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algn="ctr">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7"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accent5"/>
        </a:solidFill>
      </p:bgPr>
    </p:bg>
    <p:spTree>
      <p:nvGrpSpPr>
        <p:cNvPr id="58" name="Shape 58"/>
        <p:cNvGrpSpPr/>
        <p:nvPr/>
      </p:nvGrpSpPr>
      <p:grpSpPr>
        <a:xfrm>
          <a:off x="0" y="0"/>
          <a:ext cx="0" cy="0"/>
          <a:chOff x="0" y="0"/>
          <a:chExt cx="0" cy="0"/>
        </a:xfrm>
      </p:grpSpPr>
      <p:sp>
        <p:nvSpPr>
          <p:cNvPr id="59" name="Google Shape;59;p13"/>
          <p:cNvSpPr/>
          <p:nvPr/>
        </p:nvSpPr>
        <p:spPr>
          <a:xfrm>
            <a:off x="-169300" y="-64500"/>
            <a:ext cx="4451100" cy="5272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 name="Google Shape;60;p13"/>
          <p:cNvCxnSpPr/>
          <p:nvPr/>
        </p:nvCxnSpPr>
        <p:spPr>
          <a:xfrm rot="10800000">
            <a:off x="-1604675" y="1624350"/>
            <a:ext cx="4819800" cy="4419600"/>
          </a:xfrm>
          <a:prstGeom prst="straightConnector1">
            <a:avLst/>
          </a:prstGeom>
          <a:noFill/>
          <a:ln cap="flat" cmpd="sng" w="19050">
            <a:solidFill>
              <a:schemeClr val="lt1"/>
            </a:solidFill>
            <a:prstDash val="solid"/>
            <a:round/>
            <a:headEnd len="med" w="med" type="none"/>
            <a:tailEnd len="med" w="med" type="none"/>
          </a:ln>
        </p:spPr>
      </p:cxnSp>
      <p:sp>
        <p:nvSpPr>
          <p:cNvPr id="61" name="Google Shape;61;p13"/>
          <p:cNvSpPr txBox="1"/>
          <p:nvPr>
            <p:ph type="title"/>
          </p:nvPr>
        </p:nvSpPr>
        <p:spPr>
          <a:xfrm>
            <a:off x="5690650" y="188322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2" name="Google Shape;62;p13"/>
          <p:cNvSpPr txBox="1"/>
          <p:nvPr>
            <p:ph hasCustomPrompt="1" idx="2" type="title"/>
          </p:nvPr>
        </p:nvSpPr>
        <p:spPr>
          <a:xfrm>
            <a:off x="4810771" y="116406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3" name="Google Shape;63;p13"/>
          <p:cNvSpPr txBox="1"/>
          <p:nvPr>
            <p:ph hasCustomPrompt="1" idx="3" type="title"/>
          </p:nvPr>
        </p:nvSpPr>
        <p:spPr>
          <a:xfrm>
            <a:off x="4810771" y="203199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4" name="Google Shape;64;p13"/>
          <p:cNvSpPr txBox="1"/>
          <p:nvPr>
            <p:ph idx="4" type="title"/>
          </p:nvPr>
        </p:nvSpPr>
        <p:spPr>
          <a:xfrm>
            <a:off x="5690650" y="362827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5" name="Google Shape;65;p13"/>
          <p:cNvSpPr txBox="1"/>
          <p:nvPr>
            <p:ph idx="5" type="title"/>
          </p:nvPr>
        </p:nvSpPr>
        <p:spPr>
          <a:xfrm>
            <a:off x="5690650" y="104400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6" name="Google Shape;66;p13"/>
          <p:cNvSpPr txBox="1"/>
          <p:nvPr>
            <p:ph idx="6" type="title"/>
          </p:nvPr>
        </p:nvSpPr>
        <p:spPr>
          <a:xfrm>
            <a:off x="5690650" y="276035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7" name="Google Shape;67;p13"/>
          <p:cNvSpPr txBox="1"/>
          <p:nvPr>
            <p:ph hasCustomPrompt="1" idx="7" type="title"/>
          </p:nvPr>
        </p:nvSpPr>
        <p:spPr>
          <a:xfrm>
            <a:off x="4810771" y="288041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8" name="Google Shape;68;p13"/>
          <p:cNvSpPr txBox="1"/>
          <p:nvPr>
            <p:ph hasCustomPrompt="1" idx="8" type="title"/>
          </p:nvPr>
        </p:nvSpPr>
        <p:spPr>
          <a:xfrm>
            <a:off x="4810771" y="374834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9" name="Google Shape;69;p13"/>
          <p:cNvSpPr txBox="1"/>
          <p:nvPr>
            <p:ph idx="1" type="subTitle"/>
          </p:nvPr>
        </p:nvSpPr>
        <p:spPr>
          <a:xfrm>
            <a:off x="5690650" y="1319545"/>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0" name="Google Shape;70;p13"/>
          <p:cNvSpPr txBox="1"/>
          <p:nvPr>
            <p:ph idx="9" type="subTitle"/>
          </p:nvPr>
        </p:nvSpPr>
        <p:spPr>
          <a:xfrm>
            <a:off x="5690650" y="3045420"/>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1" name="Google Shape;71;p13"/>
          <p:cNvSpPr txBox="1"/>
          <p:nvPr>
            <p:ph idx="13" type="subTitle"/>
          </p:nvPr>
        </p:nvSpPr>
        <p:spPr>
          <a:xfrm>
            <a:off x="5690650" y="216269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2" name="Google Shape;72;p13"/>
          <p:cNvSpPr txBox="1"/>
          <p:nvPr>
            <p:ph idx="14" type="subTitle"/>
          </p:nvPr>
        </p:nvSpPr>
        <p:spPr>
          <a:xfrm>
            <a:off x="5690650" y="390774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3" name="Google Shape;73;p13"/>
          <p:cNvSpPr txBox="1"/>
          <p:nvPr>
            <p:ph idx="15" type="title"/>
          </p:nvPr>
        </p:nvSpPr>
        <p:spPr>
          <a:xfrm>
            <a:off x="713225" y="2198800"/>
            <a:ext cx="3416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_2">
    <p:bg>
      <p:bgPr>
        <a:solidFill>
          <a:schemeClr val="accent5"/>
        </a:solidFill>
      </p:bgPr>
    </p:bg>
    <p:spTree>
      <p:nvGrpSpPr>
        <p:cNvPr id="74" name="Shape 74"/>
        <p:cNvGrpSpPr/>
        <p:nvPr/>
      </p:nvGrpSpPr>
      <p:grpSpPr>
        <a:xfrm>
          <a:off x="0" y="0"/>
          <a:ext cx="0" cy="0"/>
          <a:chOff x="0" y="0"/>
          <a:chExt cx="0" cy="0"/>
        </a:xfrm>
      </p:grpSpPr>
      <p:sp>
        <p:nvSpPr>
          <p:cNvPr id="75" name="Google Shape;75;p14"/>
          <p:cNvSpPr txBox="1"/>
          <p:nvPr>
            <p:ph hasCustomPrompt="1" type="title"/>
          </p:nvPr>
        </p:nvSpPr>
        <p:spPr>
          <a:xfrm>
            <a:off x="815488" y="2995725"/>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76" name="Google Shape;76;p14"/>
          <p:cNvSpPr txBox="1"/>
          <p:nvPr>
            <p:ph idx="2" type="title"/>
          </p:nvPr>
        </p:nvSpPr>
        <p:spPr>
          <a:xfrm>
            <a:off x="1633438" y="2931800"/>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77" name="Google Shape;77;p14"/>
          <p:cNvSpPr txBox="1"/>
          <p:nvPr>
            <p:ph idx="1" type="subTitle"/>
          </p:nvPr>
        </p:nvSpPr>
        <p:spPr>
          <a:xfrm>
            <a:off x="1633438" y="3207354"/>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8" name="Google Shape;78;p14"/>
          <p:cNvSpPr/>
          <p:nvPr/>
        </p:nvSpPr>
        <p:spPr>
          <a:xfrm rot="10800000">
            <a:off x="-19875" y="-13336"/>
            <a:ext cx="9203100" cy="2690100"/>
          </a:xfrm>
          <a:prstGeom prst="triangle">
            <a:avLst>
              <a:gd fmla="val 4989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txBox="1"/>
          <p:nvPr>
            <p:ph hasCustomPrompt="1" idx="3" type="title"/>
          </p:nvPr>
        </p:nvSpPr>
        <p:spPr>
          <a:xfrm>
            <a:off x="815488" y="3888750"/>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80" name="Google Shape;80;p14"/>
          <p:cNvSpPr txBox="1"/>
          <p:nvPr>
            <p:ph idx="4" type="title"/>
          </p:nvPr>
        </p:nvSpPr>
        <p:spPr>
          <a:xfrm>
            <a:off x="1633438" y="3824821"/>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1" name="Google Shape;81;p14"/>
          <p:cNvSpPr txBox="1"/>
          <p:nvPr>
            <p:ph idx="5" type="subTitle"/>
          </p:nvPr>
        </p:nvSpPr>
        <p:spPr>
          <a:xfrm>
            <a:off x="1633438" y="4100375"/>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2" name="Google Shape;82;p14"/>
          <p:cNvSpPr txBox="1"/>
          <p:nvPr>
            <p:ph hasCustomPrompt="1" idx="6" type="title"/>
          </p:nvPr>
        </p:nvSpPr>
        <p:spPr>
          <a:xfrm>
            <a:off x="4543875" y="2995725"/>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83" name="Google Shape;83;p14"/>
          <p:cNvSpPr txBox="1"/>
          <p:nvPr>
            <p:ph idx="7" type="title"/>
          </p:nvPr>
        </p:nvSpPr>
        <p:spPr>
          <a:xfrm>
            <a:off x="5395160" y="2931800"/>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4" name="Google Shape;84;p14"/>
          <p:cNvSpPr txBox="1"/>
          <p:nvPr>
            <p:ph idx="8" type="subTitle"/>
          </p:nvPr>
        </p:nvSpPr>
        <p:spPr>
          <a:xfrm>
            <a:off x="5395160" y="3207354"/>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5" name="Google Shape;85;p14"/>
          <p:cNvSpPr txBox="1"/>
          <p:nvPr>
            <p:ph hasCustomPrompt="1" idx="9" type="title"/>
          </p:nvPr>
        </p:nvSpPr>
        <p:spPr>
          <a:xfrm>
            <a:off x="4543875" y="3888750"/>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86" name="Google Shape;86;p14"/>
          <p:cNvSpPr txBox="1"/>
          <p:nvPr>
            <p:ph idx="13" type="title"/>
          </p:nvPr>
        </p:nvSpPr>
        <p:spPr>
          <a:xfrm>
            <a:off x="5395160" y="3824822"/>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7" name="Google Shape;87;p14"/>
          <p:cNvSpPr txBox="1"/>
          <p:nvPr>
            <p:ph idx="14" type="subTitle"/>
          </p:nvPr>
        </p:nvSpPr>
        <p:spPr>
          <a:xfrm>
            <a:off x="5395160" y="4100376"/>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88" name="Google Shape;88;p14"/>
          <p:cNvCxnSpPr/>
          <p:nvPr/>
        </p:nvCxnSpPr>
        <p:spPr>
          <a:xfrm rot="10800000">
            <a:off x="-2241975" y="1909725"/>
            <a:ext cx="4819800" cy="4419600"/>
          </a:xfrm>
          <a:prstGeom prst="straightConnector1">
            <a:avLst/>
          </a:prstGeom>
          <a:noFill/>
          <a:ln cap="flat" cmpd="sng" w="19050">
            <a:solidFill>
              <a:schemeClr val="dk1"/>
            </a:solidFill>
            <a:prstDash val="solid"/>
            <a:round/>
            <a:headEnd len="med" w="med" type="none"/>
            <a:tailEnd len="med" w="med" type="none"/>
          </a:ln>
        </p:spPr>
      </p:cxnSp>
      <p:cxnSp>
        <p:nvCxnSpPr>
          <p:cNvPr id="89" name="Google Shape;89;p14"/>
          <p:cNvCxnSpPr/>
          <p:nvPr/>
        </p:nvCxnSpPr>
        <p:spPr>
          <a:xfrm flipH="1" rot="10800000">
            <a:off x="6566175" y="1880250"/>
            <a:ext cx="4819800" cy="4419600"/>
          </a:xfrm>
          <a:prstGeom prst="straightConnector1">
            <a:avLst/>
          </a:prstGeom>
          <a:noFill/>
          <a:ln cap="flat" cmpd="sng" w="19050">
            <a:solidFill>
              <a:schemeClr val="dk1"/>
            </a:solidFill>
            <a:prstDash val="solid"/>
            <a:round/>
            <a:headEnd len="med" w="med" type="none"/>
            <a:tailEnd len="med" w="med" type="none"/>
          </a:ln>
        </p:spPr>
      </p:cxnSp>
      <p:sp>
        <p:nvSpPr>
          <p:cNvPr id="90" name="Google Shape;90;p14"/>
          <p:cNvSpPr txBox="1"/>
          <p:nvPr>
            <p:ph idx="15"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lt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dk1"/>
        </a:solidFill>
      </p:bgPr>
    </p:bg>
    <p:spTree>
      <p:nvGrpSpPr>
        <p:cNvPr id="91" name="Shape 91"/>
        <p:cNvGrpSpPr/>
        <p:nvPr/>
      </p:nvGrpSpPr>
      <p:grpSpPr>
        <a:xfrm>
          <a:off x="0" y="0"/>
          <a:ext cx="0" cy="0"/>
          <a:chOff x="0" y="0"/>
          <a:chExt cx="0" cy="0"/>
        </a:xfrm>
      </p:grpSpPr>
      <p:sp>
        <p:nvSpPr>
          <p:cNvPr id="92" name="Google Shape;92;p15"/>
          <p:cNvSpPr txBox="1"/>
          <p:nvPr>
            <p:ph type="title"/>
          </p:nvPr>
        </p:nvSpPr>
        <p:spPr>
          <a:xfrm flipH="1">
            <a:off x="1821475" y="2527625"/>
            <a:ext cx="5501100" cy="463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b="1" sz="3600">
                <a:solidFill>
                  <a:schemeClr val="lt1"/>
                </a:solidFill>
              </a:defRPr>
            </a:lvl1pPr>
            <a:lvl2pPr lvl="1" rtl="0" algn="ctr">
              <a:spcBef>
                <a:spcPts val="0"/>
              </a:spcBef>
              <a:spcAft>
                <a:spcPts val="0"/>
              </a:spcAft>
              <a:buClr>
                <a:schemeClr val="lt1"/>
              </a:buClr>
              <a:buSzPts val="3600"/>
              <a:buNone/>
              <a:defRPr b="1" sz="3600">
                <a:solidFill>
                  <a:schemeClr val="lt1"/>
                </a:solidFill>
              </a:defRPr>
            </a:lvl2pPr>
            <a:lvl3pPr lvl="2" rtl="0" algn="ctr">
              <a:spcBef>
                <a:spcPts val="0"/>
              </a:spcBef>
              <a:spcAft>
                <a:spcPts val="0"/>
              </a:spcAft>
              <a:buClr>
                <a:schemeClr val="lt1"/>
              </a:buClr>
              <a:buSzPts val="3600"/>
              <a:buNone/>
              <a:defRPr b="1" sz="3600">
                <a:solidFill>
                  <a:schemeClr val="lt1"/>
                </a:solidFill>
              </a:defRPr>
            </a:lvl3pPr>
            <a:lvl4pPr lvl="3" rtl="0" algn="ctr">
              <a:spcBef>
                <a:spcPts val="0"/>
              </a:spcBef>
              <a:spcAft>
                <a:spcPts val="0"/>
              </a:spcAft>
              <a:buClr>
                <a:schemeClr val="lt1"/>
              </a:buClr>
              <a:buSzPts val="3600"/>
              <a:buNone/>
              <a:defRPr b="1" sz="3600">
                <a:solidFill>
                  <a:schemeClr val="lt1"/>
                </a:solidFill>
              </a:defRPr>
            </a:lvl4pPr>
            <a:lvl5pPr lvl="4" rtl="0" algn="ctr">
              <a:spcBef>
                <a:spcPts val="0"/>
              </a:spcBef>
              <a:spcAft>
                <a:spcPts val="0"/>
              </a:spcAft>
              <a:buClr>
                <a:schemeClr val="lt1"/>
              </a:buClr>
              <a:buSzPts val="3600"/>
              <a:buNone/>
              <a:defRPr b="1" sz="3600">
                <a:solidFill>
                  <a:schemeClr val="lt1"/>
                </a:solidFill>
              </a:defRPr>
            </a:lvl5pPr>
            <a:lvl6pPr lvl="5" rtl="0" algn="ctr">
              <a:spcBef>
                <a:spcPts val="0"/>
              </a:spcBef>
              <a:spcAft>
                <a:spcPts val="0"/>
              </a:spcAft>
              <a:buClr>
                <a:schemeClr val="lt1"/>
              </a:buClr>
              <a:buSzPts val="3600"/>
              <a:buNone/>
              <a:defRPr b="1" sz="3600">
                <a:solidFill>
                  <a:schemeClr val="lt1"/>
                </a:solidFill>
              </a:defRPr>
            </a:lvl6pPr>
            <a:lvl7pPr lvl="6" rtl="0" algn="ctr">
              <a:spcBef>
                <a:spcPts val="0"/>
              </a:spcBef>
              <a:spcAft>
                <a:spcPts val="0"/>
              </a:spcAft>
              <a:buClr>
                <a:schemeClr val="lt1"/>
              </a:buClr>
              <a:buSzPts val="3600"/>
              <a:buNone/>
              <a:defRPr b="1" sz="3600">
                <a:solidFill>
                  <a:schemeClr val="lt1"/>
                </a:solidFill>
              </a:defRPr>
            </a:lvl7pPr>
            <a:lvl8pPr lvl="7" rtl="0" algn="ctr">
              <a:spcBef>
                <a:spcPts val="0"/>
              </a:spcBef>
              <a:spcAft>
                <a:spcPts val="0"/>
              </a:spcAft>
              <a:buClr>
                <a:schemeClr val="lt1"/>
              </a:buClr>
              <a:buSzPts val="3600"/>
              <a:buNone/>
              <a:defRPr b="1" sz="3600">
                <a:solidFill>
                  <a:schemeClr val="lt1"/>
                </a:solidFill>
              </a:defRPr>
            </a:lvl8pPr>
            <a:lvl9pPr lvl="8" rtl="0" algn="ctr">
              <a:spcBef>
                <a:spcPts val="0"/>
              </a:spcBef>
              <a:spcAft>
                <a:spcPts val="0"/>
              </a:spcAft>
              <a:buClr>
                <a:schemeClr val="lt1"/>
              </a:buClr>
              <a:buSzPts val="3600"/>
              <a:buNone/>
              <a:defRPr b="1" sz="3600">
                <a:solidFill>
                  <a:schemeClr val="lt1"/>
                </a:solidFill>
              </a:defRPr>
            </a:lvl9pPr>
          </a:lstStyle>
          <a:p/>
        </p:txBody>
      </p:sp>
      <p:sp>
        <p:nvSpPr>
          <p:cNvPr id="93" name="Google Shape;93;p15"/>
          <p:cNvSpPr txBox="1"/>
          <p:nvPr>
            <p:ph hasCustomPrompt="1"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b="1" sz="8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a:r>
              <a:t>xx%</a:t>
            </a:r>
          </a:p>
        </p:txBody>
      </p:sp>
      <p:sp>
        <p:nvSpPr>
          <p:cNvPr id="94" name="Google Shape;94;p15"/>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cxnSp>
        <p:nvCxnSpPr>
          <p:cNvPr id="95" name="Google Shape;95;p15"/>
          <p:cNvCxnSpPr/>
          <p:nvPr/>
        </p:nvCxnSpPr>
        <p:spPr>
          <a:xfrm>
            <a:off x="6350113" y="-1501125"/>
            <a:ext cx="3757500" cy="4183800"/>
          </a:xfrm>
          <a:prstGeom prst="straightConnector1">
            <a:avLst/>
          </a:prstGeom>
          <a:noFill/>
          <a:ln cap="flat" cmpd="sng" w="19050">
            <a:solidFill>
              <a:schemeClr val="lt1"/>
            </a:solidFill>
            <a:prstDash val="solid"/>
            <a:round/>
            <a:headEnd len="med" w="med" type="none"/>
            <a:tailEnd len="med" w="med" type="none"/>
          </a:ln>
        </p:spPr>
      </p:cxnSp>
      <p:sp>
        <p:nvSpPr>
          <p:cNvPr id="96" name="Google Shape;96;p15"/>
          <p:cNvSpPr/>
          <p:nvPr/>
        </p:nvSpPr>
        <p:spPr>
          <a:xfrm>
            <a:off x="-64200" y="3825775"/>
            <a:ext cx="1296000" cy="138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5258900" y="-23792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rot="10800000">
            <a:off x="-5389050" y="-2161975"/>
            <a:ext cx="11403900" cy="58443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solidFill>
          <a:schemeClr val="accent5"/>
        </a:solidFill>
      </p:bgPr>
    </p:bg>
    <p:spTree>
      <p:nvGrpSpPr>
        <p:cNvPr id="101" name="Shape 101"/>
        <p:cNvGrpSpPr/>
        <p:nvPr/>
      </p:nvGrpSpPr>
      <p:grpSpPr>
        <a:xfrm>
          <a:off x="0" y="0"/>
          <a:ext cx="0" cy="0"/>
          <a:chOff x="0" y="0"/>
          <a:chExt cx="0" cy="0"/>
        </a:xfrm>
      </p:grpSpPr>
      <p:sp>
        <p:nvSpPr>
          <p:cNvPr id="102" name="Google Shape;102;p16"/>
          <p:cNvSpPr txBox="1"/>
          <p:nvPr>
            <p:ph type="title"/>
          </p:nvPr>
        </p:nvSpPr>
        <p:spPr>
          <a:xfrm>
            <a:off x="931700" y="2019718"/>
            <a:ext cx="3252900" cy="1000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600"/>
              <a:buNone/>
              <a:defRPr b="1" sz="3400">
                <a:solidFill>
                  <a:schemeClr val="dk1"/>
                </a:solidFill>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103" name="Google Shape;103;p16"/>
          <p:cNvSpPr txBox="1"/>
          <p:nvPr>
            <p:ph hasCustomPrompt="1" idx="2" type="title"/>
          </p:nvPr>
        </p:nvSpPr>
        <p:spPr>
          <a:xfrm>
            <a:off x="931700" y="967055"/>
            <a:ext cx="3057300" cy="967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8000"/>
              <a:buNone/>
              <a:defRPr b="1" sz="8000">
                <a:solidFill>
                  <a:schemeClr val="dk1"/>
                </a:solidFill>
              </a:defRPr>
            </a:lvl1pPr>
            <a:lvl2pPr lvl="1" rtl="0">
              <a:spcBef>
                <a:spcPts val="0"/>
              </a:spcBef>
              <a:spcAft>
                <a:spcPts val="0"/>
              </a:spcAft>
              <a:buClr>
                <a:schemeClr val="dk1"/>
              </a:buClr>
              <a:buSzPts val="8000"/>
              <a:buNone/>
              <a:defRPr b="1" sz="8000">
                <a:solidFill>
                  <a:schemeClr val="dk1"/>
                </a:solidFill>
              </a:defRPr>
            </a:lvl2pPr>
            <a:lvl3pPr lvl="2" rtl="0">
              <a:spcBef>
                <a:spcPts val="0"/>
              </a:spcBef>
              <a:spcAft>
                <a:spcPts val="0"/>
              </a:spcAft>
              <a:buClr>
                <a:schemeClr val="dk1"/>
              </a:buClr>
              <a:buSzPts val="8000"/>
              <a:buNone/>
              <a:defRPr b="1" sz="8000">
                <a:solidFill>
                  <a:schemeClr val="dk1"/>
                </a:solidFill>
              </a:defRPr>
            </a:lvl3pPr>
            <a:lvl4pPr lvl="3" rtl="0">
              <a:spcBef>
                <a:spcPts val="0"/>
              </a:spcBef>
              <a:spcAft>
                <a:spcPts val="0"/>
              </a:spcAft>
              <a:buClr>
                <a:schemeClr val="dk1"/>
              </a:buClr>
              <a:buSzPts val="8000"/>
              <a:buNone/>
              <a:defRPr b="1" sz="8000">
                <a:solidFill>
                  <a:schemeClr val="dk1"/>
                </a:solidFill>
              </a:defRPr>
            </a:lvl4pPr>
            <a:lvl5pPr lvl="4" rtl="0">
              <a:spcBef>
                <a:spcPts val="0"/>
              </a:spcBef>
              <a:spcAft>
                <a:spcPts val="0"/>
              </a:spcAft>
              <a:buClr>
                <a:schemeClr val="dk1"/>
              </a:buClr>
              <a:buSzPts val="8000"/>
              <a:buNone/>
              <a:defRPr b="1" sz="8000">
                <a:solidFill>
                  <a:schemeClr val="dk1"/>
                </a:solidFill>
              </a:defRPr>
            </a:lvl5pPr>
            <a:lvl6pPr lvl="5" rtl="0">
              <a:spcBef>
                <a:spcPts val="0"/>
              </a:spcBef>
              <a:spcAft>
                <a:spcPts val="0"/>
              </a:spcAft>
              <a:buClr>
                <a:schemeClr val="dk1"/>
              </a:buClr>
              <a:buSzPts val="8000"/>
              <a:buNone/>
              <a:defRPr b="1" sz="8000">
                <a:solidFill>
                  <a:schemeClr val="dk1"/>
                </a:solidFill>
              </a:defRPr>
            </a:lvl6pPr>
            <a:lvl7pPr lvl="6" rtl="0">
              <a:spcBef>
                <a:spcPts val="0"/>
              </a:spcBef>
              <a:spcAft>
                <a:spcPts val="0"/>
              </a:spcAft>
              <a:buClr>
                <a:schemeClr val="dk1"/>
              </a:buClr>
              <a:buSzPts val="8000"/>
              <a:buNone/>
              <a:defRPr b="1" sz="8000">
                <a:solidFill>
                  <a:schemeClr val="dk1"/>
                </a:solidFill>
              </a:defRPr>
            </a:lvl7pPr>
            <a:lvl8pPr lvl="7" rtl="0">
              <a:spcBef>
                <a:spcPts val="0"/>
              </a:spcBef>
              <a:spcAft>
                <a:spcPts val="0"/>
              </a:spcAft>
              <a:buClr>
                <a:schemeClr val="dk1"/>
              </a:buClr>
              <a:buSzPts val="8000"/>
              <a:buNone/>
              <a:defRPr b="1" sz="8000">
                <a:solidFill>
                  <a:schemeClr val="dk1"/>
                </a:solidFill>
              </a:defRPr>
            </a:lvl8pPr>
            <a:lvl9pPr lvl="8" rtl="0">
              <a:spcBef>
                <a:spcPts val="0"/>
              </a:spcBef>
              <a:spcAft>
                <a:spcPts val="0"/>
              </a:spcAft>
              <a:buClr>
                <a:schemeClr val="dk1"/>
              </a:buClr>
              <a:buSzPts val="8000"/>
              <a:buNone/>
              <a:defRPr b="1" sz="8000">
                <a:solidFill>
                  <a:schemeClr val="dk1"/>
                </a:solidFill>
              </a:defRPr>
            </a:lvl9pPr>
          </a:lstStyle>
          <a:p>
            <a:r>
              <a:t>xx%</a:t>
            </a:r>
          </a:p>
        </p:txBody>
      </p:sp>
      <p:sp>
        <p:nvSpPr>
          <p:cNvPr id="104" name="Google Shape;104;p16"/>
          <p:cNvSpPr txBox="1"/>
          <p:nvPr>
            <p:ph idx="1" type="subTitle"/>
          </p:nvPr>
        </p:nvSpPr>
        <p:spPr>
          <a:xfrm>
            <a:off x="931700" y="3326230"/>
            <a:ext cx="1978500" cy="58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05" name="Google Shape;105;p16"/>
          <p:cNvCxnSpPr/>
          <p:nvPr/>
        </p:nvCxnSpPr>
        <p:spPr>
          <a:xfrm>
            <a:off x="2581800" y="-1263000"/>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06" name="Google Shape;106;p16"/>
          <p:cNvSpPr/>
          <p:nvPr/>
        </p:nvSpPr>
        <p:spPr>
          <a:xfrm>
            <a:off x="-6242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bg>
      <p:bgPr>
        <a:solidFill>
          <a:schemeClr val="accent5"/>
        </a:solidFill>
      </p:bgPr>
    </p:bg>
    <p:spTree>
      <p:nvGrpSpPr>
        <p:cNvPr id="107" name="Shape 107"/>
        <p:cNvGrpSpPr/>
        <p:nvPr/>
      </p:nvGrpSpPr>
      <p:grpSpPr>
        <a:xfrm>
          <a:off x="0" y="0"/>
          <a:ext cx="0" cy="0"/>
          <a:chOff x="0" y="0"/>
          <a:chExt cx="0" cy="0"/>
        </a:xfrm>
      </p:grpSpPr>
      <p:sp>
        <p:nvSpPr>
          <p:cNvPr id="108" name="Google Shape;108;p17"/>
          <p:cNvSpPr txBox="1"/>
          <p:nvPr>
            <p:ph type="title"/>
          </p:nvPr>
        </p:nvSpPr>
        <p:spPr>
          <a:xfrm flipH="1">
            <a:off x="1821475" y="2527625"/>
            <a:ext cx="5501100" cy="463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b="1" sz="3600">
                <a:solidFill>
                  <a:schemeClr val="dk1"/>
                </a:solidFill>
              </a:defRPr>
            </a:lvl1pPr>
            <a:lvl2pPr lvl="1" rtl="0" algn="ctr">
              <a:spcBef>
                <a:spcPts val="0"/>
              </a:spcBef>
              <a:spcAft>
                <a:spcPts val="0"/>
              </a:spcAft>
              <a:buClr>
                <a:schemeClr val="dk1"/>
              </a:buClr>
              <a:buSzPts val="3600"/>
              <a:buNone/>
              <a:defRPr b="1" sz="3600">
                <a:solidFill>
                  <a:schemeClr val="dk1"/>
                </a:solidFill>
              </a:defRPr>
            </a:lvl2pPr>
            <a:lvl3pPr lvl="2" rtl="0" algn="ctr">
              <a:spcBef>
                <a:spcPts val="0"/>
              </a:spcBef>
              <a:spcAft>
                <a:spcPts val="0"/>
              </a:spcAft>
              <a:buClr>
                <a:schemeClr val="dk1"/>
              </a:buClr>
              <a:buSzPts val="3600"/>
              <a:buNone/>
              <a:defRPr b="1" sz="3600">
                <a:solidFill>
                  <a:schemeClr val="dk1"/>
                </a:solidFill>
              </a:defRPr>
            </a:lvl3pPr>
            <a:lvl4pPr lvl="3" rtl="0" algn="ctr">
              <a:spcBef>
                <a:spcPts val="0"/>
              </a:spcBef>
              <a:spcAft>
                <a:spcPts val="0"/>
              </a:spcAft>
              <a:buClr>
                <a:schemeClr val="dk1"/>
              </a:buClr>
              <a:buSzPts val="3600"/>
              <a:buNone/>
              <a:defRPr b="1" sz="3600">
                <a:solidFill>
                  <a:schemeClr val="dk1"/>
                </a:solidFill>
              </a:defRPr>
            </a:lvl4pPr>
            <a:lvl5pPr lvl="4" rtl="0" algn="ctr">
              <a:spcBef>
                <a:spcPts val="0"/>
              </a:spcBef>
              <a:spcAft>
                <a:spcPts val="0"/>
              </a:spcAft>
              <a:buClr>
                <a:schemeClr val="dk1"/>
              </a:buClr>
              <a:buSzPts val="3600"/>
              <a:buNone/>
              <a:defRPr b="1" sz="3600">
                <a:solidFill>
                  <a:schemeClr val="dk1"/>
                </a:solidFill>
              </a:defRPr>
            </a:lvl5pPr>
            <a:lvl6pPr lvl="5" rtl="0" algn="ctr">
              <a:spcBef>
                <a:spcPts val="0"/>
              </a:spcBef>
              <a:spcAft>
                <a:spcPts val="0"/>
              </a:spcAft>
              <a:buClr>
                <a:schemeClr val="dk1"/>
              </a:buClr>
              <a:buSzPts val="3600"/>
              <a:buNone/>
              <a:defRPr b="1" sz="3600">
                <a:solidFill>
                  <a:schemeClr val="dk1"/>
                </a:solidFill>
              </a:defRPr>
            </a:lvl6pPr>
            <a:lvl7pPr lvl="6" rtl="0" algn="ctr">
              <a:spcBef>
                <a:spcPts val="0"/>
              </a:spcBef>
              <a:spcAft>
                <a:spcPts val="0"/>
              </a:spcAft>
              <a:buClr>
                <a:schemeClr val="dk1"/>
              </a:buClr>
              <a:buSzPts val="3600"/>
              <a:buNone/>
              <a:defRPr b="1" sz="3600">
                <a:solidFill>
                  <a:schemeClr val="dk1"/>
                </a:solidFill>
              </a:defRPr>
            </a:lvl7pPr>
            <a:lvl8pPr lvl="7" rtl="0" algn="ctr">
              <a:spcBef>
                <a:spcPts val="0"/>
              </a:spcBef>
              <a:spcAft>
                <a:spcPts val="0"/>
              </a:spcAft>
              <a:buClr>
                <a:schemeClr val="dk1"/>
              </a:buClr>
              <a:buSzPts val="3600"/>
              <a:buNone/>
              <a:defRPr b="1" sz="3600">
                <a:solidFill>
                  <a:schemeClr val="dk1"/>
                </a:solidFill>
              </a:defRPr>
            </a:lvl8pPr>
            <a:lvl9pPr lvl="8" rtl="0" algn="ctr">
              <a:spcBef>
                <a:spcPts val="0"/>
              </a:spcBef>
              <a:spcAft>
                <a:spcPts val="0"/>
              </a:spcAft>
              <a:buClr>
                <a:schemeClr val="dk1"/>
              </a:buClr>
              <a:buSzPts val="3600"/>
              <a:buNone/>
              <a:defRPr b="1" sz="3600">
                <a:solidFill>
                  <a:schemeClr val="dk1"/>
                </a:solidFill>
              </a:defRPr>
            </a:lvl9pPr>
          </a:lstStyle>
          <a:p/>
        </p:txBody>
      </p:sp>
      <p:sp>
        <p:nvSpPr>
          <p:cNvPr id="109" name="Google Shape;109;p17"/>
          <p:cNvSpPr txBox="1"/>
          <p:nvPr>
            <p:ph hasCustomPrompt="1"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8000"/>
              <a:buNone/>
              <a:defRPr b="1" sz="8000">
                <a:solidFill>
                  <a:schemeClr val="dk1"/>
                </a:solidFill>
              </a:defRPr>
            </a:lvl1pPr>
            <a:lvl2pPr lvl="1" rtl="0" algn="ctr">
              <a:spcBef>
                <a:spcPts val="0"/>
              </a:spcBef>
              <a:spcAft>
                <a:spcPts val="0"/>
              </a:spcAft>
              <a:buClr>
                <a:schemeClr val="dk1"/>
              </a:buClr>
              <a:buSzPts val="8000"/>
              <a:buNone/>
              <a:defRPr b="1" sz="8000">
                <a:solidFill>
                  <a:schemeClr val="dk1"/>
                </a:solidFill>
              </a:defRPr>
            </a:lvl2pPr>
            <a:lvl3pPr lvl="2" rtl="0" algn="ctr">
              <a:spcBef>
                <a:spcPts val="0"/>
              </a:spcBef>
              <a:spcAft>
                <a:spcPts val="0"/>
              </a:spcAft>
              <a:buClr>
                <a:schemeClr val="dk1"/>
              </a:buClr>
              <a:buSzPts val="8000"/>
              <a:buNone/>
              <a:defRPr b="1" sz="8000">
                <a:solidFill>
                  <a:schemeClr val="dk1"/>
                </a:solidFill>
              </a:defRPr>
            </a:lvl3pPr>
            <a:lvl4pPr lvl="3" rtl="0" algn="ctr">
              <a:spcBef>
                <a:spcPts val="0"/>
              </a:spcBef>
              <a:spcAft>
                <a:spcPts val="0"/>
              </a:spcAft>
              <a:buClr>
                <a:schemeClr val="dk1"/>
              </a:buClr>
              <a:buSzPts val="8000"/>
              <a:buNone/>
              <a:defRPr b="1" sz="8000">
                <a:solidFill>
                  <a:schemeClr val="dk1"/>
                </a:solidFill>
              </a:defRPr>
            </a:lvl4pPr>
            <a:lvl5pPr lvl="4" rtl="0" algn="ctr">
              <a:spcBef>
                <a:spcPts val="0"/>
              </a:spcBef>
              <a:spcAft>
                <a:spcPts val="0"/>
              </a:spcAft>
              <a:buClr>
                <a:schemeClr val="dk1"/>
              </a:buClr>
              <a:buSzPts val="8000"/>
              <a:buNone/>
              <a:defRPr b="1" sz="8000">
                <a:solidFill>
                  <a:schemeClr val="dk1"/>
                </a:solidFill>
              </a:defRPr>
            </a:lvl5pPr>
            <a:lvl6pPr lvl="5" rtl="0" algn="ctr">
              <a:spcBef>
                <a:spcPts val="0"/>
              </a:spcBef>
              <a:spcAft>
                <a:spcPts val="0"/>
              </a:spcAft>
              <a:buClr>
                <a:schemeClr val="dk1"/>
              </a:buClr>
              <a:buSzPts val="8000"/>
              <a:buNone/>
              <a:defRPr b="1" sz="8000">
                <a:solidFill>
                  <a:schemeClr val="dk1"/>
                </a:solidFill>
              </a:defRPr>
            </a:lvl6pPr>
            <a:lvl7pPr lvl="6" rtl="0" algn="ctr">
              <a:spcBef>
                <a:spcPts val="0"/>
              </a:spcBef>
              <a:spcAft>
                <a:spcPts val="0"/>
              </a:spcAft>
              <a:buClr>
                <a:schemeClr val="dk1"/>
              </a:buClr>
              <a:buSzPts val="8000"/>
              <a:buNone/>
              <a:defRPr b="1" sz="8000">
                <a:solidFill>
                  <a:schemeClr val="dk1"/>
                </a:solidFill>
              </a:defRPr>
            </a:lvl7pPr>
            <a:lvl8pPr lvl="7" rtl="0" algn="ctr">
              <a:spcBef>
                <a:spcPts val="0"/>
              </a:spcBef>
              <a:spcAft>
                <a:spcPts val="0"/>
              </a:spcAft>
              <a:buClr>
                <a:schemeClr val="dk1"/>
              </a:buClr>
              <a:buSzPts val="8000"/>
              <a:buNone/>
              <a:defRPr b="1" sz="8000">
                <a:solidFill>
                  <a:schemeClr val="dk1"/>
                </a:solidFill>
              </a:defRPr>
            </a:lvl8pPr>
            <a:lvl9pPr lvl="8" rtl="0" algn="ctr">
              <a:spcBef>
                <a:spcPts val="0"/>
              </a:spcBef>
              <a:spcAft>
                <a:spcPts val="0"/>
              </a:spcAft>
              <a:buClr>
                <a:schemeClr val="dk1"/>
              </a:buClr>
              <a:buSzPts val="8000"/>
              <a:buNone/>
              <a:defRPr b="1" sz="8000">
                <a:solidFill>
                  <a:schemeClr val="dk1"/>
                </a:solidFill>
              </a:defRPr>
            </a:lvl9pPr>
          </a:lstStyle>
          <a:p>
            <a:r>
              <a:t>xx%</a:t>
            </a:r>
          </a:p>
        </p:txBody>
      </p:sp>
      <p:sp>
        <p:nvSpPr>
          <p:cNvPr id="110" name="Google Shape;110;p17"/>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11" name="Google Shape;111;p17"/>
          <p:cNvCxnSpPr/>
          <p:nvPr/>
        </p:nvCxnSpPr>
        <p:spPr>
          <a:xfrm>
            <a:off x="6350113" y="-1501125"/>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12" name="Google Shape;112;p17"/>
          <p:cNvSpPr/>
          <p:nvPr/>
        </p:nvSpPr>
        <p:spPr>
          <a:xfrm>
            <a:off x="-64200" y="3825775"/>
            <a:ext cx="1296000" cy="138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5258900" y="-237925"/>
            <a:ext cx="11403900" cy="5844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rot="10800000">
            <a:off x="-5389050" y="-216197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5">
    <p:bg>
      <p:bgPr>
        <a:solidFill>
          <a:schemeClr val="accent5"/>
        </a:solidFill>
      </p:bgPr>
    </p:bg>
    <p:spTree>
      <p:nvGrpSpPr>
        <p:cNvPr id="117" name="Shape 117"/>
        <p:cNvGrpSpPr/>
        <p:nvPr/>
      </p:nvGrpSpPr>
      <p:grpSpPr>
        <a:xfrm>
          <a:off x="0" y="0"/>
          <a:ext cx="0" cy="0"/>
          <a:chOff x="0" y="0"/>
          <a:chExt cx="0" cy="0"/>
        </a:xfrm>
      </p:grpSpPr>
      <p:sp>
        <p:nvSpPr>
          <p:cNvPr id="118" name="Google Shape;118;p18"/>
          <p:cNvSpPr/>
          <p:nvPr/>
        </p:nvSpPr>
        <p:spPr>
          <a:xfrm>
            <a:off x="4796125" y="-217575"/>
            <a:ext cx="4347900" cy="561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 name="Google Shape;119;p18"/>
          <p:cNvSpPr txBox="1"/>
          <p:nvPr>
            <p:ph type="title"/>
          </p:nvPr>
        </p:nvSpPr>
        <p:spPr>
          <a:xfrm>
            <a:off x="713225" y="1440200"/>
            <a:ext cx="3858900" cy="528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None/>
              <a:defRPr b="1" sz="3000">
                <a:solidFill>
                  <a:schemeClr val="dk1"/>
                </a:solidFill>
              </a:defRPr>
            </a:lvl1pPr>
            <a:lvl2pPr lvl="1" rtl="0">
              <a:spcBef>
                <a:spcPts val="0"/>
              </a:spcBef>
              <a:spcAft>
                <a:spcPts val="0"/>
              </a:spcAft>
              <a:buClr>
                <a:schemeClr val="dk1"/>
              </a:buClr>
              <a:buSzPts val="2000"/>
              <a:buNone/>
              <a:defRPr b="1" sz="2000">
                <a:solidFill>
                  <a:schemeClr val="dk1"/>
                </a:solidFill>
              </a:defRPr>
            </a:lvl2pPr>
            <a:lvl3pPr lvl="2" rtl="0">
              <a:spcBef>
                <a:spcPts val="0"/>
              </a:spcBef>
              <a:spcAft>
                <a:spcPts val="0"/>
              </a:spcAft>
              <a:buClr>
                <a:schemeClr val="dk1"/>
              </a:buClr>
              <a:buSzPts val="2000"/>
              <a:buNone/>
              <a:defRPr b="1" sz="2000">
                <a:solidFill>
                  <a:schemeClr val="dk1"/>
                </a:solidFill>
              </a:defRPr>
            </a:lvl3pPr>
            <a:lvl4pPr lvl="3" rtl="0">
              <a:spcBef>
                <a:spcPts val="0"/>
              </a:spcBef>
              <a:spcAft>
                <a:spcPts val="0"/>
              </a:spcAft>
              <a:buClr>
                <a:schemeClr val="dk1"/>
              </a:buClr>
              <a:buSzPts val="2000"/>
              <a:buNone/>
              <a:defRPr b="1" sz="2000">
                <a:solidFill>
                  <a:schemeClr val="dk1"/>
                </a:solidFill>
              </a:defRPr>
            </a:lvl4pPr>
            <a:lvl5pPr lvl="4" rtl="0">
              <a:spcBef>
                <a:spcPts val="0"/>
              </a:spcBef>
              <a:spcAft>
                <a:spcPts val="0"/>
              </a:spcAft>
              <a:buClr>
                <a:schemeClr val="dk1"/>
              </a:buClr>
              <a:buSzPts val="2000"/>
              <a:buNone/>
              <a:defRPr b="1" sz="2000">
                <a:solidFill>
                  <a:schemeClr val="dk1"/>
                </a:solidFill>
              </a:defRPr>
            </a:lvl5pPr>
            <a:lvl6pPr lvl="5" rtl="0">
              <a:spcBef>
                <a:spcPts val="0"/>
              </a:spcBef>
              <a:spcAft>
                <a:spcPts val="0"/>
              </a:spcAft>
              <a:buClr>
                <a:schemeClr val="dk1"/>
              </a:buClr>
              <a:buSzPts val="2000"/>
              <a:buNone/>
              <a:defRPr b="1" sz="2000">
                <a:solidFill>
                  <a:schemeClr val="dk1"/>
                </a:solidFill>
              </a:defRPr>
            </a:lvl6pPr>
            <a:lvl7pPr lvl="6" rtl="0">
              <a:spcBef>
                <a:spcPts val="0"/>
              </a:spcBef>
              <a:spcAft>
                <a:spcPts val="0"/>
              </a:spcAft>
              <a:buClr>
                <a:schemeClr val="dk1"/>
              </a:buClr>
              <a:buSzPts val="2000"/>
              <a:buNone/>
              <a:defRPr b="1" sz="2000">
                <a:solidFill>
                  <a:schemeClr val="dk1"/>
                </a:solidFill>
              </a:defRPr>
            </a:lvl7pPr>
            <a:lvl8pPr lvl="7" rtl="0">
              <a:spcBef>
                <a:spcPts val="0"/>
              </a:spcBef>
              <a:spcAft>
                <a:spcPts val="0"/>
              </a:spcAft>
              <a:buClr>
                <a:schemeClr val="dk1"/>
              </a:buClr>
              <a:buSzPts val="2000"/>
              <a:buNone/>
              <a:defRPr b="1" sz="2000">
                <a:solidFill>
                  <a:schemeClr val="dk1"/>
                </a:solidFill>
              </a:defRPr>
            </a:lvl8pPr>
            <a:lvl9pPr lvl="8" rtl="0">
              <a:spcBef>
                <a:spcPts val="0"/>
              </a:spcBef>
              <a:spcAft>
                <a:spcPts val="0"/>
              </a:spcAft>
              <a:buClr>
                <a:schemeClr val="dk1"/>
              </a:buClr>
              <a:buSzPts val="2000"/>
              <a:buNone/>
              <a:defRPr b="1" sz="2000">
                <a:solidFill>
                  <a:schemeClr val="dk1"/>
                </a:solidFill>
              </a:defRPr>
            </a:lvl9pPr>
          </a:lstStyle>
          <a:p/>
        </p:txBody>
      </p:sp>
      <p:sp>
        <p:nvSpPr>
          <p:cNvPr id="120" name="Google Shape;120;p18"/>
          <p:cNvSpPr txBox="1"/>
          <p:nvPr>
            <p:ph idx="1" type="subTitle"/>
          </p:nvPr>
        </p:nvSpPr>
        <p:spPr>
          <a:xfrm>
            <a:off x="713225" y="2263300"/>
            <a:ext cx="3400800" cy="131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1" name="Google Shape;121;p18"/>
          <p:cNvSpPr/>
          <p:nvPr/>
        </p:nvSpPr>
        <p:spPr>
          <a:xfrm>
            <a:off x="842850" y="539500"/>
            <a:ext cx="800100" cy="857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1">
    <p:bg>
      <p:bgPr>
        <a:solidFill>
          <a:schemeClr val="accent5"/>
        </a:solidFill>
      </p:bgPr>
    </p:bg>
    <p:spTree>
      <p:nvGrpSpPr>
        <p:cNvPr id="122" name="Shape 122"/>
        <p:cNvGrpSpPr/>
        <p:nvPr/>
      </p:nvGrpSpPr>
      <p:grpSpPr>
        <a:xfrm>
          <a:off x="0" y="0"/>
          <a:ext cx="0" cy="0"/>
          <a:chOff x="0" y="0"/>
          <a:chExt cx="0" cy="0"/>
        </a:xfrm>
      </p:grpSpPr>
      <p:sp>
        <p:nvSpPr>
          <p:cNvPr id="123" name="Google Shape;123;p19"/>
          <p:cNvSpPr/>
          <p:nvPr/>
        </p:nvSpPr>
        <p:spPr>
          <a:xfrm>
            <a:off x="1348225" y="695250"/>
            <a:ext cx="6572100" cy="375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rot="10800000">
            <a:off x="3133650" y="-22775"/>
            <a:ext cx="2876700" cy="1295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txBox="1"/>
          <p:nvPr>
            <p:ph idx="1" type="body"/>
          </p:nvPr>
        </p:nvSpPr>
        <p:spPr>
          <a:xfrm>
            <a:off x="2517475" y="2351960"/>
            <a:ext cx="4109100" cy="14841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indent="-298450" lvl="1" marL="914400" rtl="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indent="-298450" lvl="2" marL="1371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indent="-298450" lvl="3" marL="18288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indent="-298450" lvl="4" marL="22860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indent="-298450" lvl="5" marL="27432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indent="-298450" lvl="6" marL="32004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indent="-298450" lvl="7" marL="3657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indent="-298450" lvl="8" marL="4114800" rtl="0" algn="just">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p:txBody>
      </p:sp>
      <p:sp>
        <p:nvSpPr>
          <p:cNvPr id="126" name="Google Shape;126;p19"/>
          <p:cNvSpPr txBox="1"/>
          <p:nvPr>
            <p:ph type="title"/>
          </p:nvPr>
        </p:nvSpPr>
        <p:spPr>
          <a:xfrm>
            <a:off x="1687950" y="15213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solidFill>
          <a:schemeClr val="accent5"/>
        </a:solidFill>
      </p:bgPr>
    </p:bg>
    <p:spTree>
      <p:nvGrpSpPr>
        <p:cNvPr id="127" name="Shape 127"/>
        <p:cNvGrpSpPr/>
        <p:nvPr/>
      </p:nvGrpSpPr>
      <p:grpSpPr>
        <a:xfrm>
          <a:off x="0" y="0"/>
          <a:ext cx="0" cy="0"/>
          <a:chOff x="0" y="0"/>
          <a:chExt cx="0" cy="0"/>
        </a:xfrm>
      </p:grpSpPr>
      <p:sp>
        <p:nvSpPr>
          <p:cNvPr id="128" name="Google Shape;128;p20"/>
          <p:cNvSpPr txBox="1"/>
          <p:nvPr>
            <p:ph type="title"/>
          </p:nvPr>
        </p:nvSpPr>
        <p:spPr>
          <a:xfrm>
            <a:off x="8624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9" name="Google Shape;129;p20"/>
          <p:cNvSpPr txBox="1"/>
          <p:nvPr>
            <p:ph idx="1" type="subTitle"/>
          </p:nvPr>
        </p:nvSpPr>
        <p:spPr>
          <a:xfrm>
            <a:off x="424450"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0" name="Google Shape;130;p20"/>
          <p:cNvSpPr txBox="1"/>
          <p:nvPr>
            <p:ph idx="2" type="title"/>
          </p:nvPr>
        </p:nvSpPr>
        <p:spPr>
          <a:xfrm>
            <a:off x="6525755"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1" name="Google Shape;131;p20"/>
          <p:cNvSpPr txBox="1"/>
          <p:nvPr>
            <p:ph idx="3" type="subTitle"/>
          </p:nvPr>
        </p:nvSpPr>
        <p:spPr>
          <a:xfrm>
            <a:off x="6087751"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2" name="Google Shape;132;p20"/>
          <p:cNvSpPr txBox="1"/>
          <p:nvPr>
            <p:ph idx="4" type="title"/>
          </p:nvPr>
        </p:nvSpPr>
        <p:spPr>
          <a:xfrm>
            <a:off x="36901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3" name="Google Shape;133;p20"/>
          <p:cNvSpPr txBox="1"/>
          <p:nvPr>
            <p:ph idx="5" type="subTitle"/>
          </p:nvPr>
        </p:nvSpPr>
        <p:spPr>
          <a:xfrm>
            <a:off x="3252148"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4" name="Google Shape;134;p20"/>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4784875" y="2098184"/>
            <a:ext cx="34236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3600"/>
              <a:buNone/>
              <a:defRPr b="1" sz="3400">
                <a:solidFill>
                  <a:schemeClr val="dk1"/>
                </a:solidFill>
              </a:defRPr>
            </a:lvl1pPr>
            <a:lvl2pPr lvl="1" rtl="0" algn="r">
              <a:spcBef>
                <a:spcPts val="0"/>
              </a:spcBef>
              <a:spcAft>
                <a:spcPts val="0"/>
              </a:spcAft>
              <a:buClr>
                <a:schemeClr val="dk1"/>
              </a:buClr>
              <a:buSzPts val="3600"/>
              <a:buNone/>
              <a:defRPr b="1" sz="3600">
                <a:solidFill>
                  <a:schemeClr val="dk1"/>
                </a:solidFill>
              </a:defRPr>
            </a:lvl2pPr>
            <a:lvl3pPr lvl="2" rtl="0" algn="r">
              <a:spcBef>
                <a:spcPts val="0"/>
              </a:spcBef>
              <a:spcAft>
                <a:spcPts val="0"/>
              </a:spcAft>
              <a:buClr>
                <a:schemeClr val="dk1"/>
              </a:buClr>
              <a:buSzPts val="3600"/>
              <a:buNone/>
              <a:defRPr b="1" sz="3600">
                <a:solidFill>
                  <a:schemeClr val="dk1"/>
                </a:solidFill>
              </a:defRPr>
            </a:lvl3pPr>
            <a:lvl4pPr lvl="3" rtl="0" algn="r">
              <a:spcBef>
                <a:spcPts val="0"/>
              </a:spcBef>
              <a:spcAft>
                <a:spcPts val="0"/>
              </a:spcAft>
              <a:buClr>
                <a:schemeClr val="dk1"/>
              </a:buClr>
              <a:buSzPts val="3600"/>
              <a:buNone/>
              <a:defRPr b="1" sz="3600">
                <a:solidFill>
                  <a:schemeClr val="dk1"/>
                </a:solidFill>
              </a:defRPr>
            </a:lvl4pPr>
            <a:lvl5pPr lvl="4" rtl="0" algn="r">
              <a:spcBef>
                <a:spcPts val="0"/>
              </a:spcBef>
              <a:spcAft>
                <a:spcPts val="0"/>
              </a:spcAft>
              <a:buClr>
                <a:schemeClr val="dk1"/>
              </a:buClr>
              <a:buSzPts val="3600"/>
              <a:buNone/>
              <a:defRPr b="1" sz="3600">
                <a:solidFill>
                  <a:schemeClr val="dk1"/>
                </a:solidFill>
              </a:defRPr>
            </a:lvl5pPr>
            <a:lvl6pPr lvl="5" rtl="0" algn="r">
              <a:spcBef>
                <a:spcPts val="0"/>
              </a:spcBef>
              <a:spcAft>
                <a:spcPts val="0"/>
              </a:spcAft>
              <a:buClr>
                <a:schemeClr val="dk1"/>
              </a:buClr>
              <a:buSzPts val="3600"/>
              <a:buNone/>
              <a:defRPr b="1" sz="3600">
                <a:solidFill>
                  <a:schemeClr val="dk1"/>
                </a:solidFill>
              </a:defRPr>
            </a:lvl6pPr>
            <a:lvl7pPr lvl="6" rtl="0" algn="r">
              <a:spcBef>
                <a:spcPts val="0"/>
              </a:spcBef>
              <a:spcAft>
                <a:spcPts val="0"/>
              </a:spcAft>
              <a:buClr>
                <a:schemeClr val="dk1"/>
              </a:buClr>
              <a:buSzPts val="3600"/>
              <a:buNone/>
              <a:defRPr b="1" sz="3600">
                <a:solidFill>
                  <a:schemeClr val="dk1"/>
                </a:solidFill>
              </a:defRPr>
            </a:lvl7pPr>
            <a:lvl8pPr lvl="7" rtl="0" algn="r">
              <a:spcBef>
                <a:spcPts val="0"/>
              </a:spcBef>
              <a:spcAft>
                <a:spcPts val="0"/>
              </a:spcAft>
              <a:buClr>
                <a:schemeClr val="dk1"/>
              </a:buClr>
              <a:buSzPts val="3600"/>
              <a:buNone/>
              <a:defRPr b="1" sz="3600">
                <a:solidFill>
                  <a:schemeClr val="dk1"/>
                </a:solidFill>
              </a:defRPr>
            </a:lvl8pPr>
            <a:lvl9pPr lvl="8" rtl="0" algn="r">
              <a:spcBef>
                <a:spcPts val="0"/>
              </a:spcBef>
              <a:spcAft>
                <a:spcPts val="0"/>
              </a:spcAft>
              <a:buClr>
                <a:schemeClr val="dk1"/>
              </a:buClr>
              <a:buSzPts val="3600"/>
              <a:buNone/>
              <a:defRPr b="1" sz="3600">
                <a:solidFill>
                  <a:schemeClr val="dk1"/>
                </a:solidFill>
              </a:defRPr>
            </a:lvl9pPr>
          </a:lstStyle>
          <a:p/>
        </p:txBody>
      </p:sp>
      <p:sp>
        <p:nvSpPr>
          <p:cNvPr id="16" name="Google Shape;16;p3"/>
          <p:cNvSpPr txBox="1"/>
          <p:nvPr>
            <p:ph hasCustomPrompt="1" idx="2" type="title"/>
          </p:nvPr>
        </p:nvSpPr>
        <p:spPr>
          <a:xfrm>
            <a:off x="5151175" y="1032009"/>
            <a:ext cx="30573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8000"/>
              <a:buNone/>
              <a:defRPr b="1" sz="8000">
                <a:solidFill>
                  <a:schemeClr val="dk1"/>
                </a:solidFill>
              </a:defRPr>
            </a:lvl1pPr>
            <a:lvl2pPr lvl="1" rtl="0" algn="r">
              <a:spcBef>
                <a:spcPts val="0"/>
              </a:spcBef>
              <a:spcAft>
                <a:spcPts val="0"/>
              </a:spcAft>
              <a:buClr>
                <a:schemeClr val="dk1"/>
              </a:buClr>
              <a:buSzPts val="8000"/>
              <a:buNone/>
              <a:defRPr b="1" sz="8000">
                <a:solidFill>
                  <a:schemeClr val="dk1"/>
                </a:solidFill>
              </a:defRPr>
            </a:lvl2pPr>
            <a:lvl3pPr lvl="2" rtl="0" algn="r">
              <a:spcBef>
                <a:spcPts val="0"/>
              </a:spcBef>
              <a:spcAft>
                <a:spcPts val="0"/>
              </a:spcAft>
              <a:buClr>
                <a:schemeClr val="dk1"/>
              </a:buClr>
              <a:buSzPts val="8000"/>
              <a:buNone/>
              <a:defRPr b="1" sz="8000">
                <a:solidFill>
                  <a:schemeClr val="dk1"/>
                </a:solidFill>
              </a:defRPr>
            </a:lvl3pPr>
            <a:lvl4pPr lvl="3" rtl="0" algn="r">
              <a:spcBef>
                <a:spcPts val="0"/>
              </a:spcBef>
              <a:spcAft>
                <a:spcPts val="0"/>
              </a:spcAft>
              <a:buClr>
                <a:schemeClr val="dk1"/>
              </a:buClr>
              <a:buSzPts val="8000"/>
              <a:buNone/>
              <a:defRPr b="1" sz="8000">
                <a:solidFill>
                  <a:schemeClr val="dk1"/>
                </a:solidFill>
              </a:defRPr>
            </a:lvl4pPr>
            <a:lvl5pPr lvl="4" rtl="0" algn="r">
              <a:spcBef>
                <a:spcPts val="0"/>
              </a:spcBef>
              <a:spcAft>
                <a:spcPts val="0"/>
              </a:spcAft>
              <a:buClr>
                <a:schemeClr val="dk1"/>
              </a:buClr>
              <a:buSzPts val="8000"/>
              <a:buNone/>
              <a:defRPr b="1" sz="8000">
                <a:solidFill>
                  <a:schemeClr val="dk1"/>
                </a:solidFill>
              </a:defRPr>
            </a:lvl5pPr>
            <a:lvl6pPr lvl="5" rtl="0" algn="r">
              <a:spcBef>
                <a:spcPts val="0"/>
              </a:spcBef>
              <a:spcAft>
                <a:spcPts val="0"/>
              </a:spcAft>
              <a:buClr>
                <a:schemeClr val="dk1"/>
              </a:buClr>
              <a:buSzPts val="8000"/>
              <a:buNone/>
              <a:defRPr b="1" sz="8000">
                <a:solidFill>
                  <a:schemeClr val="dk1"/>
                </a:solidFill>
              </a:defRPr>
            </a:lvl6pPr>
            <a:lvl7pPr lvl="6" rtl="0" algn="r">
              <a:spcBef>
                <a:spcPts val="0"/>
              </a:spcBef>
              <a:spcAft>
                <a:spcPts val="0"/>
              </a:spcAft>
              <a:buClr>
                <a:schemeClr val="dk1"/>
              </a:buClr>
              <a:buSzPts val="8000"/>
              <a:buNone/>
              <a:defRPr b="1" sz="8000">
                <a:solidFill>
                  <a:schemeClr val="dk1"/>
                </a:solidFill>
              </a:defRPr>
            </a:lvl7pPr>
            <a:lvl8pPr lvl="7" rtl="0" algn="r">
              <a:spcBef>
                <a:spcPts val="0"/>
              </a:spcBef>
              <a:spcAft>
                <a:spcPts val="0"/>
              </a:spcAft>
              <a:buClr>
                <a:schemeClr val="dk1"/>
              </a:buClr>
              <a:buSzPts val="8000"/>
              <a:buNone/>
              <a:defRPr b="1" sz="8000">
                <a:solidFill>
                  <a:schemeClr val="dk1"/>
                </a:solidFill>
              </a:defRPr>
            </a:lvl8pPr>
            <a:lvl9pPr lvl="8" rtl="0" algn="r">
              <a:spcBef>
                <a:spcPts val="0"/>
              </a:spcBef>
              <a:spcAft>
                <a:spcPts val="0"/>
              </a:spcAft>
              <a:buClr>
                <a:schemeClr val="dk1"/>
              </a:buClr>
              <a:buSzPts val="8000"/>
              <a:buNone/>
              <a:defRPr b="1" sz="8000">
                <a:solidFill>
                  <a:schemeClr val="dk1"/>
                </a:solidFill>
              </a:defRPr>
            </a:lvl9pPr>
          </a:lstStyle>
          <a:p>
            <a:r>
              <a:t>xx%</a:t>
            </a:r>
          </a:p>
        </p:txBody>
      </p:sp>
      <p:sp>
        <p:nvSpPr>
          <p:cNvPr id="17" name="Google Shape;17;p3"/>
          <p:cNvSpPr txBox="1"/>
          <p:nvPr>
            <p:ph idx="1" type="subTitle"/>
          </p:nvPr>
        </p:nvSpPr>
        <p:spPr>
          <a:xfrm>
            <a:off x="6127050" y="3320300"/>
            <a:ext cx="2081400" cy="52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8" name="Google Shape;18;p3"/>
          <p:cNvCxnSpPr/>
          <p:nvPr/>
        </p:nvCxnSpPr>
        <p:spPr>
          <a:xfrm flipH="1">
            <a:off x="2814150" y="-1263000"/>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9" name="Google Shape;19;p3"/>
          <p:cNvSpPr/>
          <p:nvPr/>
        </p:nvSpPr>
        <p:spPr>
          <a:xfrm flipH="1">
            <a:off x="791987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0">
    <p:bg>
      <p:bgPr>
        <a:solidFill>
          <a:schemeClr val="accent5"/>
        </a:solidFill>
      </p:bgPr>
    </p:bg>
    <p:spTree>
      <p:nvGrpSpPr>
        <p:cNvPr id="135" name="Shape 135"/>
        <p:cNvGrpSpPr/>
        <p:nvPr/>
      </p:nvGrpSpPr>
      <p:grpSpPr>
        <a:xfrm>
          <a:off x="0" y="0"/>
          <a:ext cx="0" cy="0"/>
          <a:chOff x="0" y="0"/>
          <a:chExt cx="0" cy="0"/>
        </a:xfrm>
      </p:grpSpPr>
      <p:sp>
        <p:nvSpPr>
          <p:cNvPr id="136" name="Google Shape;136;p21"/>
          <p:cNvSpPr/>
          <p:nvPr/>
        </p:nvSpPr>
        <p:spPr>
          <a:xfrm rot="-5400000">
            <a:off x="5236050" y="1293550"/>
            <a:ext cx="3924900" cy="3891000"/>
          </a:xfrm>
          <a:prstGeom prst="rtTriangle">
            <a:avLst/>
          </a:prstGeom>
          <a:solidFill>
            <a:srgbClr val="686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flipH="1" rot="10800000">
            <a:off x="37875" y="150"/>
            <a:ext cx="9106200" cy="44697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flipH="1">
            <a:off x="3580800" y="1387275"/>
            <a:ext cx="9554400" cy="4859700"/>
          </a:xfrm>
          <a:prstGeom prst="triangle">
            <a:avLst>
              <a:gd fmla="val 4942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ph type="ctrTitle"/>
          </p:nvPr>
        </p:nvSpPr>
        <p:spPr>
          <a:xfrm>
            <a:off x="1690800" y="1232050"/>
            <a:ext cx="5762400" cy="58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8000"/>
              <a:buNone/>
              <a:defRPr b="1" sz="3000">
                <a:solidFill>
                  <a:schemeClr val="dk1"/>
                </a:solidFill>
              </a:defRPr>
            </a:lvl1pPr>
            <a:lvl2pPr lvl="1" rtl="0" algn="ctr">
              <a:spcBef>
                <a:spcPts val="0"/>
              </a:spcBef>
              <a:spcAft>
                <a:spcPts val="0"/>
              </a:spcAft>
              <a:buClr>
                <a:schemeClr val="dk1"/>
              </a:buClr>
              <a:buSzPts val="8000"/>
              <a:buNone/>
              <a:defRPr b="1" sz="8000">
                <a:solidFill>
                  <a:schemeClr val="dk1"/>
                </a:solidFill>
              </a:defRPr>
            </a:lvl2pPr>
            <a:lvl3pPr lvl="2" rtl="0" algn="ctr">
              <a:spcBef>
                <a:spcPts val="0"/>
              </a:spcBef>
              <a:spcAft>
                <a:spcPts val="0"/>
              </a:spcAft>
              <a:buClr>
                <a:schemeClr val="dk1"/>
              </a:buClr>
              <a:buSzPts val="8000"/>
              <a:buNone/>
              <a:defRPr b="1" sz="8000">
                <a:solidFill>
                  <a:schemeClr val="dk1"/>
                </a:solidFill>
              </a:defRPr>
            </a:lvl3pPr>
            <a:lvl4pPr lvl="3" rtl="0" algn="ctr">
              <a:spcBef>
                <a:spcPts val="0"/>
              </a:spcBef>
              <a:spcAft>
                <a:spcPts val="0"/>
              </a:spcAft>
              <a:buClr>
                <a:schemeClr val="dk1"/>
              </a:buClr>
              <a:buSzPts val="8000"/>
              <a:buNone/>
              <a:defRPr b="1" sz="8000">
                <a:solidFill>
                  <a:schemeClr val="dk1"/>
                </a:solidFill>
              </a:defRPr>
            </a:lvl4pPr>
            <a:lvl5pPr lvl="4" rtl="0" algn="ctr">
              <a:spcBef>
                <a:spcPts val="0"/>
              </a:spcBef>
              <a:spcAft>
                <a:spcPts val="0"/>
              </a:spcAft>
              <a:buClr>
                <a:schemeClr val="dk1"/>
              </a:buClr>
              <a:buSzPts val="8000"/>
              <a:buNone/>
              <a:defRPr b="1" sz="8000">
                <a:solidFill>
                  <a:schemeClr val="dk1"/>
                </a:solidFill>
              </a:defRPr>
            </a:lvl5pPr>
            <a:lvl6pPr lvl="5" rtl="0" algn="ctr">
              <a:spcBef>
                <a:spcPts val="0"/>
              </a:spcBef>
              <a:spcAft>
                <a:spcPts val="0"/>
              </a:spcAft>
              <a:buClr>
                <a:schemeClr val="dk1"/>
              </a:buClr>
              <a:buSzPts val="8000"/>
              <a:buNone/>
              <a:defRPr b="1" sz="8000">
                <a:solidFill>
                  <a:schemeClr val="dk1"/>
                </a:solidFill>
              </a:defRPr>
            </a:lvl6pPr>
            <a:lvl7pPr lvl="6" rtl="0" algn="ctr">
              <a:spcBef>
                <a:spcPts val="0"/>
              </a:spcBef>
              <a:spcAft>
                <a:spcPts val="0"/>
              </a:spcAft>
              <a:buClr>
                <a:schemeClr val="dk1"/>
              </a:buClr>
              <a:buSzPts val="8000"/>
              <a:buNone/>
              <a:defRPr b="1" sz="8000">
                <a:solidFill>
                  <a:schemeClr val="dk1"/>
                </a:solidFill>
              </a:defRPr>
            </a:lvl7pPr>
            <a:lvl8pPr lvl="7" rtl="0" algn="ctr">
              <a:spcBef>
                <a:spcPts val="0"/>
              </a:spcBef>
              <a:spcAft>
                <a:spcPts val="0"/>
              </a:spcAft>
              <a:buClr>
                <a:schemeClr val="dk1"/>
              </a:buClr>
              <a:buSzPts val="8000"/>
              <a:buNone/>
              <a:defRPr b="1" sz="8000">
                <a:solidFill>
                  <a:schemeClr val="dk1"/>
                </a:solidFill>
              </a:defRPr>
            </a:lvl8pPr>
            <a:lvl9pPr lvl="8" rtl="0" algn="ctr">
              <a:spcBef>
                <a:spcPts val="0"/>
              </a:spcBef>
              <a:spcAft>
                <a:spcPts val="0"/>
              </a:spcAft>
              <a:buClr>
                <a:schemeClr val="dk1"/>
              </a:buClr>
              <a:buSzPts val="8000"/>
              <a:buNone/>
              <a:defRPr b="1" sz="8000">
                <a:solidFill>
                  <a:schemeClr val="dk1"/>
                </a:solidFill>
              </a:defRPr>
            </a:lvl9pPr>
          </a:lstStyle>
          <a:p/>
        </p:txBody>
      </p:sp>
      <p:sp>
        <p:nvSpPr>
          <p:cNvPr id="140" name="Google Shape;140;p21"/>
          <p:cNvSpPr txBox="1"/>
          <p:nvPr>
            <p:ph idx="1" type="subTitle"/>
          </p:nvPr>
        </p:nvSpPr>
        <p:spPr>
          <a:xfrm>
            <a:off x="3058800" y="1873367"/>
            <a:ext cx="3026400" cy="99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0_1">
    <p:bg>
      <p:bgPr>
        <a:solidFill>
          <a:schemeClr val="accent6"/>
        </a:solidFill>
      </p:bgPr>
    </p:bg>
    <p:spTree>
      <p:nvGrpSpPr>
        <p:cNvPr id="141" name="Shape 141"/>
        <p:cNvGrpSpPr/>
        <p:nvPr/>
      </p:nvGrpSpPr>
      <p:grpSpPr>
        <a:xfrm>
          <a:off x="0" y="0"/>
          <a:ext cx="0" cy="0"/>
          <a:chOff x="0" y="0"/>
          <a:chExt cx="0" cy="0"/>
        </a:xfrm>
      </p:grpSpPr>
      <p:sp>
        <p:nvSpPr>
          <p:cNvPr id="142" name="Google Shape;142;p22"/>
          <p:cNvSpPr/>
          <p:nvPr/>
        </p:nvSpPr>
        <p:spPr>
          <a:xfrm rot="5400000">
            <a:off x="-3440300" y="-797850"/>
            <a:ext cx="13257600" cy="67392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rot="-5400000">
            <a:off x="4398975" y="-370300"/>
            <a:ext cx="5766000" cy="55911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txBox="1"/>
          <p:nvPr>
            <p:ph type="ctrTitle"/>
          </p:nvPr>
        </p:nvSpPr>
        <p:spPr>
          <a:xfrm>
            <a:off x="713225" y="1672475"/>
            <a:ext cx="3026400" cy="58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8000"/>
              <a:buNone/>
              <a:defRPr b="1" sz="3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p:txBody>
      </p:sp>
      <p:sp>
        <p:nvSpPr>
          <p:cNvPr id="145" name="Google Shape;145;p22"/>
          <p:cNvSpPr txBox="1"/>
          <p:nvPr>
            <p:ph idx="1" type="subTitle"/>
          </p:nvPr>
        </p:nvSpPr>
        <p:spPr>
          <a:xfrm>
            <a:off x="713225" y="2472004"/>
            <a:ext cx="3026400" cy="99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46" name="Google Shape;146;p22"/>
          <p:cNvSpPr/>
          <p:nvPr/>
        </p:nvSpPr>
        <p:spPr>
          <a:xfrm rot="-2700000">
            <a:off x="4008372" y="-4515765"/>
            <a:ext cx="5766173" cy="5590952"/>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 name="Google Shape;147;p22"/>
          <p:cNvCxnSpPr/>
          <p:nvPr/>
        </p:nvCxnSpPr>
        <p:spPr>
          <a:xfrm flipH="1" rot="10800000">
            <a:off x="4562550" y="-204075"/>
            <a:ext cx="6010200" cy="61818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ONE_COLUMN_TEXT_1">
    <p:bg>
      <p:bgPr>
        <a:solidFill>
          <a:schemeClr val="accent5"/>
        </a:solidFill>
      </p:bgPr>
    </p:bg>
    <p:spTree>
      <p:nvGrpSpPr>
        <p:cNvPr id="148" name="Shape 148"/>
        <p:cNvGrpSpPr/>
        <p:nvPr/>
      </p:nvGrpSpPr>
      <p:grpSpPr>
        <a:xfrm>
          <a:off x="0" y="0"/>
          <a:ext cx="0" cy="0"/>
          <a:chOff x="0" y="0"/>
          <a:chExt cx="0" cy="0"/>
        </a:xfrm>
      </p:grpSpPr>
      <p:sp>
        <p:nvSpPr>
          <p:cNvPr id="149" name="Google Shape;149;p23"/>
          <p:cNvSpPr txBox="1"/>
          <p:nvPr>
            <p:ph idx="1" type="body"/>
          </p:nvPr>
        </p:nvSpPr>
        <p:spPr>
          <a:xfrm>
            <a:off x="4039975" y="2245288"/>
            <a:ext cx="4390800" cy="652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150" name="Google Shape;150;p23"/>
          <p:cNvSpPr txBox="1"/>
          <p:nvPr>
            <p:ph type="title"/>
          </p:nvPr>
        </p:nvSpPr>
        <p:spPr>
          <a:xfrm>
            <a:off x="4168000" y="963075"/>
            <a:ext cx="4262700" cy="9630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700"/>
              <a:buNone/>
              <a:defRPr b="1" sz="30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5_1">
    <p:bg>
      <p:bgPr>
        <a:solidFill>
          <a:schemeClr val="accent5"/>
        </a:solidFill>
      </p:bgPr>
    </p:bg>
    <p:spTree>
      <p:nvGrpSpPr>
        <p:cNvPr id="151" name="Shape 151"/>
        <p:cNvGrpSpPr/>
        <p:nvPr/>
      </p:nvGrpSpPr>
      <p:grpSpPr>
        <a:xfrm>
          <a:off x="0" y="0"/>
          <a:ext cx="0" cy="0"/>
          <a:chOff x="0" y="0"/>
          <a:chExt cx="0" cy="0"/>
        </a:xfrm>
      </p:grpSpPr>
      <p:sp>
        <p:nvSpPr>
          <p:cNvPr id="152" name="Google Shape;152;p24"/>
          <p:cNvSpPr/>
          <p:nvPr/>
        </p:nvSpPr>
        <p:spPr>
          <a:xfrm>
            <a:off x="0" y="0"/>
            <a:ext cx="43479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 name="Google Shape;153;p24"/>
          <p:cNvSpPr txBox="1"/>
          <p:nvPr>
            <p:ph type="title"/>
          </p:nvPr>
        </p:nvSpPr>
        <p:spPr>
          <a:xfrm>
            <a:off x="5024185" y="1440200"/>
            <a:ext cx="3400800" cy="5286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Clr>
                <a:schemeClr val="dk1"/>
              </a:buClr>
              <a:buSzPts val="3000"/>
              <a:buNone/>
              <a:defRPr b="1" sz="3000">
                <a:solidFill>
                  <a:schemeClr val="dk1"/>
                </a:solidFill>
              </a:defRPr>
            </a:lvl1pPr>
            <a:lvl2pPr lvl="1" rtl="0">
              <a:spcBef>
                <a:spcPts val="0"/>
              </a:spcBef>
              <a:spcAft>
                <a:spcPts val="0"/>
              </a:spcAft>
              <a:buClr>
                <a:schemeClr val="dk1"/>
              </a:buClr>
              <a:buSzPts val="2000"/>
              <a:buNone/>
              <a:defRPr b="1" sz="2000">
                <a:solidFill>
                  <a:schemeClr val="dk1"/>
                </a:solidFill>
              </a:defRPr>
            </a:lvl2pPr>
            <a:lvl3pPr lvl="2" rtl="0">
              <a:spcBef>
                <a:spcPts val="0"/>
              </a:spcBef>
              <a:spcAft>
                <a:spcPts val="0"/>
              </a:spcAft>
              <a:buClr>
                <a:schemeClr val="dk1"/>
              </a:buClr>
              <a:buSzPts val="2000"/>
              <a:buNone/>
              <a:defRPr b="1" sz="2000">
                <a:solidFill>
                  <a:schemeClr val="dk1"/>
                </a:solidFill>
              </a:defRPr>
            </a:lvl3pPr>
            <a:lvl4pPr lvl="3" rtl="0">
              <a:spcBef>
                <a:spcPts val="0"/>
              </a:spcBef>
              <a:spcAft>
                <a:spcPts val="0"/>
              </a:spcAft>
              <a:buClr>
                <a:schemeClr val="dk1"/>
              </a:buClr>
              <a:buSzPts val="2000"/>
              <a:buNone/>
              <a:defRPr b="1" sz="2000">
                <a:solidFill>
                  <a:schemeClr val="dk1"/>
                </a:solidFill>
              </a:defRPr>
            </a:lvl4pPr>
            <a:lvl5pPr lvl="4" rtl="0">
              <a:spcBef>
                <a:spcPts val="0"/>
              </a:spcBef>
              <a:spcAft>
                <a:spcPts val="0"/>
              </a:spcAft>
              <a:buClr>
                <a:schemeClr val="dk1"/>
              </a:buClr>
              <a:buSzPts val="2000"/>
              <a:buNone/>
              <a:defRPr b="1" sz="2000">
                <a:solidFill>
                  <a:schemeClr val="dk1"/>
                </a:solidFill>
              </a:defRPr>
            </a:lvl5pPr>
            <a:lvl6pPr lvl="5" rtl="0">
              <a:spcBef>
                <a:spcPts val="0"/>
              </a:spcBef>
              <a:spcAft>
                <a:spcPts val="0"/>
              </a:spcAft>
              <a:buClr>
                <a:schemeClr val="dk1"/>
              </a:buClr>
              <a:buSzPts val="2000"/>
              <a:buNone/>
              <a:defRPr b="1" sz="2000">
                <a:solidFill>
                  <a:schemeClr val="dk1"/>
                </a:solidFill>
              </a:defRPr>
            </a:lvl6pPr>
            <a:lvl7pPr lvl="6" rtl="0">
              <a:spcBef>
                <a:spcPts val="0"/>
              </a:spcBef>
              <a:spcAft>
                <a:spcPts val="0"/>
              </a:spcAft>
              <a:buClr>
                <a:schemeClr val="dk1"/>
              </a:buClr>
              <a:buSzPts val="2000"/>
              <a:buNone/>
              <a:defRPr b="1" sz="2000">
                <a:solidFill>
                  <a:schemeClr val="dk1"/>
                </a:solidFill>
              </a:defRPr>
            </a:lvl7pPr>
            <a:lvl8pPr lvl="7" rtl="0">
              <a:spcBef>
                <a:spcPts val="0"/>
              </a:spcBef>
              <a:spcAft>
                <a:spcPts val="0"/>
              </a:spcAft>
              <a:buClr>
                <a:schemeClr val="dk1"/>
              </a:buClr>
              <a:buSzPts val="2000"/>
              <a:buNone/>
              <a:defRPr b="1" sz="2000">
                <a:solidFill>
                  <a:schemeClr val="dk1"/>
                </a:solidFill>
              </a:defRPr>
            </a:lvl8pPr>
            <a:lvl9pPr lvl="8" rtl="0">
              <a:spcBef>
                <a:spcPts val="0"/>
              </a:spcBef>
              <a:spcAft>
                <a:spcPts val="0"/>
              </a:spcAft>
              <a:buClr>
                <a:schemeClr val="dk1"/>
              </a:buClr>
              <a:buSzPts val="2000"/>
              <a:buNone/>
              <a:defRPr b="1" sz="2000">
                <a:solidFill>
                  <a:schemeClr val="dk1"/>
                </a:solidFill>
              </a:defRPr>
            </a:lvl9pPr>
          </a:lstStyle>
          <a:p/>
        </p:txBody>
      </p:sp>
      <p:sp>
        <p:nvSpPr>
          <p:cNvPr id="154" name="Google Shape;154;p24"/>
          <p:cNvSpPr txBox="1"/>
          <p:nvPr>
            <p:ph idx="1" type="subTitle"/>
          </p:nvPr>
        </p:nvSpPr>
        <p:spPr>
          <a:xfrm>
            <a:off x="5024185" y="2263300"/>
            <a:ext cx="3400800" cy="1317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1_1">
    <p:bg>
      <p:bgPr>
        <a:solidFill>
          <a:schemeClr val="dk1"/>
        </a:solidFill>
      </p:bgPr>
    </p:bg>
    <p:spTree>
      <p:nvGrpSpPr>
        <p:cNvPr id="155" name="Shape 155"/>
        <p:cNvGrpSpPr/>
        <p:nvPr/>
      </p:nvGrpSpPr>
      <p:grpSpPr>
        <a:xfrm>
          <a:off x="0" y="0"/>
          <a:ext cx="0" cy="0"/>
          <a:chOff x="0" y="0"/>
          <a:chExt cx="0" cy="0"/>
        </a:xfrm>
      </p:grpSpPr>
      <p:sp>
        <p:nvSpPr>
          <p:cNvPr id="156" name="Google Shape;156;p25"/>
          <p:cNvSpPr txBox="1"/>
          <p:nvPr>
            <p:ph idx="1" type="body"/>
          </p:nvPr>
        </p:nvSpPr>
        <p:spPr>
          <a:xfrm>
            <a:off x="713225" y="2347842"/>
            <a:ext cx="4109100" cy="14475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indent="-298450" lvl="1" marL="914400"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indent="-298450" lvl="2" marL="1371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indent="-298450" lvl="3" marL="18288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indent="-298450" lvl="4" marL="22860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indent="-298450" lvl="5" marL="27432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indent="-298450" lvl="6" marL="32004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indent="-298450" lvl="7" marL="3657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indent="-298450" lvl="8" marL="4114800" rtl="0">
              <a:spcBef>
                <a:spcPts val="1600"/>
              </a:spcBef>
              <a:spcAft>
                <a:spcPts val="160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p:txBody>
      </p:sp>
      <p:sp>
        <p:nvSpPr>
          <p:cNvPr id="157" name="Google Shape;157;p25"/>
          <p:cNvSpPr txBox="1"/>
          <p:nvPr>
            <p:ph type="title"/>
          </p:nvPr>
        </p:nvSpPr>
        <p:spPr>
          <a:xfrm>
            <a:off x="713225" y="1521325"/>
            <a:ext cx="4109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
        <p:nvSpPr>
          <p:cNvPr id="158" name="Google Shape;158;p25"/>
          <p:cNvSpPr/>
          <p:nvPr/>
        </p:nvSpPr>
        <p:spPr>
          <a:xfrm rot="5400000">
            <a:off x="-761012" y="-790512"/>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 name="Google Shape;159;p25"/>
          <p:cNvSpPr/>
          <p:nvPr/>
        </p:nvSpPr>
        <p:spPr>
          <a:xfrm rot="5400000">
            <a:off x="-856262" y="-1009587"/>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0" name="Google Shape;160;p25"/>
          <p:cNvSpPr/>
          <p:nvPr/>
        </p:nvSpPr>
        <p:spPr>
          <a:xfrm rot="-5400000">
            <a:off x="2896850" y="288000"/>
            <a:ext cx="10141200" cy="45675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21_1_1">
    <p:bg>
      <p:bgPr>
        <a:solidFill>
          <a:schemeClr val="accent6"/>
        </a:solidFill>
      </p:bgPr>
    </p:bg>
    <p:spTree>
      <p:nvGrpSpPr>
        <p:cNvPr id="161" name="Shape 161"/>
        <p:cNvGrpSpPr/>
        <p:nvPr/>
      </p:nvGrpSpPr>
      <p:grpSpPr>
        <a:xfrm>
          <a:off x="0" y="0"/>
          <a:ext cx="0" cy="0"/>
          <a:chOff x="0" y="0"/>
          <a:chExt cx="0" cy="0"/>
        </a:xfrm>
      </p:grpSpPr>
      <p:sp>
        <p:nvSpPr>
          <p:cNvPr id="162" name="Google Shape;162;p26"/>
          <p:cNvSpPr/>
          <p:nvPr/>
        </p:nvSpPr>
        <p:spPr>
          <a:xfrm flipH="1" rot="10800000">
            <a:off x="-2390100" y="-102475"/>
            <a:ext cx="13887000" cy="65724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p:nvPr/>
        </p:nvSpPr>
        <p:spPr>
          <a:xfrm>
            <a:off x="-5261951" y="1545125"/>
            <a:ext cx="7035600" cy="32772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txBox="1"/>
          <p:nvPr>
            <p:ph idx="1" type="body"/>
          </p:nvPr>
        </p:nvSpPr>
        <p:spPr>
          <a:xfrm>
            <a:off x="2434275" y="3133239"/>
            <a:ext cx="4275300" cy="481200"/>
          </a:xfrm>
          <a:prstGeom prst="rect">
            <a:avLst/>
          </a:prstGeom>
        </p:spPr>
        <p:txBody>
          <a:bodyPr anchorCtr="0" anchor="t" bIns="91425" lIns="91425" spcFirstLastPara="1" rIns="91425" wrap="square" tIns="91425">
            <a:noAutofit/>
          </a:bodyPr>
          <a:lstStyle>
            <a:lvl1pPr indent="-323850" lvl="0" marL="457200" rtl="0" algn="ctr">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indent="-298450" lvl="1" marL="914400"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indent="-298450" lvl="2" marL="1371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indent="-298450" lvl="3" marL="18288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indent="-298450" lvl="4" marL="22860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indent="-298450" lvl="5" marL="27432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indent="-298450" lvl="6" marL="32004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indent="-298450" lvl="7" marL="3657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indent="-298450" lvl="8" marL="4114800" rtl="0">
              <a:spcBef>
                <a:spcPts val="1600"/>
              </a:spcBef>
              <a:spcAft>
                <a:spcPts val="160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p:txBody>
      </p:sp>
      <p:sp>
        <p:nvSpPr>
          <p:cNvPr id="165" name="Google Shape;165;p26"/>
          <p:cNvSpPr txBox="1"/>
          <p:nvPr>
            <p:ph type="title"/>
          </p:nvPr>
        </p:nvSpPr>
        <p:spPr>
          <a:xfrm>
            <a:off x="1726200" y="1681450"/>
            <a:ext cx="5691600" cy="1311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6000"/>
              <a:buNone/>
              <a:defRPr b="1" sz="8000">
                <a:solidFill>
                  <a:schemeClr val="lt1"/>
                </a:solidFill>
              </a:defRPr>
            </a:lvl1pPr>
            <a:lvl2pPr lvl="1" rtl="0">
              <a:spcBef>
                <a:spcPts val="0"/>
              </a:spcBef>
              <a:spcAft>
                <a:spcPts val="0"/>
              </a:spcAft>
              <a:buClr>
                <a:schemeClr val="lt1"/>
              </a:buClr>
              <a:buSzPts val="6000"/>
              <a:buNone/>
              <a:defRPr b="1" sz="6000">
                <a:solidFill>
                  <a:schemeClr val="lt1"/>
                </a:solidFill>
              </a:defRPr>
            </a:lvl2pPr>
            <a:lvl3pPr lvl="2" rtl="0">
              <a:spcBef>
                <a:spcPts val="0"/>
              </a:spcBef>
              <a:spcAft>
                <a:spcPts val="0"/>
              </a:spcAft>
              <a:buClr>
                <a:schemeClr val="lt1"/>
              </a:buClr>
              <a:buSzPts val="6000"/>
              <a:buNone/>
              <a:defRPr b="1" sz="6000">
                <a:solidFill>
                  <a:schemeClr val="lt1"/>
                </a:solidFill>
              </a:defRPr>
            </a:lvl3pPr>
            <a:lvl4pPr lvl="3" rtl="0">
              <a:spcBef>
                <a:spcPts val="0"/>
              </a:spcBef>
              <a:spcAft>
                <a:spcPts val="0"/>
              </a:spcAft>
              <a:buClr>
                <a:schemeClr val="lt1"/>
              </a:buClr>
              <a:buSzPts val="6000"/>
              <a:buNone/>
              <a:defRPr b="1" sz="6000">
                <a:solidFill>
                  <a:schemeClr val="lt1"/>
                </a:solidFill>
              </a:defRPr>
            </a:lvl4pPr>
            <a:lvl5pPr lvl="4" rtl="0">
              <a:spcBef>
                <a:spcPts val="0"/>
              </a:spcBef>
              <a:spcAft>
                <a:spcPts val="0"/>
              </a:spcAft>
              <a:buClr>
                <a:schemeClr val="lt1"/>
              </a:buClr>
              <a:buSzPts val="6000"/>
              <a:buNone/>
              <a:defRPr b="1" sz="6000">
                <a:solidFill>
                  <a:schemeClr val="lt1"/>
                </a:solidFill>
              </a:defRPr>
            </a:lvl5pPr>
            <a:lvl6pPr lvl="5" rtl="0">
              <a:spcBef>
                <a:spcPts val="0"/>
              </a:spcBef>
              <a:spcAft>
                <a:spcPts val="0"/>
              </a:spcAft>
              <a:buClr>
                <a:schemeClr val="lt1"/>
              </a:buClr>
              <a:buSzPts val="6000"/>
              <a:buNone/>
              <a:defRPr b="1" sz="6000">
                <a:solidFill>
                  <a:schemeClr val="lt1"/>
                </a:solidFill>
              </a:defRPr>
            </a:lvl6pPr>
            <a:lvl7pPr lvl="6" rtl="0">
              <a:spcBef>
                <a:spcPts val="0"/>
              </a:spcBef>
              <a:spcAft>
                <a:spcPts val="0"/>
              </a:spcAft>
              <a:buClr>
                <a:schemeClr val="lt1"/>
              </a:buClr>
              <a:buSzPts val="6000"/>
              <a:buNone/>
              <a:defRPr b="1" sz="6000">
                <a:solidFill>
                  <a:schemeClr val="lt1"/>
                </a:solidFill>
              </a:defRPr>
            </a:lvl7pPr>
            <a:lvl8pPr lvl="7" rtl="0">
              <a:spcBef>
                <a:spcPts val="0"/>
              </a:spcBef>
              <a:spcAft>
                <a:spcPts val="0"/>
              </a:spcAft>
              <a:buClr>
                <a:schemeClr val="lt1"/>
              </a:buClr>
              <a:buSzPts val="6000"/>
              <a:buNone/>
              <a:defRPr b="1" sz="6000">
                <a:solidFill>
                  <a:schemeClr val="lt1"/>
                </a:solidFill>
              </a:defRPr>
            </a:lvl8pPr>
            <a:lvl9pPr lvl="8" rtl="0">
              <a:spcBef>
                <a:spcPts val="0"/>
              </a:spcBef>
              <a:spcAft>
                <a:spcPts val="0"/>
              </a:spcAft>
              <a:buClr>
                <a:schemeClr val="lt1"/>
              </a:buClr>
              <a:buSzPts val="6000"/>
              <a:buNone/>
              <a:defRPr b="1" sz="6000">
                <a:solidFill>
                  <a:schemeClr val="lt1"/>
                </a:solidFill>
              </a:defRPr>
            </a:lvl9pPr>
          </a:lstStyle>
          <a:p/>
        </p:txBody>
      </p:sp>
      <p:sp>
        <p:nvSpPr>
          <p:cNvPr id="166" name="Google Shape;166;p26"/>
          <p:cNvSpPr/>
          <p:nvPr/>
        </p:nvSpPr>
        <p:spPr>
          <a:xfrm rot="10800000">
            <a:off x="6919375" y="-738125"/>
            <a:ext cx="3405900" cy="3302400"/>
          </a:xfrm>
          <a:prstGeom prst="rtTriangl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 name="Google Shape;167;p26"/>
          <p:cNvSpPr/>
          <p:nvPr/>
        </p:nvSpPr>
        <p:spPr>
          <a:xfrm rot="10800000">
            <a:off x="7062250" y="-79527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3">
    <p:bg>
      <p:bgPr>
        <a:solidFill>
          <a:schemeClr val="dk1"/>
        </a:solidFill>
      </p:bgPr>
    </p:bg>
    <p:spTree>
      <p:nvGrpSpPr>
        <p:cNvPr id="168" name="Shape 168"/>
        <p:cNvGrpSpPr/>
        <p:nvPr/>
      </p:nvGrpSpPr>
      <p:grpSpPr>
        <a:xfrm>
          <a:off x="0" y="0"/>
          <a:ext cx="0" cy="0"/>
          <a:chOff x="0" y="0"/>
          <a:chExt cx="0" cy="0"/>
        </a:xfrm>
      </p:grpSpPr>
      <p:sp>
        <p:nvSpPr>
          <p:cNvPr id="169" name="Google Shape;169;p27"/>
          <p:cNvSpPr/>
          <p:nvPr/>
        </p:nvSpPr>
        <p:spPr>
          <a:xfrm rot="-5400000">
            <a:off x="7319425" y="3228300"/>
            <a:ext cx="2112600" cy="2048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519650" y="23868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 name="Google Shape;171;p27"/>
          <p:cNvSpPr/>
          <p:nvPr/>
        </p:nvSpPr>
        <p:spPr>
          <a:xfrm>
            <a:off x="-738725" y="2482100"/>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 name="Google Shape;172;p27"/>
          <p:cNvSpPr/>
          <p:nvPr/>
        </p:nvSpPr>
        <p:spPr>
          <a:xfrm rot="10800000">
            <a:off x="6727825" y="-915550"/>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 name="Google Shape;173;p27"/>
          <p:cNvSpPr/>
          <p:nvPr/>
        </p:nvSpPr>
        <p:spPr>
          <a:xfrm rot="5400000">
            <a:off x="-262475" y="-1889875"/>
            <a:ext cx="3405900" cy="33024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4" name="Google Shape;174;p27"/>
          <p:cNvSpPr txBox="1"/>
          <p:nvPr>
            <p:ph type="title"/>
          </p:nvPr>
        </p:nvSpPr>
        <p:spPr>
          <a:xfrm>
            <a:off x="713226" y="1795438"/>
            <a:ext cx="3400800" cy="528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lt1"/>
              </a:buClr>
              <a:buSzPts val="3000"/>
              <a:buNone/>
              <a:defRPr b="1" sz="3000">
                <a:solidFill>
                  <a:schemeClr val="lt1"/>
                </a:solidFill>
              </a:defRPr>
            </a:lvl1pPr>
            <a:lvl2pPr lvl="1" rtl="0">
              <a:spcBef>
                <a:spcPts val="0"/>
              </a:spcBef>
              <a:spcAft>
                <a:spcPts val="0"/>
              </a:spcAft>
              <a:buClr>
                <a:schemeClr val="lt1"/>
              </a:buClr>
              <a:buSzPts val="2000"/>
              <a:buNone/>
              <a:defRPr b="1" sz="2000">
                <a:solidFill>
                  <a:schemeClr val="lt1"/>
                </a:solidFill>
              </a:defRPr>
            </a:lvl2pPr>
            <a:lvl3pPr lvl="2" rtl="0">
              <a:spcBef>
                <a:spcPts val="0"/>
              </a:spcBef>
              <a:spcAft>
                <a:spcPts val="0"/>
              </a:spcAft>
              <a:buClr>
                <a:schemeClr val="lt1"/>
              </a:buClr>
              <a:buSzPts val="2000"/>
              <a:buNone/>
              <a:defRPr b="1" sz="2000">
                <a:solidFill>
                  <a:schemeClr val="lt1"/>
                </a:solidFill>
              </a:defRPr>
            </a:lvl3pPr>
            <a:lvl4pPr lvl="3" rtl="0">
              <a:spcBef>
                <a:spcPts val="0"/>
              </a:spcBef>
              <a:spcAft>
                <a:spcPts val="0"/>
              </a:spcAft>
              <a:buClr>
                <a:schemeClr val="lt1"/>
              </a:buClr>
              <a:buSzPts val="2000"/>
              <a:buNone/>
              <a:defRPr b="1" sz="2000">
                <a:solidFill>
                  <a:schemeClr val="lt1"/>
                </a:solidFill>
              </a:defRPr>
            </a:lvl4pPr>
            <a:lvl5pPr lvl="4" rtl="0">
              <a:spcBef>
                <a:spcPts val="0"/>
              </a:spcBef>
              <a:spcAft>
                <a:spcPts val="0"/>
              </a:spcAft>
              <a:buClr>
                <a:schemeClr val="lt1"/>
              </a:buClr>
              <a:buSzPts val="2000"/>
              <a:buNone/>
              <a:defRPr b="1" sz="2000">
                <a:solidFill>
                  <a:schemeClr val="lt1"/>
                </a:solidFill>
              </a:defRPr>
            </a:lvl5pPr>
            <a:lvl6pPr lvl="5" rtl="0">
              <a:spcBef>
                <a:spcPts val="0"/>
              </a:spcBef>
              <a:spcAft>
                <a:spcPts val="0"/>
              </a:spcAft>
              <a:buClr>
                <a:schemeClr val="lt1"/>
              </a:buClr>
              <a:buSzPts val="2000"/>
              <a:buNone/>
              <a:defRPr b="1" sz="2000">
                <a:solidFill>
                  <a:schemeClr val="lt1"/>
                </a:solidFill>
              </a:defRPr>
            </a:lvl6pPr>
            <a:lvl7pPr lvl="6" rtl="0">
              <a:spcBef>
                <a:spcPts val="0"/>
              </a:spcBef>
              <a:spcAft>
                <a:spcPts val="0"/>
              </a:spcAft>
              <a:buClr>
                <a:schemeClr val="lt1"/>
              </a:buClr>
              <a:buSzPts val="2000"/>
              <a:buNone/>
              <a:defRPr b="1" sz="2000">
                <a:solidFill>
                  <a:schemeClr val="lt1"/>
                </a:solidFill>
              </a:defRPr>
            </a:lvl7pPr>
            <a:lvl8pPr lvl="7" rtl="0">
              <a:spcBef>
                <a:spcPts val="0"/>
              </a:spcBef>
              <a:spcAft>
                <a:spcPts val="0"/>
              </a:spcAft>
              <a:buClr>
                <a:schemeClr val="lt1"/>
              </a:buClr>
              <a:buSzPts val="2000"/>
              <a:buNone/>
              <a:defRPr b="1" sz="2000">
                <a:solidFill>
                  <a:schemeClr val="lt1"/>
                </a:solidFill>
              </a:defRPr>
            </a:lvl8pPr>
            <a:lvl9pPr lvl="8" rtl="0">
              <a:spcBef>
                <a:spcPts val="0"/>
              </a:spcBef>
              <a:spcAft>
                <a:spcPts val="0"/>
              </a:spcAft>
              <a:buClr>
                <a:schemeClr val="lt1"/>
              </a:buClr>
              <a:buSzPts val="2000"/>
              <a:buNone/>
              <a:defRPr b="1" sz="2000">
                <a:solidFill>
                  <a:schemeClr val="lt1"/>
                </a:solidFill>
              </a:defRPr>
            </a:lvl9pPr>
          </a:lstStyle>
          <a:p/>
        </p:txBody>
      </p:sp>
      <p:sp>
        <p:nvSpPr>
          <p:cNvPr id="175" name="Google Shape;175;p27"/>
          <p:cNvSpPr txBox="1"/>
          <p:nvPr>
            <p:ph idx="1" type="subTitle"/>
          </p:nvPr>
        </p:nvSpPr>
        <p:spPr>
          <a:xfrm>
            <a:off x="713225" y="2630156"/>
            <a:ext cx="3400800" cy="42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chemeClr val="accent6"/>
        </a:solidFill>
      </p:bgPr>
    </p:bg>
    <p:spTree>
      <p:nvGrpSpPr>
        <p:cNvPr id="176" name="Shape 176"/>
        <p:cNvGrpSpPr/>
        <p:nvPr/>
      </p:nvGrpSpPr>
      <p:grpSpPr>
        <a:xfrm>
          <a:off x="0" y="0"/>
          <a:ext cx="0" cy="0"/>
          <a:chOff x="0" y="0"/>
          <a:chExt cx="0" cy="0"/>
        </a:xfrm>
      </p:grpSpPr>
      <p:sp>
        <p:nvSpPr>
          <p:cNvPr id="177" name="Google Shape;177;p28"/>
          <p:cNvSpPr/>
          <p:nvPr/>
        </p:nvSpPr>
        <p:spPr>
          <a:xfrm rot="-5400000">
            <a:off x="4642941" y="-1673359"/>
            <a:ext cx="7685100" cy="7451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 name="Google Shape;178;p28"/>
          <p:cNvSpPr/>
          <p:nvPr/>
        </p:nvSpPr>
        <p:spPr>
          <a:xfrm flipH="1" rot="-5400000">
            <a:off x="2841550" y="288050"/>
            <a:ext cx="10141200" cy="4567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txBox="1"/>
          <p:nvPr>
            <p:ph type="title"/>
          </p:nvPr>
        </p:nvSpPr>
        <p:spPr>
          <a:xfrm>
            <a:off x="713225" y="1627150"/>
            <a:ext cx="4659300" cy="1897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6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80" name="Google Shape;180;p28"/>
          <p:cNvSpPr/>
          <p:nvPr/>
        </p:nvSpPr>
        <p:spPr>
          <a:xfrm rot="5400000">
            <a:off x="-341212" y="-788137"/>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 name="Google Shape;181;p28"/>
          <p:cNvSpPr/>
          <p:nvPr/>
        </p:nvSpPr>
        <p:spPr>
          <a:xfrm rot="5400000">
            <a:off x="-436462" y="-1007212"/>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 name="Google Shape;182;p28"/>
          <p:cNvSpPr/>
          <p:nvPr/>
        </p:nvSpPr>
        <p:spPr>
          <a:xfrm flipH="1">
            <a:off x="5408725" y="4511825"/>
            <a:ext cx="3458400" cy="19239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
    <p:bg>
      <p:bgPr>
        <a:solidFill>
          <a:schemeClr val="accent5"/>
        </a:solidFill>
      </p:bgPr>
    </p:bg>
    <p:spTree>
      <p:nvGrpSpPr>
        <p:cNvPr id="183" name="Shape 183"/>
        <p:cNvGrpSpPr/>
        <p:nvPr/>
      </p:nvGrpSpPr>
      <p:grpSpPr>
        <a:xfrm>
          <a:off x="0" y="0"/>
          <a:ext cx="0" cy="0"/>
          <a:chOff x="0" y="0"/>
          <a:chExt cx="0" cy="0"/>
        </a:xfrm>
      </p:grpSpPr>
      <p:sp>
        <p:nvSpPr>
          <p:cNvPr id="184" name="Google Shape;184;p29"/>
          <p:cNvSpPr txBox="1"/>
          <p:nvPr>
            <p:ph type="title"/>
          </p:nvPr>
        </p:nvSpPr>
        <p:spPr>
          <a:xfrm>
            <a:off x="1319574" y="201112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85" name="Google Shape;185;p29"/>
          <p:cNvSpPr txBox="1"/>
          <p:nvPr>
            <p:ph idx="1" type="subTitle"/>
          </p:nvPr>
        </p:nvSpPr>
        <p:spPr>
          <a:xfrm>
            <a:off x="1319576" y="2286575"/>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86" name="Google Shape;186;p29"/>
          <p:cNvSpPr txBox="1"/>
          <p:nvPr>
            <p:ph idx="2" type="title"/>
          </p:nvPr>
        </p:nvSpPr>
        <p:spPr>
          <a:xfrm>
            <a:off x="4681398" y="201127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87" name="Google Shape;187;p29"/>
          <p:cNvSpPr txBox="1"/>
          <p:nvPr>
            <p:ph idx="3" type="subTitle"/>
          </p:nvPr>
        </p:nvSpPr>
        <p:spPr>
          <a:xfrm>
            <a:off x="4681376" y="2285050"/>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88" name="Google Shape;188;p29"/>
          <p:cNvSpPr txBox="1"/>
          <p:nvPr>
            <p:ph idx="4" type="title"/>
          </p:nvPr>
        </p:nvSpPr>
        <p:spPr>
          <a:xfrm>
            <a:off x="2410949" y="326842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89" name="Google Shape;189;p29"/>
          <p:cNvSpPr txBox="1"/>
          <p:nvPr>
            <p:ph idx="5" type="subTitle"/>
          </p:nvPr>
        </p:nvSpPr>
        <p:spPr>
          <a:xfrm>
            <a:off x="2410951" y="3543875"/>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0" name="Google Shape;190;p29"/>
          <p:cNvSpPr txBox="1"/>
          <p:nvPr>
            <p:ph idx="6" type="title"/>
          </p:nvPr>
        </p:nvSpPr>
        <p:spPr>
          <a:xfrm>
            <a:off x="5772773" y="326857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91" name="Google Shape;191;p29"/>
          <p:cNvSpPr txBox="1"/>
          <p:nvPr>
            <p:ph idx="7" type="subTitle"/>
          </p:nvPr>
        </p:nvSpPr>
        <p:spPr>
          <a:xfrm>
            <a:off x="5772750" y="3542350"/>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2" name="Google Shape;192;p29"/>
          <p:cNvSpPr/>
          <p:nvPr/>
        </p:nvSpPr>
        <p:spPr>
          <a:xfrm rot="-5400000">
            <a:off x="7319425" y="3228300"/>
            <a:ext cx="2112600" cy="2048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p:nvPr/>
        </p:nvSpPr>
        <p:spPr>
          <a:xfrm>
            <a:off x="-519650" y="23868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 name="Google Shape;194;p29"/>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 name="Google Shape;195;p29"/>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 name="Google Shape;196;p29"/>
          <p:cNvSpPr/>
          <p:nvPr/>
        </p:nvSpPr>
        <p:spPr>
          <a:xfrm rot="5400000">
            <a:off x="-262475" y="-188987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7" name="Google Shape;197;p29"/>
          <p:cNvSpPr txBox="1"/>
          <p:nvPr>
            <p:ph idx="8"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3">
    <p:bg>
      <p:bgPr>
        <a:solidFill>
          <a:schemeClr val="accent5"/>
        </a:solidFill>
      </p:bgPr>
    </p:bg>
    <p:spTree>
      <p:nvGrpSpPr>
        <p:cNvPr id="198" name="Shape 198"/>
        <p:cNvGrpSpPr/>
        <p:nvPr/>
      </p:nvGrpSpPr>
      <p:grpSpPr>
        <a:xfrm>
          <a:off x="0" y="0"/>
          <a:ext cx="0" cy="0"/>
          <a:chOff x="0" y="0"/>
          <a:chExt cx="0" cy="0"/>
        </a:xfrm>
      </p:grpSpPr>
      <p:sp>
        <p:nvSpPr>
          <p:cNvPr id="199" name="Google Shape;199;p30"/>
          <p:cNvSpPr txBox="1"/>
          <p:nvPr>
            <p:ph type="title"/>
          </p:nvPr>
        </p:nvSpPr>
        <p:spPr>
          <a:xfrm>
            <a:off x="1383600" y="2307450"/>
            <a:ext cx="6376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00" name="Google Shape;200;p30"/>
          <p:cNvSpPr txBox="1"/>
          <p:nvPr>
            <p:ph idx="2" type="title"/>
          </p:nvPr>
        </p:nvSpPr>
        <p:spPr>
          <a:xfrm>
            <a:off x="1120875"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1" name="Google Shape;201;p30"/>
          <p:cNvSpPr txBox="1"/>
          <p:nvPr>
            <p:ph idx="1" type="subTitle"/>
          </p:nvPr>
        </p:nvSpPr>
        <p:spPr>
          <a:xfrm>
            <a:off x="734175"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2" name="Google Shape;202;p30"/>
          <p:cNvSpPr txBox="1"/>
          <p:nvPr>
            <p:ph idx="3" type="title"/>
          </p:nvPr>
        </p:nvSpPr>
        <p:spPr>
          <a:xfrm>
            <a:off x="1120875" y="34779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3" name="Google Shape;203;p30"/>
          <p:cNvSpPr txBox="1"/>
          <p:nvPr>
            <p:ph idx="4" type="subTitle"/>
          </p:nvPr>
        </p:nvSpPr>
        <p:spPr>
          <a:xfrm>
            <a:off x="734175" y="3747815"/>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4" name="Google Shape;204;p30"/>
          <p:cNvSpPr txBox="1"/>
          <p:nvPr>
            <p:ph idx="5" type="title"/>
          </p:nvPr>
        </p:nvSpPr>
        <p:spPr>
          <a:xfrm>
            <a:off x="6063846"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5" name="Google Shape;205;p30"/>
          <p:cNvSpPr txBox="1"/>
          <p:nvPr>
            <p:ph idx="6" type="subTitle"/>
          </p:nvPr>
        </p:nvSpPr>
        <p:spPr>
          <a:xfrm>
            <a:off x="5677150"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6" name="Google Shape;206;p30"/>
          <p:cNvSpPr txBox="1"/>
          <p:nvPr>
            <p:ph idx="7" type="title"/>
          </p:nvPr>
        </p:nvSpPr>
        <p:spPr>
          <a:xfrm>
            <a:off x="6063846" y="347812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7" name="Google Shape;207;p30"/>
          <p:cNvSpPr txBox="1"/>
          <p:nvPr>
            <p:ph idx="8" type="subTitle"/>
          </p:nvPr>
        </p:nvSpPr>
        <p:spPr>
          <a:xfrm>
            <a:off x="5677150" y="3746088"/>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5"/>
        </a:solidFill>
      </p:bgPr>
    </p:bg>
    <p:spTree>
      <p:nvGrpSpPr>
        <p:cNvPr id="20" name="Shape 20"/>
        <p:cNvGrpSpPr/>
        <p:nvPr/>
      </p:nvGrpSpPr>
      <p:grpSpPr>
        <a:xfrm>
          <a:off x="0" y="0"/>
          <a:ext cx="0" cy="0"/>
          <a:chOff x="0" y="0"/>
          <a:chExt cx="0" cy="0"/>
        </a:xfrm>
      </p:grpSpPr>
      <p:sp>
        <p:nvSpPr>
          <p:cNvPr id="21" name="Google Shape;21;p4"/>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lvl1pPr indent="-317500" lvl="0" marL="457200" marR="508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2" name="Google Shape;22;p4"/>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3" name="Google Shape;23;p4"/>
          <p:cNvSpPr/>
          <p:nvPr/>
        </p:nvSpPr>
        <p:spPr>
          <a:xfrm flipH="1">
            <a:off x="5808550" y="1533900"/>
            <a:ext cx="4800600" cy="4800600"/>
          </a:xfrm>
          <a:prstGeom prst="rtTriangl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3_1">
    <p:bg>
      <p:bgPr>
        <a:solidFill>
          <a:schemeClr val="accent5"/>
        </a:solidFill>
      </p:bgPr>
    </p:bg>
    <p:spTree>
      <p:nvGrpSpPr>
        <p:cNvPr id="208" name="Shape 208"/>
        <p:cNvGrpSpPr/>
        <p:nvPr/>
      </p:nvGrpSpPr>
      <p:grpSpPr>
        <a:xfrm>
          <a:off x="0" y="0"/>
          <a:ext cx="0" cy="0"/>
          <a:chOff x="0" y="0"/>
          <a:chExt cx="0" cy="0"/>
        </a:xfrm>
      </p:grpSpPr>
      <p:sp>
        <p:nvSpPr>
          <p:cNvPr id="209" name="Google Shape;209;p31"/>
          <p:cNvSpPr txBox="1"/>
          <p:nvPr>
            <p:ph type="title"/>
          </p:nvPr>
        </p:nvSpPr>
        <p:spPr>
          <a:xfrm>
            <a:off x="2056190" y="2074300"/>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0" name="Google Shape;210;p31"/>
          <p:cNvSpPr txBox="1"/>
          <p:nvPr>
            <p:ph idx="1" type="subTitle"/>
          </p:nvPr>
        </p:nvSpPr>
        <p:spPr>
          <a:xfrm>
            <a:off x="2056192" y="2332425"/>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1" name="Google Shape;211;p31"/>
          <p:cNvSpPr txBox="1"/>
          <p:nvPr>
            <p:ph idx="2" type="title"/>
          </p:nvPr>
        </p:nvSpPr>
        <p:spPr>
          <a:xfrm>
            <a:off x="2056190" y="3402924"/>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2" name="Google Shape;212;p31"/>
          <p:cNvSpPr txBox="1"/>
          <p:nvPr>
            <p:ph idx="3" type="subTitle"/>
          </p:nvPr>
        </p:nvSpPr>
        <p:spPr>
          <a:xfrm>
            <a:off x="2056192" y="3661050"/>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3" name="Google Shape;213;p31"/>
          <p:cNvSpPr txBox="1"/>
          <p:nvPr>
            <p:ph idx="4" type="title"/>
          </p:nvPr>
        </p:nvSpPr>
        <p:spPr>
          <a:xfrm>
            <a:off x="5444664" y="2074300"/>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4" name="Google Shape;214;p31"/>
          <p:cNvSpPr txBox="1"/>
          <p:nvPr>
            <p:ph idx="5" type="subTitle"/>
          </p:nvPr>
        </p:nvSpPr>
        <p:spPr>
          <a:xfrm>
            <a:off x="5444664" y="2332425"/>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5" name="Google Shape;215;p31"/>
          <p:cNvSpPr txBox="1"/>
          <p:nvPr>
            <p:ph idx="6" type="title"/>
          </p:nvPr>
        </p:nvSpPr>
        <p:spPr>
          <a:xfrm>
            <a:off x="5444664" y="3402925"/>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6" name="Google Shape;216;p31"/>
          <p:cNvSpPr txBox="1"/>
          <p:nvPr>
            <p:ph idx="7" type="subTitle"/>
          </p:nvPr>
        </p:nvSpPr>
        <p:spPr>
          <a:xfrm>
            <a:off x="5444664" y="3661050"/>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7" name="Google Shape;217;p31"/>
          <p:cNvSpPr/>
          <p:nvPr/>
        </p:nvSpPr>
        <p:spPr>
          <a:xfrm>
            <a:off x="-1462325"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8" name="Google Shape;218;p31"/>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9" name="Google Shape;219;p31"/>
          <p:cNvSpPr/>
          <p:nvPr/>
        </p:nvSpPr>
        <p:spPr>
          <a:xfrm rot="10800000">
            <a:off x="613277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 name="Google Shape;220;p31"/>
          <p:cNvSpPr txBox="1"/>
          <p:nvPr>
            <p:ph idx="8"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_3_1_1">
    <p:bg>
      <p:bgPr>
        <a:solidFill>
          <a:srgbClr val="191919">
            <a:alpha val="0"/>
          </a:srgbClr>
        </a:solidFill>
      </p:bgPr>
    </p:bg>
    <p:spTree>
      <p:nvGrpSpPr>
        <p:cNvPr id="221" name="Shape 221"/>
        <p:cNvGrpSpPr/>
        <p:nvPr/>
      </p:nvGrpSpPr>
      <p:grpSpPr>
        <a:xfrm>
          <a:off x="0" y="0"/>
          <a:ext cx="0" cy="0"/>
          <a:chOff x="0" y="0"/>
          <a:chExt cx="0" cy="0"/>
        </a:xfrm>
      </p:grpSpPr>
      <p:sp>
        <p:nvSpPr>
          <p:cNvPr id="222" name="Google Shape;222;p32"/>
          <p:cNvSpPr txBox="1"/>
          <p:nvPr>
            <p:ph type="title"/>
          </p:nvPr>
        </p:nvSpPr>
        <p:spPr>
          <a:xfrm>
            <a:off x="713225"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23" name="Google Shape;223;p32"/>
          <p:cNvSpPr txBox="1"/>
          <p:nvPr>
            <p:ph idx="1" type="subTitle"/>
          </p:nvPr>
        </p:nvSpPr>
        <p:spPr>
          <a:xfrm>
            <a:off x="713225"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24" name="Google Shape;224;p32"/>
          <p:cNvSpPr/>
          <p:nvPr/>
        </p:nvSpPr>
        <p:spPr>
          <a:xfrm flipH="1">
            <a:off x="7004125" y="2529725"/>
            <a:ext cx="3405900" cy="33024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5" name="Google Shape;225;p32"/>
          <p:cNvSpPr/>
          <p:nvPr/>
        </p:nvSpPr>
        <p:spPr>
          <a:xfrm flipH="1">
            <a:off x="7194625" y="265355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6" name="Google Shape;226;p32"/>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 name="Google Shape;227;p32"/>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 name="Google Shape;228;p32"/>
          <p:cNvSpPr txBox="1"/>
          <p:nvPr>
            <p:ph idx="2" type="title"/>
          </p:nvPr>
        </p:nvSpPr>
        <p:spPr>
          <a:xfrm>
            <a:off x="2670358"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29" name="Google Shape;229;p32"/>
          <p:cNvSpPr txBox="1"/>
          <p:nvPr>
            <p:ph idx="3" type="subTitle"/>
          </p:nvPr>
        </p:nvSpPr>
        <p:spPr>
          <a:xfrm>
            <a:off x="2670358"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0" name="Google Shape;230;p32"/>
          <p:cNvSpPr txBox="1"/>
          <p:nvPr>
            <p:ph idx="4" type="title"/>
          </p:nvPr>
        </p:nvSpPr>
        <p:spPr>
          <a:xfrm>
            <a:off x="4627491"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31" name="Google Shape;231;p32"/>
          <p:cNvSpPr txBox="1"/>
          <p:nvPr>
            <p:ph idx="5" type="subTitle"/>
          </p:nvPr>
        </p:nvSpPr>
        <p:spPr>
          <a:xfrm>
            <a:off x="4627491"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2" name="Google Shape;232;p32"/>
          <p:cNvSpPr txBox="1"/>
          <p:nvPr>
            <p:ph idx="6" type="title"/>
          </p:nvPr>
        </p:nvSpPr>
        <p:spPr>
          <a:xfrm>
            <a:off x="6584624"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33" name="Google Shape;233;p32"/>
          <p:cNvSpPr txBox="1"/>
          <p:nvPr>
            <p:ph idx="7" type="subTitle"/>
          </p:nvPr>
        </p:nvSpPr>
        <p:spPr>
          <a:xfrm>
            <a:off x="6584624"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4" name="Google Shape;234;p32"/>
          <p:cNvSpPr txBox="1"/>
          <p:nvPr>
            <p:ph idx="8"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6">
    <p:bg>
      <p:bgPr>
        <a:solidFill>
          <a:schemeClr val="accent5"/>
        </a:solidFill>
      </p:bgPr>
    </p:bg>
    <p:spTree>
      <p:nvGrpSpPr>
        <p:cNvPr id="235" name="Shape 235"/>
        <p:cNvGrpSpPr/>
        <p:nvPr/>
      </p:nvGrpSpPr>
      <p:grpSpPr>
        <a:xfrm>
          <a:off x="0" y="0"/>
          <a:ext cx="0" cy="0"/>
          <a:chOff x="0" y="0"/>
          <a:chExt cx="0" cy="0"/>
        </a:xfrm>
      </p:grpSpPr>
      <p:sp>
        <p:nvSpPr>
          <p:cNvPr id="236" name="Google Shape;236;p33"/>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37" name="Google Shape;237;p33"/>
          <p:cNvSpPr txBox="1"/>
          <p:nvPr>
            <p:ph idx="1" type="subTitle"/>
          </p:nvPr>
        </p:nvSpPr>
        <p:spPr>
          <a:xfrm>
            <a:off x="1742675"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8" name="Google Shape;238;p33"/>
          <p:cNvSpPr txBox="1"/>
          <p:nvPr>
            <p:ph idx="2" type="subTitle"/>
          </p:nvPr>
        </p:nvSpPr>
        <p:spPr>
          <a:xfrm>
            <a:off x="5021770"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9" name="Google Shape;239;p33"/>
          <p:cNvSpPr txBox="1"/>
          <p:nvPr>
            <p:ph idx="3" type="title"/>
          </p:nvPr>
        </p:nvSpPr>
        <p:spPr>
          <a:xfrm>
            <a:off x="1865338"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40" name="Google Shape;240;p33"/>
          <p:cNvSpPr txBox="1"/>
          <p:nvPr>
            <p:ph idx="4" type="title"/>
          </p:nvPr>
        </p:nvSpPr>
        <p:spPr>
          <a:xfrm>
            <a:off x="5144462"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41" name="Google Shape;241;p33"/>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3"/>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6_1">
    <p:bg>
      <p:bgPr>
        <a:solidFill>
          <a:schemeClr val="dk1"/>
        </a:solidFill>
      </p:bgPr>
    </p:bg>
    <p:spTree>
      <p:nvGrpSpPr>
        <p:cNvPr id="243" name="Shape 243"/>
        <p:cNvGrpSpPr/>
        <p:nvPr/>
      </p:nvGrpSpPr>
      <p:grpSpPr>
        <a:xfrm>
          <a:off x="0" y="0"/>
          <a:ext cx="0" cy="0"/>
          <a:chOff x="0" y="0"/>
          <a:chExt cx="0" cy="0"/>
        </a:xfrm>
      </p:grpSpPr>
      <p:sp>
        <p:nvSpPr>
          <p:cNvPr id="244" name="Google Shape;244;p34"/>
          <p:cNvSpPr/>
          <p:nvPr/>
        </p:nvSpPr>
        <p:spPr>
          <a:xfrm>
            <a:off x="2419275" y="712798"/>
            <a:ext cx="8680800" cy="45069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4"/>
          <p:cNvSpPr/>
          <p:nvPr/>
        </p:nvSpPr>
        <p:spPr>
          <a:xfrm rot="10800000">
            <a:off x="-1956075" y="-76202"/>
            <a:ext cx="8680800" cy="45069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4"/>
          <p:cNvSpPr txBox="1"/>
          <p:nvPr>
            <p:ph idx="1" type="subTitle"/>
          </p:nvPr>
        </p:nvSpPr>
        <p:spPr>
          <a:xfrm>
            <a:off x="837600" y="1363909"/>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47" name="Google Shape;247;p34"/>
          <p:cNvSpPr txBox="1"/>
          <p:nvPr>
            <p:ph idx="2" type="subTitle"/>
          </p:nvPr>
        </p:nvSpPr>
        <p:spPr>
          <a:xfrm>
            <a:off x="5204373" y="3528545"/>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cxnSp>
        <p:nvCxnSpPr>
          <p:cNvPr id="248" name="Google Shape;248;p34"/>
          <p:cNvCxnSpPr/>
          <p:nvPr/>
        </p:nvCxnSpPr>
        <p:spPr>
          <a:xfrm>
            <a:off x="-1375750" y="2424873"/>
            <a:ext cx="3079500" cy="3177300"/>
          </a:xfrm>
          <a:prstGeom prst="straightConnector1">
            <a:avLst/>
          </a:prstGeom>
          <a:noFill/>
          <a:ln cap="flat" cmpd="sng" w="19050">
            <a:solidFill>
              <a:schemeClr val="lt1"/>
            </a:solidFill>
            <a:prstDash val="solid"/>
            <a:round/>
            <a:headEnd len="med" w="med" type="none"/>
            <a:tailEnd len="med" w="med" type="none"/>
          </a:ln>
        </p:spPr>
      </p:cxnSp>
      <p:cxnSp>
        <p:nvCxnSpPr>
          <p:cNvPr id="249" name="Google Shape;249;p34"/>
          <p:cNvCxnSpPr/>
          <p:nvPr/>
        </p:nvCxnSpPr>
        <p:spPr>
          <a:xfrm>
            <a:off x="7838750" y="-62702"/>
            <a:ext cx="3079500" cy="3177300"/>
          </a:xfrm>
          <a:prstGeom prst="straightConnector1">
            <a:avLst/>
          </a:prstGeom>
          <a:noFill/>
          <a:ln cap="flat" cmpd="sng" w="19050">
            <a:solidFill>
              <a:schemeClr val="lt1"/>
            </a:solidFill>
            <a:prstDash val="solid"/>
            <a:round/>
            <a:headEnd len="med" w="med" type="none"/>
            <a:tailEnd len="med" w="med" type="none"/>
          </a:ln>
        </p:spPr>
      </p:cxnSp>
      <p:sp>
        <p:nvSpPr>
          <p:cNvPr id="250" name="Google Shape;250;p34"/>
          <p:cNvSpPr txBox="1"/>
          <p:nvPr>
            <p:ph type="title"/>
          </p:nvPr>
        </p:nvSpPr>
        <p:spPr>
          <a:xfrm>
            <a:off x="5204373" y="2704650"/>
            <a:ext cx="3100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51" name="Google Shape;251;p34"/>
          <p:cNvSpPr txBox="1"/>
          <p:nvPr>
            <p:ph idx="3" type="title"/>
          </p:nvPr>
        </p:nvSpPr>
        <p:spPr>
          <a:xfrm>
            <a:off x="837600" y="530725"/>
            <a:ext cx="3100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bg>
      <p:bgPr>
        <a:solidFill>
          <a:schemeClr val="accent5"/>
        </a:solidFill>
      </p:bgPr>
    </p:bg>
    <p:spTree>
      <p:nvGrpSpPr>
        <p:cNvPr id="252" name="Shape 252"/>
        <p:cNvGrpSpPr/>
        <p:nvPr/>
      </p:nvGrpSpPr>
      <p:grpSpPr>
        <a:xfrm>
          <a:off x="0" y="0"/>
          <a:ext cx="0" cy="0"/>
          <a:chOff x="0" y="0"/>
          <a:chExt cx="0" cy="0"/>
        </a:xfrm>
      </p:grpSpPr>
      <p:sp>
        <p:nvSpPr>
          <p:cNvPr id="253" name="Google Shape;253;p35"/>
          <p:cNvSpPr txBox="1"/>
          <p:nvPr>
            <p:ph type="title"/>
          </p:nvPr>
        </p:nvSpPr>
        <p:spPr>
          <a:xfrm>
            <a:off x="1176825"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54" name="Google Shape;254;p35"/>
          <p:cNvSpPr txBox="1"/>
          <p:nvPr>
            <p:ph idx="1" type="subTitle"/>
          </p:nvPr>
        </p:nvSpPr>
        <p:spPr>
          <a:xfrm>
            <a:off x="713225"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5" name="Google Shape;255;p35"/>
          <p:cNvSpPr txBox="1"/>
          <p:nvPr>
            <p:ph idx="2" type="title"/>
          </p:nvPr>
        </p:nvSpPr>
        <p:spPr>
          <a:xfrm>
            <a:off x="6468199"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56" name="Google Shape;256;p35"/>
          <p:cNvSpPr txBox="1"/>
          <p:nvPr>
            <p:ph idx="3" type="subTitle"/>
          </p:nvPr>
        </p:nvSpPr>
        <p:spPr>
          <a:xfrm>
            <a:off x="6004683"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7" name="Google Shape;257;p35"/>
          <p:cNvSpPr txBox="1"/>
          <p:nvPr>
            <p:ph idx="4" type="title"/>
          </p:nvPr>
        </p:nvSpPr>
        <p:spPr>
          <a:xfrm>
            <a:off x="3822450"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58" name="Google Shape;258;p35"/>
          <p:cNvSpPr txBox="1"/>
          <p:nvPr>
            <p:ph idx="5" type="subTitle"/>
          </p:nvPr>
        </p:nvSpPr>
        <p:spPr>
          <a:xfrm>
            <a:off x="3358950"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9" name="Google Shape;259;p35"/>
          <p:cNvSpPr/>
          <p:nvPr/>
        </p:nvSpPr>
        <p:spPr>
          <a:xfrm>
            <a:off x="3198450" y="3764666"/>
            <a:ext cx="2727900" cy="1416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5"/>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8">
    <p:bg>
      <p:bgPr>
        <a:solidFill>
          <a:schemeClr val="accent5"/>
        </a:solidFill>
      </p:bgPr>
    </p:bg>
    <p:spTree>
      <p:nvGrpSpPr>
        <p:cNvPr id="261" name="Shape 261"/>
        <p:cNvGrpSpPr/>
        <p:nvPr/>
      </p:nvGrpSpPr>
      <p:grpSpPr>
        <a:xfrm>
          <a:off x="0" y="0"/>
          <a:ext cx="0" cy="0"/>
          <a:chOff x="0" y="0"/>
          <a:chExt cx="0" cy="0"/>
        </a:xfrm>
      </p:grpSpPr>
      <p:sp>
        <p:nvSpPr>
          <p:cNvPr id="262" name="Google Shape;262;p36"/>
          <p:cNvSpPr txBox="1"/>
          <p:nvPr>
            <p:ph idx="1" type="body"/>
          </p:nvPr>
        </p:nvSpPr>
        <p:spPr>
          <a:xfrm>
            <a:off x="2078825" y="4335775"/>
            <a:ext cx="5229300" cy="4251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lgn="ctr">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63" name="Google Shape;263;p36"/>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64" name="Google Shape;264;p36"/>
          <p:cNvSpPr/>
          <p:nvPr/>
        </p:nvSpPr>
        <p:spPr>
          <a:xfrm>
            <a:off x="-519650"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 name="Google Shape;265;p36"/>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 name="Google Shape;266;p36"/>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 name="Google Shape;267;p36"/>
          <p:cNvSpPr/>
          <p:nvPr/>
        </p:nvSpPr>
        <p:spPr>
          <a:xfrm rot="10800000">
            <a:off x="509275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1">
    <p:bg>
      <p:bgPr>
        <a:solidFill>
          <a:schemeClr val="accent5"/>
        </a:solidFill>
      </p:bgPr>
    </p:bg>
    <p:spTree>
      <p:nvGrpSpPr>
        <p:cNvPr id="268" name="Shape 268"/>
        <p:cNvGrpSpPr/>
        <p:nvPr/>
      </p:nvGrpSpPr>
      <p:grpSpPr>
        <a:xfrm>
          <a:off x="0" y="0"/>
          <a:ext cx="0" cy="0"/>
          <a:chOff x="0" y="0"/>
          <a:chExt cx="0" cy="0"/>
        </a:xfrm>
      </p:grpSpPr>
      <p:sp>
        <p:nvSpPr>
          <p:cNvPr id="269" name="Google Shape;269;p37"/>
          <p:cNvSpPr txBox="1"/>
          <p:nvPr>
            <p:ph type="title"/>
          </p:nvPr>
        </p:nvSpPr>
        <p:spPr>
          <a:xfrm>
            <a:off x="95637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70" name="Google Shape;270;p37"/>
          <p:cNvSpPr txBox="1"/>
          <p:nvPr>
            <p:ph idx="1" type="subTitle"/>
          </p:nvPr>
        </p:nvSpPr>
        <p:spPr>
          <a:xfrm>
            <a:off x="71322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1" name="Google Shape;271;p37"/>
          <p:cNvSpPr txBox="1"/>
          <p:nvPr>
            <p:ph idx="2" type="title"/>
          </p:nvPr>
        </p:nvSpPr>
        <p:spPr>
          <a:xfrm>
            <a:off x="652892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72" name="Google Shape;272;p37"/>
          <p:cNvSpPr txBox="1"/>
          <p:nvPr>
            <p:ph idx="3" type="subTitle"/>
          </p:nvPr>
        </p:nvSpPr>
        <p:spPr>
          <a:xfrm>
            <a:off x="630527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3" name="Google Shape;273;p37"/>
          <p:cNvSpPr txBox="1"/>
          <p:nvPr>
            <p:ph idx="4" type="title"/>
          </p:nvPr>
        </p:nvSpPr>
        <p:spPr>
          <a:xfrm>
            <a:off x="3752400"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74" name="Google Shape;274;p37"/>
          <p:cNvSpPr txBox="1"/>
          <p:nvPr>
            <p:ph idx="5" type="subTitle"/>
          </p:nvPr>
        </p:nvSpPr>
        <p:spPr>
          <a:xfrm>
            <a:off x="3509250"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5" name="Google Shape;275;p37"/>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9">
    <p:bg>
      <p:bgPr>
        <a:solidFill>
          <a:schemeClr val="accent5"/>
        </a:solidFill>
      </p:bgPr>
    </p:bg>
    <p:spTree>
      <p:nvGrpSpPr>
        <p:cNvPr id="276" name="Shape 276"/>
        <p:cNvGrpSpPr/>
        <p:nvPr/>
      </p:nvGrpSpPr>
      <p:grpSpPr>
        <a:xfrm>
          <a:off x="0" y="0"/>
          <a:ext cx="0" cy="0"/>
          <a:chOff x="0" y="0"/>
          <a:chExt cx="0" cy="0"/>
        </a:xfrm>
      </p:grpSpPr>
      <p:sp>
        <p:nvSpPr>
          <p:cNvPr id="277" name="Google Shape;277;p38"/>
          <p:cNvSpPr/>
          <p:nvPr/>
        </p:nvSpPr>
        <p:spPr>
          <a:xfrm>
            <a:off x="-3485600"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8"/>
          <p:cNvSpPr/>
          <p:nvPr/>
        </p:nvSpPr>
        <p:spPr>
          <a:xfrm>
            <a:off x="779625" y="1433800"/>
            <a:ext cx="7737300" cy="317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8"/>
          <p:cNvSpPr txBox="1"/>
          <p:nvPr>
            <p:ph type="title"/>
          </p:nvPr>
        </p:nvSpPr>
        <p:spPr>
          <a:xfrm>
            <a:off x="1043779" y="1830575"/>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0" name="Google Shape;280;p38"/>
          <p:cNvSpPr txBox="1"/>
          <p:nvPr>
            <p:ph idx="1" type="subTitle"/>
          </p:nvPr>
        </p:nvSpPr>
        <p:spPr>
          <a:xfrm>
            <a:off x="1059229" y="2140283"/>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1" name="Google Shape;281;p38"/>
          <p:cNvSpPr txBox="1"/>
          <p:nvPr>
            <p:ph idx="2" type="title"/>
          </p:nvPr>
        </p:nvSpPr>
        <p:spPr>
          <a:xfrm>
            <a:off x="1043779" y="3280851"/>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2" name="Google Shape;282;p38"/>
          <p:cNvSpPr txBox="1"/>
          <p:nvPr>
            <p:ph idx="3" type="subTitle"/>
          </p:nvPr>
        </p:nvSpPr>
        <p:spPr>
          <a:xfrm>
            <a:off x="1059229"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3" name="Google Shape;283;p38"/>
          <p:cNvSpPr txBox="1"/>
          <p:nvPr>
            <p:ph idx="4" type="title"/>
          </p:nvPr>
        </p:nvSpPr>
        <p:spPr>
          <a:xfrm>
            <a:off x="3631360" y="1830575"/>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4" name="Google Shape;284;p38"/>
          <p:cNvSpPr txBox="1"/>
          <p:nvPr>
            <p:ph idx="5" type="subTitle"/>
          </p:nvPr>
        </p:nvSpPr>
        <p:spPr>
          <a:xfrm>
            <a:off x="3639010"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5" name="Google Shape;285;p38"/>
          <p:cNvSpPr txBox="1"/>
          <p:nvPr>
            <p:ph idx="6" type="title"/>
          </p:nvPr>
        </p:nvSpPr>
        <p:spPr>
          <a:xfrm>
            <a:off x="3631360" y="3280851"/>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6" name="Google Shape;286;p38"/>
          <p:cNvSpPr txBox="1"/>
          <p:nvPr>
            <p:ph idx="7" type="subTitle"/>
          </p:nvPr>
        </p:nvSpPr>
        <p:spPr>
          <a:xfrm>
            <a:off x="3639010"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7" name="Google Shape;287;p38"/>
          <p:cNvSpPr txBox="1"/>
          <p:nvPr>
            <p:ph idx="8" type="title"/>
          </p:nvPr>
        </p:nvSpPr>
        <p:spPr>
          <a:xfrm>
            <a:off x="6215127" y="1830575"/>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8" name="Google Shape;288;p38"/>
          <p:cNvSpPr txBox="1"/>
          <p:nvPr>
            <p:ph idx="9" type="subTitle"/>
          </p:nvPr>
        </p:nvSpPr>
        <p:spPr>
          <a:xfrm>
            <a:off x="6219627"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9" name="Google Shape;289;p38"/>
          <p:cNvSpPr txBox="1"/>
          <p:nvPr>
            <p:ph idx="13" type="title"/>
          </p:nvPr>
        </p:nvSpPr>
        <p:spPr>
          <a:xfrm>
            <a:off x="6215127" y="3280851"/>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0" name="Google Shape;290;p38"/>
          <p:cNvSpPr txBox="1"/>
          <p:nvPr>
            <p:ph idx="14" type="subTitle"/>
          </p:nvPr>
        </p:nvSpPr>
        <p:spPr>
          <a:xfrm>
            <a:off x="6219627"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1" name="Google Shape;291;p38"/>
          <p:cNvSpPr txBox="1"/>
          <p:nvPr>
            <p:ph idx="15"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29_1">
    <p:bg>
      <p:bgPr>
        <a:solidFill>
          <a:schemeClr val="dk1"/>
        </a:solidFill>
      </p:bgPr>
    </p:bg>
    <p:spTree>
      <p:nvGrpSpPr>
        <p:cNvPr id="292" name="Shape 292"/>
        <p:cNvGrpSpPr/>
        <p:nvPr/>
      </p:nvGrpSpPr>
      <p:grpSpPr>
        <a:xfrm>
          <a:off x="0" y="0"/>
          <a:ext cx="0" cy="0"/>
          <a:chOff x="0" y="0"/>
          <a:chExt cx="0" cy="0"/>
        </a:xfrm>
      </p:grpSpPr>
      <p:sp>
        <p:nvSpPr>
          <p:cNvPr id="293" name="Google Shape;293;p39"/>
          <p:cNvSpPr txBox="1"/>
          <p:nvPr>
            <p:ph type="title"/>
          </p:nvPr>
        </p:nvSpPr>
        <p:spPr>
          <a:xfrm>
            <a:off x="1043779" y="3204651"/>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4" name="Google Shape;294;p39"/>
          <p:cNvSpPr txBox="1"/>
          <p:nvPr>
            <p:ph idx="1" type="subTitle"/>
          </p:nvPr>
        </p:nvSpPr>
        <p:spPr>
          <a:xfrm>
            <a:off x="1059229"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5" name="Google Shape;295;p39"/>
          <p:cNvSpPr txBox="1"/>
          <p:nvPr>
            <p:ph idx="2" type="title"/>
          </p:nvPr>
        </p:nvSpPr>
        <p:spPr>
          <a:xfrm>
            <a:off x="2342317" y="1754375"/>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6" name="Google Shape;296;p39"/>
          <p:cNvSpPr txBox="1"/>
          <p:nvPr>
            <p:ph idx="3" type="subTitle"/>
          </p:nvPr>
        </p:nvSpPr>
        <p:spPr>
          <a:xfrm>
            <a:off x="2349967" y="20640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7" name="Google Shape;297;p39"/>
          <p:cNvSpPr txBox="1"/>
          <p:nvPr>
            <p:ph idx="4" type="title"/>
          </p:nvPr>
        </p:nvSpPr>
        <p:spPr>
          <a:xfrm>
            <a:off x="3631360" y="3204651"/>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8" name="Google Shape;298;p39"/>
          <p:cNvSpPr txBox="1"/>
          <p:nvPr>
            <p:ph idx="5" type="subTitle"/>
          </p:nvPr>
        </p:nvSpPr>
        <p:spPr>
          <a:xfrm>
            <a:off x="3639010"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9" name="Google Shape;299;p39"/>
          <p:cNvSpPr txBox="1"/>
          <p:nvPr>
            <p:ph idx="6" type="title"/>
          </p:nvPr>
        </p:nvSpPr>
        <p:spPr>
          <a:xfrm>
            <a:off x="4926083" y="1754375"/>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300" name="Google Shape;300;p39"/>
          <p:cNvSpPr txBox="1"/>
          <p:nvPr>
            <p:ph idx="7" type="subTitle"/>
          </p:nvPr>
        </p:nvSpPr>
        <p:spPr>
          <a:xfrm>
            <a:off x="4930583" y="20640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01" name="Google Shape;301;p39"/>
          <p:cNvSpPr txBox="1"/>
          <p:nvPr>
            <p:ph idx="8" type="title"/>
          </p:nvPr>
        </p:nvSpPr>
        <p:spPr>
          <a:xfrm>
            <a:off x="6215127" y="3204651"/>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302" name="Google Shape;302;p39"/>
          <p:cNvSpPr txBox="1"/>
          <p:nvPr>
            <p:ph idx="9" type="subTitle"/>
          </p:nvPr>
        </p:nvSpPr>
        <p:spPr>
          <a:xfrm>
            <a:off x="6219627"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03" name="Google Shape;303;p39"/>
          <p:cNvSpPr txBox="1"/>
          <p:nvPr>
            <p:ph idx="13"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2">
    <p:bg>
      <p:bgPr>
        <a:solidFill>
          <a:schemeClr val="accent5"/>
        </a:solidFill>
      </p:bgPr>
    </p:bg>
    <p:spTree>
      <p:nvGrpSpPr>
        <p:cNvPr id="304" name="Shape 304"/>
        <p:cNvGrpSpPr/>
        <p:nvPr/>
      </p:nvGrpSpPr>
      <p:grpSpPr>
        <a:xfrm>
          <a:off x="0" y="0"/>
          <a:ext cx="0" cy="0"/>
          <a:chOff x="0" y="0"/>
          <a:chExt cx="0" cy="0"/>
        </a:xfrm>
      </p:grpSpPr>
      <p:sp>
        <p:nvSpPr>
          <p:cNvPr id="305" name="Google Shape;305;p40"/>
          <p:cNvSpPr/>
          <p:nvPr/>
        </p:nvSpPr>
        <p:spPr>
          <a:xfrm rot="10800000">
            <a:off x="5891850" y="-387100"/>
            <a:ext cx="5264100" cy="26976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0"/>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0"/>
          <p:cNvSpPr txBox="1"/>
          <p:nvPr>
            <p:ph type="title"/>
          </p:nvPr>
        </p:nvSpPr>
        <p:spPr>
          <a:xfrm>
            <a:off x="8624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08" name="Google Shape;308;p40"/>
          <p:cNvSpPr txBox="1"/>
          <p:nvPr>
            <p:ph idx="1" type="subTitle"/>
          </p:nvPr>
        </p:nvSpPr>
        <p:spPr>
          <a:xfrm>
            <a:off x="424450"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09" name="Google Shape;309;p40"/>
          <p:cNvSpPr txBox="1"/>
          <p:nvPr>
            <p:ph idx="2" type="title"/>
          </p:nvPr>
        </p:nvSpPr>
        <p:spPr>
          <a:xfrm>
            <a:off x="6525755"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10" name="Google Shape;310;p40"/>
          <p:cNvSpPr txBox="1"/>
          <p:nvPr>
            <p:ph idx="3" type="subTitle"/>
          </p:nvPr>
        </p:nvSpPr>
        <p:spPr>
          <a:xfrm>
            <a:off x="6087751"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1" name="Google Shape;311;p40"/>
          <p:cNvSpPr txBox="1"/>
          <p:nvPr>
            <p:ph idx="4" type="title"/>
          </p:nvPr>
        </p:nvSpPr>
        <p:spPr>
          <a:xfrm>
            <a:off x="36901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12" name="Google Shape;312;p40"/>
          <p:cNvSpPr txBox="1"/>
          <p:nvPr>
            <p:ph idx="5" type="subTitle"/>
          </p:nvPr>
        </p:nvSpPr>
        <p:spPr>
          <a:xfrm>
            <a:off x="3252148"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3" name="Google Shape;313;p40"/>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lumnas " type="twoColTx">
  <p:cSld name="TITLE_AND_TWO_COLUMNS">
    <p:bg>
      <p:bgPr>
        <a:solidFill>
          <a:schemeClr val="accent5"/>
        </a:solidFill>
      </p:bgPr>
    </p:bg>
    <p:spTree>
      <p:nvGrpSpPr>
        <p:cNvPr id="24" name="Shape 24"/>
        <p:cNvGrpSpPr/>
        <p:nvPr/>
      </p:nvGrpSpPr>
      <p:grpSpPr>
        <a:xfrm>
          <a:off x="0" y="0"/>
          <a:ext cx="0" cy="0"/>
          <a:chOff x="0" y="0"/>
          <a:chExt cx="0" cy="0"/>
        </a:xfrm>
      </p:grpSpPr>
      <p:sp>
        <p:nvSpPr>
          <p:cNvPr id="25" name="Google Shape;25;p5"/>
          <p:cNvSpPr txBox="1"/>
          <p:nvPr>
            <p:ph idx="1" type="subTitle"/>
          </p:nvPr>
        </p:nvSpPr>
        <p:spPr>
          <a:xfrm>
            <a:off x="833927"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6" name="Google Shape;26;p5"/>
          <p:cNvSpPr txBox="1"/>
          <p:nvPr>
            <p:ph idx="2" type="subTitle"/>
          </p:nvPr>
        </p:nvSpPr>
        <p:spPr>
          <a:xfrm>
            <a:off x="5209273"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7" name="Google Shape;27;p5"/>
          <p:cNvSpPr txBox="1"/>
          <p:nvPr>
            <p:ph type="title"/>
          </p:nvPr>
        </p:nvSpPr>
        <p:spPr>
          <a:xfrm>
            <a:off x="1554977"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8" name="Google Shape;28;p5"/>
          <p:cNvSpPr txBox="1"/>
          <p:nvPr>
            <p:ph idx="3" type="title"/>
          </p:nvPr>
        </p:nvSpPr>
        <p:spPr>
          <a:xfrm>
            <a:off x="5930323"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9" name="Google Shape;29;p5"/>
          <p:cNvSpPr/>
          <p:nvPr/>
        </p:nvSpPr>
        <p:spPr>
          <a:xfrm rot="10800000">
            <a:off x="3588450" y="-22625"/>
            <a:ext cx="1967100" cy="8859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32_1">
    <p:bg>
      <p:bgPr>
        <a:solidFill>
          <a:schemeClr val="accent5"/>
        </a:solidFill>
      </p:bgPr>
    </p:bg>
    <p:spTree>
      <p:nvGrpSpPr>
        <p:cNvPr id="314" name="Shape 314"/>
        <p:cNvGrpSpPr/>
        <p:nvPr/>
      </p:nvGrpSpPr>
      <p:grpSpPr>
        <a:xfrm>
          <a:off x="0" y="0"/>
          <a:ext cx="0" cy="0"/>
          <a:chOff x="0" y="0"/>
          <a:chExt cx="0" cy="0"/>
        </a:xfrm>
      </p:grpSpPr>
      <p:sp>
        <p:nvSpPr>
          <p:cNvPr id="315" name="Google Shape;315;p41"/>
          <p:cNvSpPr/>
          <p:nvPr/>
        </p:nvSpPr>
        <p:spPr>
          <a:xfrm flipH="1" rot="5400000">
            <a:off x="-3170100" y="96925"/>
            <a:ext cx="10676100" cy="48081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1"/>
          <p:cNvSpPr txBox="1"/>
          <p:nvPr>
            <p:ph type="title"/>
          </p:nvPr>
        </p:nvSpPr>
        <p:spPr>
          <a:xfrm>
            <a:off x="5621850" y="1032225"/>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17" name="Google Shape;317;p41"/>
          <p:cNvSpPr txBox="1"/>
          <p:nvPr>
            <p:ph idx="1" type="subTitle"/>
          </p:nvPr>
        </p:nvSpPr>
        <p:spPr>
          <a:xfrm>
            <a:off x="5295600" y="1276125"/>
            <a:ext cx="24162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8" name="Google Shape;318;p41"/>
          <p:cNvSpPr txBox="1"/>
          <p:nvPr>
            <p:ph idx="2" type="title"/>
          </p:nvPr>
        </p:nvSpPr>
        <p:spPr>
          <a:xfrm>
            <a:off x="713225" y="2279700"/>
            <a:ext cx="3328800" cy="58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19" name="Google Shape;319;p41"/>
          <p:cNvSpPr txBox="1"/>
          <p:nvPr>
            <p:ph idx="3" type="title"/>
          </p:nvPr>
        </p:nvSpPr>
        <p:spPr>
          <a:xfrm>
            <a:off x="5621850" y="246081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20" name="Google Shape;320;p41"/>
          <p:cNvSpPr txBox="1"/>
          <p:nvPr>
            <p:ph idx="4" type="subTitle"/>
          </p:nvPr>
        </p:nvSpPr>
        <p:spPr>
          <a:xfrm>
            <a:off x="5295600" y="2709472"/>
            <a:ext cx="24162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1" name="Google Shape;321;p41"/>
          <p:cNvSpPr txBox="1"/>
          <p:nvPr>
            <p:ph idx="5" type="title"/>
          </p:nvPr>
        </p:nvSpPr>
        <p:spPr>
          <a:xfrm>
            <a:off x="5621850" y="3877419"/>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22" name="Google Shape;322;p41"/>
          <p:cNvSpPr txBox="1"/>
          <p:nvPr>
            <p:ph idx="6" type="subTitle"/>
          </p:nvPr>
        </p:nvSpPr>
        <p:spPr>
          <a:xfrm>
            <a:off x="5295600" y="4126082"/>
            <a:ext cx="24162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3" name="Google Shape;323;p41"/>
          <p:cNvSpPr/>
          <p:nvPr/>
        </p:nvSpPr>
        <p:spPr>
          <a:xfrm rot="10800000">
            <a:off x="6984125" y="-614375"/>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 name="Google Shape;324;p41"/>
          <p:cNvSpPr/>
          <p:nvPr/>
        </p:nvSpPr>
        <p:spPr>
          <a:xfrm rot="10800000">
            <a:off x="7044125" y="-709625"/>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 name="Google Shape;325;p41"/>
          <p:cNvSpPr/>
          <p:nvPr/>
        </p:nvSpPr>
        <p:spPr>
          <a:xfrm flipH="1">
            <a:off x="7963400" y="3988625"/>
            <a:ext cx="1355400" cy="13143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 name="Google Shape;326;p41"/>
          <p:cNvSpPr/>
          <p:nvPr/>
        </p:nvSpPr>
        <p:spPr>
          <a:xfrm>
            <a:off x="7338200" y="4256000"/>
            <a:ext cx="2913300" cy="13665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4">
    <p:bg>
      <p:bgPr>
        <a:solidFill>
          <a:schemeClr val="accent5"/>
        </a:solidFill>
      </p:bgPr>
    </p:bg>
    <p:spTree>
      <p:nvGrpSpPr>
        <p:cNvPr id="327" name="Shape 327"/>
        <p:cNvGrpSpPr/>
        <p:nvPr/>
      </p:nvGrpSpPr>
      <p:grpSpPr>
        <a:xfrm>
          <a:off x="0" y="0"/>
          <a:ext cx="0" cy="0"/>
          <a:chOff x="0" y="0"/>
          <a:chExt cx="0" cy="0"/>
        </a:xfrm>
      </p:grpSpPr>
      <p:sp>
        <p:nvSpPr>
          <p:cNvPr id="328" name="Google Shape;328;p42"/>
          <p:cNvSpPr txBox="1"/>
          <p:nvPr>
            <p:ph type="title"/>
          </p:nvPr>
        </p:nvSpPr>
        <p:spPr>
          <a:xfrm>
            <a:off x="4260300" y="530725"/>
            <a:ext cx="5195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29" name="Google Shape;329;p42"/>
          <p:cNvSpPr/>
          <p:nvPr/>
        </p:nvSpPr>
        <p:spPr>
          <a:xfrm rot="10800000">
            <a:off x="6907925" y="-8085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 name="Google Shape;330;p42"/>
          <p:cNvSpPr/>
          <p:nvPr/>
        </p:nvSpPr>
        <p:spPr>
          <a:xfrm rot="10800000">
            <a:off x="6967925" y="-9038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bg>
      <p:bgPr>
        <a:solidFill>
          <a:schemeClr val="accent5"/>
        </a:solidFill>
      </p:bgPr>
    </p:bg>
    <p:spTree>
      <p:nvGrpSpPr>
        <p:cNvPr id="331" name="Shape 331"/>
        <p:cNvGrpSpPr/>
        <p:nvPr/>
      </p:nvGrpSpPr>
      <p:grpSpPr>
        <a:xfrm>
          <a:off x="0" y="0"/>
          <a:ext cx="0" cy="0"/>
          <a:chOff x="0" y="0"/>
          <a:chExt cx="0" cy="0"/>
        </a:xfrm>
      </p:grpSpPr>
      <p:sp>
        <p:nvSpPr>
          <p:cNvPr id="332" name="Google Shape;332;p43"/>
          <p:cNvSpPr/>
          <p:nvPr/>
        </p:nvSpPr>
        <p:spPr>
          <a:xfrm>
            <a:off x="-522475" y="3430700"/>
            <a:ext cx="2292600" cy="208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3"/>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34" name="Google Shape;334;p43"/>
          <p:cNvSpPr/>
          <p:nvPr/>
        </p:nvSpPr>
        <p:spPr>
          <a:xfrm rot="10800000">
            <a:off x="7261800" y="-552525"/>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3"/>
          <p:cNvSpPr/>
          <p:nvPr/>
        </p:nvSpPr>
        <p:spPr>
          <a:xfrm flipH="1">
            <a:off x="-2363425" y="4490900"/>
            <a:ext cx="5364900" cy="25164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3"/>
          <p:cNvSpPr/>
          <p:nvPr/>
        </p:nvSpPr>
        <p:spPr>
          <a:xfrm flipH="1" rot="-5400000">
            <a:off x="7959050" y="337625"/>
            <a:ext cx="2457300" cy="11526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1_1">
    <p:bg>
      <p:bgPr>
        <a:solidFill>
          <a:schemeClr val="dk1"/>
        </a:solidFill>
      </p:bgPr>
    </p:bg>
    <p:spTree>
      <p:nvGrpSpPr>
        <p:cNvPr id="337" name="Shape 337"/>
        <p:cNvGrpSpPr/>
        <p:nvPr/>
      </p:nvGrpSpPr>
      <p:grpSpPr>
        <a:xfrm>
          <a:off x="0" y="0"/>
          <a:ext cx="0" cy="0"/>
          <a:chOff x="0" y="0"/>
          <a:chExt cx="0" cy="0"/>
        </a:xfrm>
      </p:grpSpPr>
      <p:sp>
        <p:nvSpPr>
          <p:cNvPr id="338" name="Google Shape;338;p44"/>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lt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39" name="Google Shape;339;p44"/>
          <p:cNvSpPr/>
          <p:nvPr/>
        </p:nvSpPr>
        <p:spPr>
          <a:xfrm flipH="1" rot="10800000">
            <a:off x="-229775" y="-36025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4"/>
          <p:cNvSpPr/>
          <p:nvPr/>
        </p:nvSpPr>
        <p:spPr>
          <a:xfrm>
            <a:off x="6989900" y="3447800"/>
            <a:ext cx="5364900" cy="25164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4_1">
    <p:bg>
      <p:bgPr>
        <a:solidFill>
          <a:schemeClr val="accent5"/>
        </a:solidFill>
      </p:bgPr>
    </p:bg>
    <p:spTree>
      <p:nvGrpSpPr>
        <p:cNvPr id="341" name="Shape 341"/>
        <p:cNvGrpSpPr/>
        <p:nvPr/>
      </p:nvGrpSpPr>
      <p:grpSpPr>
        <a:xfrm>
          <a:off x="0" y="0"/>
          <a:ext cx="0" cy="0"/>
          <a:chOff x="0" y="0"/>
          <a:chExt cx="0" cy="0"/>
        </a:xfrm>
      </p:grpSpPr>
      <p:sp>
        <p:nvSpPr>
          <p:cNvPr id="342" name="Google Shape;342;p45"/>
          <p:cNvSpPr txBox="1"/>
          <p:nvPr>
            <p:ph type="title"/>
          </p:nvPr>
        </p:nvSpPr>
        <p:spPr>
          <a:xfrm>
            <a:off x="713225" y="530725"/>
            <a:ext cx="5771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43" name="Google Shape;343;p45"/>
          <p:cNvSpPr/>
          <p:nvPr/>
        </p:nvSpPr>
        <p:spPr>
          <a:xfrm rot="10800000">
            <a:off x="-2495250" y="-885400"/>
            <a:ext cx="4317900" cy="2213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
    <p:bg>
      <p:bgPr>
        <a:solidFill>
          <a:schemeClr val="accent5"/>
        </a:solidFill>
      </p:bgPr>
    </p:bg>
    <p:spTree>
      <p:nvGrpSpPr>
        <p:cNvPr id="344" name="Shape 344"/>
        <p:cNvGrpSpPr/>
        <p:nvPr/>
      </p:nvGrpSpPr>
      <p:grpSpPr>
        <a:xfrm>
          <a:off x="0" y="0"/>
          <a:ext cx="0" cy="0"/>
          <a:chOff x="0" y="0"/>
          <a:chExt cx="0" cy="0"/>
        </a:xfrm>
      </p:grpSpPr>
      <p:sp>
        <p:nvSpPr>
          <p:cNvPr id="345" name="Google Shape;345;p46"/>
          <p:cNvSpPr txBox="1"/>
          <p:nvPr>
            <p:ph type="title"/>
          </p:nvPr>
        </p:nvSpPr>
        <p:spPr>
          <a:xfrm>
            <a:off x="713225" y="530725"/>
            <a:ext cx="73599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46" name="Google Shape;346;p46"/>
          <p:cNvSpPr/>
          <p:nvPr/>
        </p:nvSpPr>
        <p:spPr>
          <a:xfrm>
            <a:off x="-1776650" y="270117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 name="Google Shape;347;p46"/>
          <p:cNvSpPr/>
          <p:nvPr/>
        </p:nvSpPr>
        <p:spPr>
          <a:xfrm rot="10800000">
            <a:off x="64947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 name="Google Shape;348;p46"/>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2_1">
    <p:bg>
      <p:bgPr>
        <a:solidFill>
          <a:schemeClr val="accent5"/>
        </a:solidFill>
      </p:bgPr>
    </p:bg>
    <p:spTree>
      <p:nvGrpSpPr>
        <p:cNvPr id="349" name="Shape 349"/>
        <p:cNvGrpSpPr/>
        <p:nvPr/>
      </p:nvGrpSpPr>
      <p:grpSpPr>
        <a:xfrm>
          <a:off x="0" y="0"/>
          <a:ext cx="0" cy="0"/>
          <a:chOff x="0" y="0"/>
          <a:chExt cx="0" cy="0"/>
        </a:xfrm>
      </p:grpSpPr>
      <p:sp>
        <p:nvSpPr>
          <p:cNvPr id="350" name="Google Shape;350;p47"/>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51" name="Google Shape;351;p47"/>
          <p:cNvSpPr/>
          <p:nvPr/>
        </p:nvSpPr>
        <p:spPr>
          <a:xfrm flipH="1" rot="10800000">
            <a:off x="-287750" y="-113775"/>
            <a:ext cx="2978700" cy="3082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7"/>
          <p:cNvSpPr/>
          <p:nvPr/>
        </p:nvSpPr>
        <p:spPr>
          <a:xfrm>
            <a:off x="5008975"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3">
    <p:bg>
      <p:bgPr>
        <a:solidFill>
          <a:schemeClr val="accent5"/>
        </a:solidFill>
      </p:bgPr>
    </p:bg>
    <p:spTree>
      <p:nvGrpSpPr>
        <p:cNvPr id="353" name="Shape 353"/>
        <p:cNvGrpSpPr/>
        <p:nvPr/>
      </p:nvGrpSpPr>
      <p:grpSpPr>
        <a:xfrm>
          <a:off x="0" y="0"/>
          <a:ext cx="0" cy="0"/>
          <a:chOff x="0" y="0"/>
          <a:chExt cx="0" cy="0"/>
        </a:xfrm>
      </p:grpSpPr>
      <p:sp>
        <p:nvSpPr>
          <p:cNvPr id="354" name="Google Shape;354;p48"/>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55" name="Google Shape;355;p48"/>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 name="Google Shape;356;p48"/>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 name="Google Shape;357;p48"/>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TITLE_AND_BODY_1">
    <p:bg>
      <p:bgPr>
        <a:solidFill>
          <a:schemeClr val="accent5"/>
        </a:solidFill>
      </p:bgPr>
    </p:bg>
    <p:spTree>
      <p:nvGrpSpPr>
        <p:cNvPr id="358" name="Shape 358"/>
        <p:cNvGrpSpPr/>
        <p:nvPr/>
      </p:nvGrpSpPr>
      <p:grpSpPr>
        <a:xfrm>
          <a:off x="0" y="0"/>
          <a:ext cx="0" cy="0"/>
          <a:chOff x="0" y="0"/>
          <a:chExt cx="0" cy="0"/>
        </a:xfrm>
      </p:grpSpPr>
      <p:sp>
        <p:nvSpPr>
          <p:cNvPr id="359" name="Google Shape;359;p49"/>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60" name="Google Shape;360;p49"/>
          <p:cNvSpPr/>
          <p:nvPr/>
        </p:nvSpPr>
        <p:spPr>
          <a:xfrm>
            <a:off x="-1681400" y="24821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 name="Google Shape;361;p49"/>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 name="Google Shape;362;p49"/>
          <p:cNvSpPr/>
          <p:nvPr/>
        </p:nvSpPr>
        <p:spPr>
          <a:xfrm rot="10800000">
            <a:off x="5515225" y="-1807100"/>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9"/>
          <p:cNvSpPr txBox="1"/>
          <p:nvPr>
            <p:ph idx="1" type="body"/>
          </p:nvPr>
        </p:nvSpPr>
        <p:spPr>
          <a:xfrm>
            <a:off x="713225" y="1424150"/>
            <a:ext cx="7710900" cy="3259800"/>
          </a:xfrm>
          <a:prstGeom prst="rect">
            <a:avLst/>
          </a:prstGeom>
        </p:spPr>
        <p:txBody>
          <a:bodyPr anchorCtr="0" anchor="t" bIns="91425" lIns="91425" spcFirstLastPara="1" rIns="91425" wrap="square" tIns="91425">
            <a:noAutofit/>
          </a:bodyPr>
          <a:lstStyle>
            <a:lvl1pPr indent="-317500" lvl="0" marL="457200" marR="508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p:cSld name="TITLE_AND_BODY_1_1">
    <p:bg>
      <p:bgPr>
        <a:solidFill>
          <a:schemeClr val="accent5"/>
        </a:solidFill>
      </p:bgPr>
    </p:bg>
    <p:spTree>
      <p:nvGrpSpPr>
        <p:cNvPr id="364" name="Shape 364"/>
        <p:cNvGrpSpPr/>
        <p:nvPr/>
      </p:nvGrpSpPr>
      <p:grpSpPr>
        <a:xfrm>
          <a:off x="0" y="0"/>
          <a:ext cx="0" cy="0"/>
          <a:chOff x="0" y="0"/>
          <a:chExt cx="0" cy="0"/>
        </a:xfrm>
      </p:grpSpPr>
      <p:sp>
        <p:nvSpPr>
          <p:cNvPr id="365" name="Google Shape;365;p50"/>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66" name="Google Shape;366;p50"/>
          <p:cNvSpPr/>
          <p:nvPr/>
        </p:nvSpPr>
        <p:spPr>
          <a:xfrm flipH="1">
            <a:off x="7413700" y="248210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 name="Google Shape;367;p50"/>
          <p:cNvSpPr/>
          <p:nvPr/>
        </p:nvSpPr>
        <p:spPr>
          <a:xfrm flipH="1" rot="10800000">
            <a:off x="-924550" y="-1354075"/>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 name="Google Shape;368;p50"/>
          <p:cNvSpPr/>
          <p:nvPr/>
        </p:nvSpPr>
        <p:spPr>
          <a:xfrm flipH="1" rot="10800000">
            <a:off x="-1996725" y="-1985675"/>
            <a:ext cx="5364900" cy="25164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0"/>
          <p:cNvSpPr txBox="1"/>
          <p:nvPr>
            <p:ph idx="1" type="body"/>
          </p:nvPr>
        </p:nvSpPr>
        <p:spPr>
          <a:xfrm>
            <a:off x="713225" y="1424150"/>
            <a:ext cx="7710900" cy="3259800"/>
          </a:xfrm>
          <a:prstGeom prst="rect">
            <a:avLst/>
          </a:prstGeom>
        </p:spPr>
        <p:txBody>
          <a:bodyPr anchorCtr="0" anchor="t" bIns="91425" lIns="91425" spcFirstLastPara="1" rIns="91425" wrap="square" tIns="91425">
            <a:noAutofit/>
          </a:bodyPr>
          <a:lstStyle>
            <a:lvl1pPr indent="-317500" lvl="0" marL="457200" marR="508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type="titleOnly">
  <p:cSld name="TITLE_ONLY">
    <p:bg>
      <p:bgPr>
        <a:solidFill>
          <a:schemeClr val="accent5"/>
        </a:solidFill>
      </p:bgPr>
    </p:bg>
    <p:spTree>
      <p:nvGrpSpPr>
        <p:cNvPr id="30" name="Shape 30"/>
        <p:cNvGrpSpPr/>
        <p:nvPr/>
      </p:nvGrpSpPr>
      <p:grpSpPr>
        <a:xfrm>
          <a:off x="0" y="0"/>
          <a:ext cx="0" cy="0"/>
          <a:chOff x="0" y="0"/>
          <a:chExt cx="0" cy="0"/>
        </a:xfrm>
      </p:grpSpPr>
      <p:sp>
        <p:nvSpPr>
          <p:cNvPr id="31" name="Google Shape;31;p6"/>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2" name="Google Shape;32;p6"/>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 name="Google Shape;33;p6"/>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 name="Google Shape;34;p6"/>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 name="Google Shape;35;p6"/>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_1_2">
    <p:bg>
      <p:bgPr>
        <a:solidFill>
          <a:schemeClr val="accent5"/>
        </a:solidFill>
      </p:bgPr>
    </p:bg>
    <p:spTree>
      <p:nvGrpSpPr>
        <p:cNvPr id="370" name="Shape 370"/>
        <p:cNvGrpSpPr/>
        <p:nvPr/>
      </p:nvGrpSpPr>
      <p:grpSpPr>
        <a:xfrm>
          <a:off x="0" y="0"/>
          <a:ext cx="0" cy="0"/>
          <a:chOff x="0" y="0"/>
          <a:chExt cx="0" cy="0"/>
        </a:xfrm>
      </p:grpSpPr>
      <p:sp>
        <p:nvSpPr>
          <p:cNvPr id="371" name="Google Shape;371;p51"/>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72" name="Google Shape;372;p51"/>
          <p:cNvSpPr txBox="1"/>
          <p:nvPr>
            <p:ph idx="2" type="title"/>
          </p:nvPr>
        </p:nvSpPr>
        <p:spPr>
          <a:xfrm>
            <a:off x="1284681"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73" name="Google Shape;373;p51"/>
          <p:cNvSpPr txBox="1"/>
          <p:nvPr>
            <p:ph idx="1" type="subTitle"/>
          </p:nvPr>
        </p:nvSpPr>
        <p:spPr>
          <a:xfrm>
            <a:off x="940581"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74" name="Google Shape;374;p51"/>
          <p:cNvSpPr txBox="1"/>
          <p:nvPr>
            <p:ph idx="3" type="title"/>
          </p:nvPr>
        </p:nvSpPr>
        <p:spPr>
          <a:xfrm>
            <a:off x="6699519" y="325747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75" name="Google Shape;375;p51"/>
          <p:cNvSpPr txBox="1"/>
          <p:nvPr>
            <p:ph idx="4" type="subTitle"/>
          </p:nvPr>
        </p:nvSpPr>
        <p:spPr>
          <a:xfrm>
            <a:off x="6355419" y="3520107"/>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76" name="Google Shape;376;p51"/>
          <p:cNvSpPr txBox="1"/>
          <p:nvPr>
            <p:ph idx="5" type="title"/>
          </p:nvPr>
        </p:nvSpPr>
        <p:spPr>
          <a:xfrm>
            <a:off x="3990022"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77" name="Google Shape;377;p51"/>
          <p:cNvSpPr txBox="1"/>
          <p:nvPr>
            <p:ph idx="6" type="subTitle"/>
          </p:nvPr>
        </p:nvSpPr>
        <p:spPr>
          <a:xfrm>
            <a:off x="3645922"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
    <p:bg>
      <p:bgPr>
        <a:solidFill>
          <a:schemeClr val="accent5"/>
        </a:solidFill>
      </p:bgPr>
    </p:bg>
    <p:spTree>
      <p:nvGrpSpPr>
        <p:cNvPr id="378" name="Shape 378"/>
        <p:cNvGrpSpPr/>
        <p:nvPr/>
      </p:nvGrpSpPr>
      <p:grpSpPr>
        <a:xfrm>
          <a:off x="0" y="0"/>
          <a:ext cx="0" cy="0"/>
          <a:chOff x="0" y="0"/>
          <a:chExt cx="0" cy="0"/>
        </a:xfrm>
      </p:grpSpPr>
      <p:sp>
        <p:nvSpPr>
          <p:cNvPr id="379" name="Google Shape;379;p52"/>
          <p:cNvSpPr/>
          <p:nvPr/>
        </p:nvSpPr>
        <p:spPr>
          <a:xfrm flipH="1">
            <a:off x="4458687" y="-942975"/>
            <a:ext cx="8250600" cy="79998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 name="Google Shape;380;p52"/>
          <p:cNvSpPr/>
          <p:nvPr/>
        </p:nvSpPr>
        <p:spPr>
          <a:xfrm>
            <a:off x="3310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2"/>
          <p:cNvSpPr/>
          <p:nvPr/>
        </p:nvSpPr>
        <p:spPr>
          <a:xfrm>
            <a:off x="53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2"/>
          <p:cNvSpPr/>
          <p:nvPr/>
        </p:nvSpPr>
        <p:spPr>
          <a:xfrm>
            <a:off x="608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2"/>
          <p:cNvSpPr txBox="1"/>
          <p:nvPr>
            <p:ph idx="1" type="subTitle"/>
          </p:nvPr>
        </p:nvSpPr>
        <p:spPr>
          <a:xfrm>
            <a:off x="653699"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84" name="Google Shape;384;p52"/>
          <p:cNvSpPr txBox="1"/>
          <p:nvPr>
            <p:ph idx="2" type="subTitle"/>
          </p:nvPr>
        </p:nvSpPr>
        <p:spPr>
          <a:xfrm>
            <a:off x="3439674"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85" name="Google Shape;385;p52"/>
          <p:cNvSpPr txBox="1"/>
          <p:nvPr>
            <p:ph idx="3" type="subTitle"/>
          </p:nvPr>
        </p:nvSpPr>
        <p:spPr>
          <a:xfrm>
            <a:off x="6203701"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86" name="Google Shape;386;p52"/>
          <p:cNvSpPr txBox="1"/>
          <p:nvPr>
            <p:ph hasCustomPrompt="1" type="title"/>
          </p:nvPr>
        </p:nvSpPr>
        <p:spPr>
          <a:xfrm>
            <a:off x="588299"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387" name="Google Shape;387;p52"/>
          <p:cNvSpPr txBox="1"/>
          <p:nvPr>
            <p:ph hasCustomPrompt="1" idx="4" type="title"/>
          </p:nvPr>
        </p:nvSpPr>
        <p:spPr>
          <a:xfrm>
            <a:off x="3363300"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388" name="Google Shape;388;p52"/>
          <p:cNvSpPr txBox="1"/>
          <p:nvPr>
            <p:ph hasCustomPrompt="1" idx="5" type="title"/>
          </p:nvPr>
        </p:nvSpPr>
        <p:spPr>
          <a:xfrm>
            <a:off x="6138301"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389" name="Google Shape;389;p52"/>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90" name="Google Shape;390;p52"/>
          <p:cNvSpPr/>
          <p:nvPr/>
        </p:nvSpPr>
        <p:spPr>
          <a:xfrm flipH="1">
            <a:off x="7169700" y="239192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 name="Google Shape;391;p52"/>
          <p:cNvSpPr/>
          <p:nvPr/>
        </p:nvSpPr>
        <p:spPr>
          <a:xfrm flipH="1" rot="10800000">
            <a:off x="-7624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2" name="Google Shape;392;p52"/>
          <p:cNvSpPr/>
          <p:nvPr/>
        </p:nvSpPr>
        <p:spPr>
          <a:xfrm flipH="1" rot="10800000">
            <a:off x="-16814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3_1">
    <p:bg>
      <p:bgPr>
        <a:solidFill>
          <a:schemeClr val="dk1"/>
        </a:solidFill>
      </p:bgPr>
    </p:bg>
    <p:spTree>
      <p:nvGrpSpPr>
        <p:cNvPr id="393" name="Shape 393"/>
        <p:cNvGrpSpPr/>
        <p:nvPr/>
      </p:nvGrpSpPr>
      <p:grpSpPr>
        <a:xfrm>
          <a:off x="0" y="0"/>
          <a:ext cx="0" cy="0"/>
          <a:chOff x="0" y="0"/>
          <a:chExt cx="0" cy="0"/>
        </a:xfrm>
      </p:grpSpPr>
      <p:sp>
        <p:nvSpPr>
          <p:cNvPr id="394" name="Google Shape;394;p53"/>
          <p:cNvSpPr txBox="1"/>
          <p:nvPr>
            <p:ph idx="1" type="subTitle"/>
          </p:nvPr>
        </p:nvSpPr>
        <p:spPr>
          <a:xfrm>
            <a:off x="713250" y="1264629"/>
            <a:ext cx="7717500" cy="3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95" name="Google Shape;395;p53"/>
          <p:cNvSpPr txBox="1"/>
          <p:nvPr>
            <p:ph hasCustomPrompt="1" type="title"/>
          </p:nvPr>
        </p:nvSpPr>
        <p:spPr>
          <a:xfrm>
            <a:off x="713227" y="639821"/>
            <a:ext cx="77175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000"/>
              <a:buNone/>
              <a:defRPr b="1" sz="5000">
                <a:solidFill>
                  <a:schemeClr val="lt1"/>
                </a:solidFill>
              </a:defRPr>
            </a:lvl1pPr>
            <a:lvl2pPr lvl="1" rtl="0" algn="ctr">
              <a:spcBef>
                <a:spcPts val="0"/>
              </a:spcBef>
              <a:spcAft>
                <a:spcPts val="0"/>
              </a:spcAft>
              <a:buClr>
                <a:schemeClr val="lt1"/>
              </a:buClr>
              <a:buSzPts val="5000"/>
              <a:buNone/>
              <a:defRPr b="1" sz="5000">
                <a:solidFill>
                  <a:schemeClr val="lt1"/>
                </a:solidFill>
              </a:defRPr>
            </a:lvl2pPr>
            <a:lvl3pPr lvl="2" rtl="0" algn="ctr">
              <a:spcBef>
                <a:spcPts val="0"/>
              </a:spcBef>
              <a:spcAft>
                <a:spcPts val="0"/>
              </a:spcAft>
              <a:buClr>
                <a:schemeClr val="lt1"/>
              </a:buClr>
              <a:buSzPts val="5000"/>
              <a:buNone/>
              <a:defRPr b="1" sz="5000">
                <a:solidFill>
                  <a:schemeClr val="lt1"/>
                </a:solidFill>
              </a:defRPr>
            </a:lvl3pPr>
            <a:lvl4pPr lvl="3" rtl="0" algn="ctr">
              <a:spcBef>
                <a:spcPts val="0"/>
              </a:spcBef>
              <a:spcAft>
                <a:spcPts val="0"/>
              </a:spcAft>
              <a:buClr>
                <a:schemeClr val="lt1"/>
              </a:buClr>
              <a:buSzPts val="5000"/>
              <a:buNone/>
              <a:defRPr b="1" sz="5000">
                <a:solidFill>
                  <a:schemeClr val="lt1"/>
                </a:solidFill>
              </a:defRPr>
            </a:lvl4pPr>
            <a:lvl5pPr lvl="4" rtl="0" algn="ctr">
              <a:spcBef>
                <a:spcPts val="0"/>
              </a:spcBef>
              <a:spcAft>
                <a:spcPts val="0"/>
              </a:spcAft>
              <a:buClr>
                <a:schemeClr val="lt1"/>
              </a:buClr>
              <a:buSzPts val="5000"/>
              <a:buNone/>
              <a:defRPr b="1" sz="5000">
                <a:solidFill>
                  <a:schemeClr val="lt1"/>
                </a:solidFill>
              </a:defRPr>
            </a:lvl5pPr>
            <a:lvl6pPr lvl="5" rtl="0" algn="ctr">
              <a:spcBef>
                <a:spcPts val="0"/>
              </a:spcBef>
              <a:spcAft>
                <a:spcPts val="0"/>
              </a:spcAft>
              <a:buClr>
                <a:schemeClr val="lt1"/>
              </a:buClr>
              <a:buSzPts val="5000"/>
              <a:buNone/>
              <a:defRPr b="1" sz="5000">
                <a:solidFill>
                  <a:schemeClr val="lt1"/>
                </a:solidFill>
              </a:defRPr>
            </a:lvl6pPr>
            <a:lvl7pPr lvl="6" rtl="0" algn="ctr">
              <a:spcBef>
                <a:spcPts val="0"/>
              </a:spcBef>
              <a:spcAft>
                <a:spcPts val="0"/>
              </a:spcAft>
              <a:buClr>
                <a:schemeClr val="lt1"/>
              </a:buClr>
              <a:buSzPts val="5000"/>
              <a:buNone/>
              <a:defRPr b="1" sz="5000">
                <a:solidFill>
                  <a:schemeClr val="lt1"/>
                </a:solidFill>
              </a:defRPr>
            </a:lvl7pPr>
            <a:lvl8pPr lvl="7" rtl="0" algn="ctr">
              <a:spcBef>
                <a:spcPts val="0"/>
              </a:spcBef>
              <a:spcAft>
                <a:spcPts val="0"/>
              </a:spcAft>
              <a:buClr>
                <a:schemeClr val="lt1"/>
              </a:buClr>
              <a:buSzPts val="5000"/>
              <a:buNone/>
              <a:defRPr b="1" sz="5000">
                <a:solidFill>
                  <a:schemeClr val="lt1"/>
                </a:solidFill>
              </a:defRPr>
            </a:lvl8pPr>
            <a:lvl9pPr lvl="8" rtl="0" algn="ctr">
              <a:spcBef>
                <a:spcPts val="0"/>
              </a:spcBef>
              <a:spcAft>
                <a:spcPts val="0"/>
              </a:spcAft>
              <a:buClr>
                <a:schemeClr val="lt1"/>
              </a:buClr>
              <a:buSzPts val="5000"/>
              <a:buNone/>
              <a:defRPr b="1" sz="5000">
                <a:solidFill>
                  <a:schemeClr val="lt1"/>
                </a:solidFill>
              </a:defRPr>
            </a:lvl9pPr>
          </a:lstStyle>
          <a:p>
            <a:r>
              <a:t>xx%</a:t>
            </a:r>
          </a:p>
        </p:txBody>
      </p:sp>
      <p:sp>
        <p:nvSpPr>
          <p:cNvPr id="396" name="Google Shape;396;p53"/>
          <p:cNvSpPr txBox="1"/>
          <p:nvPr>
            <p:ph idx="2" type="subTitle"/>
          </p:nvPr>
        </p:nvSpPr>
        <p:spPr>
          <a:xfrm>
            <a:off x="713250" y="2701904"/>
            <a:ext cx="7717500" cy="3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97" name="Google Shape;397;p53"/>
          <p:cNvSpPr txBox="1"/>
          <p:nvPr>
            <p:ph hasCustomPrompt="1" idx="3" type="title"/>
          </p:nvPr>
        </p:nvSpPr>
        <p:spPr>
          <a:xfrm>
            <a:off x="713227" y="2077096"/>
            <a:ext cx="77175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000"/>
              <a:buNone/>
              <a:defRPr b="1" sz="5000">
                <a:solidFill>
                  <a:schemeClr val="lt1"/>
                </a:solidFill>
              </a:defRPr>
            </a:lvl1pPr>
            <a:lvl2pPr lvl="1" rtl="0" algn="ctr">
              <a:spcBef>
                <a:spcPts val="0"/>
              </a:spcBef>
              <a:spcAft>
                <a:spcPts val="0"/>
              </a:spcAft>
              <a:buClr>
                <a:schemeClr val="lt1"/>
              </a:buClr>
              <a:buSzPts val="5000"/>
              <a:buNone/>
              <a:defRPr b="1" sz="5000">
                <a:solidFill>
                  <a:schemeClr val="lt1"/>
                </a:solidFill>
              </a:defRPr>
            </a:lvl2pPr>
            <a:lvl3pPr lvl="2" rtl="0" algn="ctr">
              <a:spcBef>
                <a:spcPts val="0"/>
              </a:spcBef>
              <a:spcAft>
                <a:spcPts val="0"/>
              </a:spcAft>
              <a:buClr>
                <a:schemeClr val="lt1"/>
              </a:buClr>
              <a:buSzPts val="5000"/>
              <a:buNone/>
              <a:defRPr b="1" sz="5000">
                <a:solidFill>
                  <a:schemeClr val="lt1"/>
                </a:solidFill>
              </a:defRPr>
            </a:lvl3pPr>
            <a:lvl4pPr lvl="3" rtl="0" algn="ctr">
              <a:spcBef>
                <a:spcPts val="0"/>
              </a:spcBef>
              <a:spcAft>
                <a:spcPts val="0"/>
              </a:spcAft>
              <a:buClr>
                <a:schemeClr val="lt1"/>
              </a:buClr>
              <a:buSzPts val="5000"/>
              <a:buNone/>
              <a:defRPr b="1" sz="5000">
                <a:solidFill>
                  <a:schemeClr val="lt1"/>
                </a:solidFill>
              </a:defRPr>
            </a:lvl4pPr>
            <a:lvl5pPr lvl="4" rtl="0" algn="ctr">
              <a:spcBef>
                <a:spcPts val="0"/>
              </a:spcBef>
              <a:spcAft>
                <a:spcPts val="0"/>
              </a:spcAft>
              <a:buClr>
                <a:schemeClr val="lt1"/>
              </a:buClr>
              <a:buSzPts val="5000"/>
              <a:buNone/>
              <a:defRPr b="1" sz="5000">
                <a:solidFill>
                  <a:schemeClr val="lt1"/>
                </a:solidFill>
              </a:defRPr>
            </a:lvl5pPr>
            <a:lvl6pPr lvl="5" rtl="0" algn="ctr">
              <a:spcBef>
                <a:spcPts val="0"/>
              </a:spcBef>
              <a:spcAft>
                <a:spcPts val="0"/>
              </a:spcAft>
              <a:buClr>
                <a:schemeClr val="lt1"/>
              </a:buClr>
              <a:buSzPts val="5000"/>
              <a:buNone/>
              <a:defRPr b="1" sz="5000">
                <a:solidFill>
                  <a:schemeClr val="lt1"/>
                </a:solidFill>
              </a:defRPr>
            </a:lvl6pPr>
            <a:lvl7pPr lvl="6" rtl="0" algn="ctr">
              <a:spcBef>
                <a:spcPts val="0"/>
              </a:spcBef>
              <a:spcAft>
                <a:spcPts val="0"/>
              </a:spcAft>
              <a:buClr>
                <a:schemeClr val="lt1"/>
              </a:buClr>
              <a:buSzPts val="5000"/>
              <a:buNone/>
              <a:defRPr b="1" sz="5000">
                <a:solidFill>
                  <a:schemeClr val="lt1"/>
                </a:solidFill>
              </a:defRPr>
            </a:lvl7pPr>
            <a:lvl8pPr lvl="7" rtl="0" algn="ctr">
              <a:spcBef>
                <a:spcPts val="0"/>
              </a:spcBef>
              <a:spcAft>
                <a:spcPts val="0"/>
              </a:spcAft>
              <a:buClr>
                <a:schemeClr val="lt1"/>
              </a:buClr>
              <a:buSzPts val="5000"/>
              <a:buNone/>
              <a:defRPr b="1" sz="5000">
                <a:solidFill>
                  <a:schemeClr val="lt1"/>
                </a:solidFill>
              </a:defRPr>
            </a:lvl8pPr>
            <a:lvl9pPr lvl="8" rtl="0" algn="ctr">
              <a:spcBef>
                <a:spcPts val="0"/>
              </a:spcBef>
              <a:spcAft>
                <a:spcPts val="0"/>
              </a:spcAft>
              <a:buClr>
                <a:schemeClr val="lt1"/>
              </a:buClr>
              <a:buSzPts val="5000"/>
              <a:buNone/>
              <a:defRPr b="1" sz="5000">
                <a:solidFill>
                  <a:schemeClr val="lt1"/>
                </a:solidFill>
              </a:defRPr>
            </a:lvl9pPr>
          </a:lstStyle>
          <a:p>
            <a:r>
              <a:t>xx%</a:t>
            </a:r>
          </a:p>
        </p:txBody>
      </p:sp>
      <p:sp>
        <p:nvSpPr>
          <p:cNvPr id="398" name="Google Shape;398;p53"/>
          <p:cNvSpPr txBox="1"/>
          <p:nvPr>
            <p:ph idx="4" type="subTitle"/>
          </p:nvPr>
        </p:nvSpPr>
        <p:spPr>
          <a:xfrm>
            <a:off x="713250" y="4139179"/>
            <a:ext cx="7717500" cy="3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99" name="Google Shape;399;p53"/>
          <p:cNvSpPr txBox="1"/>
          <p:nvPr>
            <p:ph hasCustomPrompt="1" idx="5" type="title"/>
          </p:nvPr>
        </p:nvSpPr>
        <p:spPr>
          <a:xfrm>
            <a:off x="713227" y="3514371"/>
            <a:ext cx="77175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000"/>
              <a:buNone/>
              <a:defRPr b="1" sz="5000">
                <a:solidFill>
                  <a:schemeClr val="lt1"/>
                </a:solidFill>
              </a:defRPr>
            </a:lvl1pPr>
            <a:lvl2pPr lvl="1" rtl="0" algn="ctr">
              <a:spcBef>
                <a:spcPts val="0"/>
              </a:spcBef>
              <a:spcAft>
                <a:spcPts val="0"/>
              </a:spcAft>
              <a:buClr>
                <a:schemeClr val="lt1"/>
              </a:buClr>
              <a:buSzPts val="5000"/>
              <a:buNone/>
              <a:defRPr b="1" sz="5000">
                <a:solidFill>
                  <a:schemeClr val="lt1"/>
                </a:solidFill>
              </a:defRPr>
            </a:lvl2pPr>
            <a:lvl3pPr lvl="2" rtl="0" algn="ctr">
              <a:spcBef>
                <a:spcPts val="0"/>
              </a:spcBef>
              <a:spcAft>
                <a:spcPts val="0"/>
              </a:spcAft>
              <a:buClr>
                <a:schemeClr val="lt1"/>
              </a:buClr>
              <a:buSzPts val="5000"/>
              <a:buNone/>
              <a:defRPr b="1" sz="5000">
                <a:solidFill>
                  <a:schemeClr val="lt1"/>
                </a:solidFill>
              </a:defRPr>
            </a:lvl3pPr>
            <a:lvl4pPr lvl="3" rtl="0" algn="ctr">
              <a:spcBef>
                <a:spcPts val="0"/>
              </a:spcBef>
              <a:spcAft>
                <a:spcPts val="0"/>
              </a:spcAft>
              <a:buClr>
                <a:schemeClr val="lt1"/>
              </a:buClr>
              <a:buSzPts val="5000"/>
              <a:buNone/>
              <a:defRPr b="1" sz="5000">
                <a:solidFill>
                  <a:schemeClr val="lt1"/>
                </a:solidFill>
              </a:defRPr>
            </a:lvl4pPr>
            <a:lvl5pPr lvl="4" rtl="0" algn="ctr">
              <a:spcBef>
                <a:spcPts val="0"/>
              </a:spcBef>
              <a:spcAft>
                <a:spcPts val="0"/>
              </a:spcAft>
              <a:buClr>
                <a:schemeClr val="lt1"/>
              </a:buClr>
              <a:buSzPts val="5000"/>
              <a:buNone/>
              <a:defRPr b="1" sz="5000">
                <a:solidFill>
                  <a:schemeClr val="lt1"/>
                </a:solidFill>
              </a:defRPr>
            </a:lvl5pPr>
            <a:lvl6pPr lvl="5" rtl="0" algn="ctr">
              <a:spcBef>
                <a:spcPts val="0"/>
              </a:spcBef>
              <a:spcAft>
                <a:spcPts val="0"/>
              </a:spcAft>
              <a:buClr>
                <a:schemeClr val="lt1"/>
              </a:buClr>
              <a:buSzPts val="5000"/>
              <a:buNone/>
              <a:defRPr b="1" sz="5000">
                <a:solidFill>
                  <a:schemeClr val="lt1"/>
                </a:solidFill>
              </a:defRPr>
            </a:lvl6pPr>
            <a:lvl7pPr lvl="6" rtl="0" algn="ctr">
              <a:spcBef>
                <a:spcPts val="0"/>
              </a:spcBef>
              <a:spcAft>
                <a:spcPts val="0"/>
              </a:spcAft>
              <a:buClr>
                <a:schemeClr val="lt1"/>
              </a:buClr>
              <a:buSzPts val="5000"/>
              <a:buNone/>
              <a:defRPr b="1" sz="5000">
                <a:solidFill>
                  <a:schemeClr val="lt1"/>
                </a:solidFill>
              </a:defRPr>
            </a:lvl7pPr>
            <a:lvl8pPr lvl="7" rtl="0" algn="ctr">
              <a:spcBef>
                <a:spcPts val="0"/>
              </a:spcBef>
              <a:spcAft>
                <a:spcPts val="0"/>
              </a:spcAft>
              <a:buClr>
                <a:schemeClr val="lt1"/>
              </a:buClr>
              <a:buSzPts val="5000"/>
              <a:buNone/>
              <a:defRPr b="1" sz="5000">
                <a:solidFill>
                  <a:schemeClr val="lt1"/>
                </a:solidFill>
              </a:defRPr>
            </a:lvl8pPr>
            <a:lvl9pPr lvl="8" rtl="0" algn="ctr">
              <a:spcBef>
                <a:spcPts val="0"/>
              </a:spcBef>
              <a:spcAft>
                <a:spcPts val="0"/>
              </a:spcAft>
              <a:buClr>
                <a:schemeClr val="lt1"/>
              </a:buClr>
              <a:buSzPts val="5000"/>
              <a:buNone/>
              <a:defRPr b="1" sz="5000">
                <a:solidFill>
                  <a:schemeClr val="lt1"/>
                </a:solidFill>
              </a:defRPr>
            </a:lvl9pPr>
          </a:lstStyle>
          <a:p>
            <a:r>
              <a:t>xx%</a:t>
            </a:r>
          </a:p>
        </p:txBody>
      </p:sp>
      <p:sp>
        <p:nvSpPr>
          <p:cNvPr id="400" name="Google Shape;400;p53"/>
          <p:cNvSpPr/>
          <p:nvPr/>
        </p:nvSpPr>
        <p:spPr>
          <a:xfrm rot="10800000">
            <a:off x="5913650" y="-411375"/>
            <a:ext cx="5264100" cy="26976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3"/>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3"/>
          <p:cNvSpPr/>
          <p:nvPr/>
        </p:nvSpPr>
        <p:spPr>
          <a:xfrm flipH="1">
            <a:off x="-924100" y="3997950"/>
            <a:ext cx="3329700" cy="15618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34">
    <p:spTree>
      <p:nvGrpSpPr>
        <p:cNvPr id="403" name="Shape 403"/>
        <p:cNvGrpSpPr/>
        <p:nvPr/>
      </p:nvGrpSpPr>
      <p:grpSpPr>
        <a:xfrm>
          <a:off x="0" y="0"/>
          <a:ext cx="0" cy="0"/>
          <a:chOff x="0" y="0"/>
          <a:chExt cx="0" cy="0"/>
        </a:xfrm>
      </p:grpSpPr>
      <p:sp>
        <p:nvSpPr>
          <p:cNvPr id="404" name="Google Shape;404;p54"/>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405" name="Google Shape;405;p54"/>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6" name="Google Shape;406;p54"/>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 name="Google Shape;407;p54"/>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4"/>
          <p:cNvSpPr txBox="1"/>
          <p:nvPr>
            <p:ph idx="2" type="title"/>
          </p:nvPr>
        </p:nvSpPr>
        <p:spPr>
          <a:xfrm>
            <a:off x="928050" y="3565775"/>
            <a:ext cx="15096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09" name="Google Shape;409;p54"/>
          <p:cNvSpPr txBox="1"/>
          <p:nvPr>
            <p:ph idx="1" type="subTitle"/>
          </p:nvPr>
        </p:nvSpPr>
        <p:spPr>
          <a:xfrm>
            <a:off x="758850" y="3950490"/>
            <a:ext cx="1848000" cy="39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0" name="Google Shape;410;p54"/>
          <p:cNvSpPr txBox="1"/>
          <p:nvPr>
            <p:ph idx="3" type="title"/>
          </p:nvPr>
        </p:nvSpPr>
        <p:spPr>
          <a:xfrm>
            <a:off x="6686827" y="3565775"/>
            <a:ext cx="15096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11" name="Google Shape;411;p54"/>
          <p:cNvSpPr txBox="1"/>
          <p:nvPr>
            <p:ph idx="4" type="subTitle"/>
          </p:nvPr>
        </p:nvSpPr>
        <p:spPr>
          <a:xfrm>
            <a:off x="6517622" y="3950490"/>
            <a:ext cx="1848000" cy="39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2" name="Google Shape;412;p54"/>
          <p:cNvSpPr txBox="1"/>
          <p:nvPr>
            <p:ph idx="5" type="title"/>
          </p:nvPr>
        </p:nvSpPr>
        <p:spPr>
          <a:xfrm>
            <a:off x="3815126" y="3565775"/>
            <a:ext cx="15096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13" name="Google Shape;413;p54"/>
          <p:cNvSpPr txBox="1"/>
          <p:nvPr>
            <p:ph idx="6" type="subTitle"/>
          </p:nvPr>
        </p:nvSpPr>
        <p:spPr>
          <a:xfrm>
            <a:off x="3645921" y="3950490"/>
            <a:ext cx="1848000" cy="39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4" name="Google Shape;414;p54"/>
          <p:cNvSpPr txBox="1"/>
          <p:nvPr>
            <p:ph hasCustomPrompt="1" idx="7" type="title"/>
          </p:nvPr>
        </p:nvSpPr>
        <p:spPr>
          <a:xfrm>
            <a:off x="4006513" y="2497875"/>
            <a:ext cx="1131000" cy="3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b="1" sz="2500">
                <a:solidFill>
                  <a:schemeClr val="dk1"/>
                </a:solidFill>
              </a:defRPr>
            </a:lvl1pPr>
            <a:lvl2pPr lvl="1" rtl="0" algn="ctr">
              <a:spcBef>
                <a:spcPts val="0"/>
              </a:spcBef>
              <a:spcAft>
                <a:spcPts val="0"/>
              </a:spcAft>
              <a:buClr>
                <a:schemeClr val="dk1"/>
              </a:buClr>
              <a:buSzPts val="2500"/>
              <a:buNone/>
              <a:defRPr b="1" sz="2500">
                <a:solidFill>
                  <a:schemeClr val="dk1"/>
                </a:solidFill>
              </a:defRPr>
            </a:lvl2pPr>
            <a:lvl3pPr lvl="2" rtl="0" algn="ctr">
              <a:spcBef>
                <a:spcPts val="0"/>
              </a:spcBef>
              <a:spcAft>
                <a:spcPts val="0"/>
              </a:spcAft>
              <a:buClr>
                <a:schemeClr val="dk1"/>
              </a:buClr>
              <a:buSzPts val="2500"/>
              <a:buNone/>
              <a:defRPr b="1" sz="2500">
                <a:solidFill>
                  <a:schemeClr val="dk1"/>
                </a:solidFill>
              </a:defRPr>
            </a:lvl3pPr>
            <a:lvl4pPr lvl="3" rtl="0" algn="ctr">
              <a:spcBef>
                <a:spcPts val="0"/>
              </a:spcBef>
              <a:spcAft>
                <a:spcPts val="0"/>
              </a:spcAft>
              <a:buClr>
                <a:schemeClr val="dk1"/>
              </a:buClr>
              <a:buSzPts val="2500"/>
              <a:buNone/>
              <a:defRPr b="1" sz="2500">
                <a:solidFill>
                  <a:schemeClr val="dk1"/>
                </a:solidFill>
              </a:defRPr>
            </a:lvl4pPr>
            <a:lvl5pPr lvl="4" rtl="0" algn="ctr">
              <a:spcBef>
                <a:spcPts val="0"/>
              </a:spcBef>
              <a:spcAft>
                <a:spcPts val="0"/>
              </a:spcAft>
              <a:buClr>
                <a:schemeClr val="dk1"/>
              </a:buClr>
              <a:buSzPts val="2500"/>
              <a:buNone/>
              <a:defRPr b="1" sz="2500">
                <a:solidFill>
                  <a:schemeClr val="dk1"/>
                </a:solidFill>
              </a:defRPr>
            </a:lvl5pPr>
            <a:lvl6pPr lvl="5" rtl="0" algn="ctr">
              <a:spcBef>
                <a:spcPts val="0"/>
              </a:spcBef>
              <a:spcAft>
                <a:spcPts val="0"/>
              </a:spcAft>
              <a:buClr>
                <a:schemeClr val="dk1"/>
              </a:buClr>
              <a:buSzPts val="2500"/>
              <a:buNone/>
              <a:defRPr b="1" sz="2500">
                <a:solidFill>
                  <a:schemeClr val="dk1"/>
                </a:solidFill>
              </a:defRPr>
            </a:lvl6pPr>
            <a:lvl7pPr lvl="6" rtl="0" algn="ctr">
              <a:spcBef>
                <a:spcPts val="0"/>
              </a:spcBef>
              <a:spcAft>
                <a:spcPts val="0"/>
              </a:spcAft>
              <a:buClr>
                <a:schemeClr val="dk1"/>
              </a:buClr>
              <a:buSzPts val="2500"/>
              <a:buNone/>
              <a:defRPr b="1" sz="2500">
                <a:solidFill>
                  <a:schemeClr val="dk1"/>
                </a:solidFill>
              </a:defRPr>
            </a:lvl7pPr>
            <a:lvl8pPr lvl="7" rtl="0" algn="ctr">
              <a:spcBef>
                <a:spcPts val="0"/>
              </a:spcBef>
              <a:spcAft>
                <a:spcPts val="0"/>
              </a:spcAft>
              <a:buClr>
                <a:schemeClr val="dk1"/>
              </a:buClr>
              <a:buSzPts val="2500"/>
              <a:buNone/>
              <a:defRPr b="1" sz="2500">
                <a:solidFill>
                  <a:schemeClr val="dk1"/>
                </a:solidFill>
              </a:defRPr>
            </a:lvl8pPr>
            <a:lvl9pPr lvl="8" rtl="0" algn="ctr">
              <a:spcBef>
                <a:spcPts val="0"/>
              </a:spcBef>
              <a:spcAft>
                <a:spcPts val="0"/>
              </a:spcAft>
              <a:buClr>
                <a:schemeClr val="dk1"/>
              </a:buClr>
              <a:buSzPts val="2500"/>
              <a:buNone/>
              <a:defRPr b="1" sz="2500">
                <a:solidFill>
                  <a:schemeClr val="dk1"/>
                </a:solidFill>
              </a:defRPr>
            </a:lvl9pPr>
          </a:lstStyle>
          <a:p>
            <a:r>
              <a:t>xx%</a:t>
            </a:r>
          </a:p>
        </p:txBody>
      </p:sp>
      <p:sp>
        <p:nvSpPr>
          <p:cNvPr id="415" name="Google Shape;415;p54"/>
          <p:cNvSpPr txBox="1"/>
          <p:nvPr>
            <p:ph hasCustomPrompt="1" idx="8" type="title"/>
          </p:nvPr>
        </p:nvSpPr>
        <p:spPr>
          <a:xfrm>
            <a:off x="1117350" y="2497873"/>
            <a:ext cx="1131000" cy="3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b="1" sz="2500">
                <a:solidFill>
                  <a:schemeClr val="dk1"/>
                </a:solidFill>
              </a:defRPr>
            </a:lvl1pPr>
            <a:lvl2pPr lvl="1" rtl="0" algn="ctr">
              <a:spcBef>
                <a:spcPts val="0"/>
              </a:spcBef>
              <a:spcAft>
                <a:spcPts val="0"/>
              </a:spcAft>
              <a:buClr>
                <a:schemeClr val="dk1"/>
              </a:buClr>
              <a:buSzPts val="2500"/>
              <a:buNone/>
              <a:defRPr b="1" sz="2500">
                <a:solidFill>
                  <a:schemeClr val="dk1"/>
                </a:solidFill>
              </a:defRPr>
            </a:lvl2pPr>
            <a:lvl3pPr lvl="2" rtl="0" algn="ctr">
              <a:spcBef>
                <a:spcPts val="0"/>
              </a:spcBef>
              <a:spcAft>
                <a:spcPts val="0"/>
              </a:spcAft>
              <a:buClr>
                <a:schemeClr val="dk1"/>
              </a:buClr>
              <a:buSzPts val="2500"/>
              <a:buNone/>
              <a:defRPr b="1" sz="2500">
                <a:solidFill>
                  <a:schemeClr val="dk1"/>
                </a:solidFill>
              </a:defRPr>
            </a:lvl3pPr>
            <a:lvl4pPr lvl="3" rtl="0" algn="ctr">
              <a:spcBef>
                <a:spcPts val="0"/>
              </a:spcBef>
              <a:spcAft>
                <a:spcPts val="0"/>
              </a:spcAft>
              <a:buClr>
                <a:schemeClr val="dk1"/>
              </a:buClr>
              <a:buSzPts val="2500"/>
              <a:buNone/>
              <a:defRPr b="1" sz="2500">
                <a:solidFill>
                  <a:schemeClr val="dk1"/>
                </a:solidFill>
              </a:defRPr>
            </a:lvl4pPr>
            <a:lvl5pPr lvl="4" rtl="0" algn="ctr">
              <a:spcBef>
                <a:spcPts val="0"/>
              </a:spcBef>
              <a:spcAft>
                <a:spcPts val="0"/>
              </a:spcAft>
              <a:buClr>
                <a:schemeClr val="dk1"/>
              </a:buClr>
              <a:buSzPts val="2500"/>
              <a:buNone/>
              <a:defRPr b="1" sz="2500">
                <a:solidFill>
                  <a:schemeClr val="dk1"/>
                </a:solidFill>
              </a:defRPr>
            </a:lvl5pPr>
            <a:lvl6pPr lvl="5" rtl="0" algn="ctr">
              <a:spcBef>
                <a:spcPts val="0"/>
              </a:spcBef>
              <a:spcAft>
                <a:spcPts val="0"/>
              </a:spcAft>
              <a:buClr>
                <a:schemeClr val="dk1"/>
              </a:buClr>
              <a:buSzPts val="2500"/>
              <a:buNone/>
              <a:defRPr b="1" sz="2500">
                <a:solidFill>
                  <a:schemeClr val="dk1"/>
                </a:solidFill>
              </a:defRPr>
            </a:lvl6pPr>
            <a:lvl7pPr lvl="6" rtl="0" algn="ctr">
              <a:spcBef>
                <a:spcPts val="0"/>
              </a:spcBef>
              <a:spcAft>
                <a:spcPts val="0"/>
              </a:spcAft>
              <a:buClr>
                <a:schemeClr val="dk1"/>
              </a:buClr>
              <a:buSzPts val="2500"/>
              <a:buNone/>
              <a:defRPr b="1" sz="2500">
                <a:solidFill>
                  <a:schemeClr val="dk1"/>
                </a:solidFill>
              </a:defRPr>
            </a:lvl7pPr>
            <a:lvl8pPr lvl="7" rtl="0" algn="ctr">
              <a:spcBef>
                <a:spcPts val="0"/>
              </a:spcBef>
              <a:spcAft>
                <a:spcPts val="0"/>
              </a:spcAft>
              <a:buClr>
                <a:schemeClr val="dk1"/>
              </a:buClr>
              <a:buSzPts val="2500"/>
              <a:buNone/>
              <a:defRPr b="1" sz="2500">
                <a:solidFill>
                  <a:schemeClr val="dk1"/>
                </a:solidFill>
              </a:defRPr>
            </a:lvl8pPr>
            <a:lvl9pPr lvl="8" rtl="0" algn="ctr">
              <a:spcBef>
                <a:spcPts val="0"/>
              </a:spcBef>
              <a:spcAft>
                <a:spcPts val="0"/>
              </a:spcAft>
              <a:buClr>
                <a:schemeClr val="dk1"/>
              </a:buClr>
              <a:buSzPts val="2500"/>
              <a:buNone/>
              <a:defRPr b="1" sz="2500">
                <a:solidFill>
                  <a:schemeClr val="dk1"/>
                </a:solidFill>
              </a:defRPr>
            </a:lvl9pPr>
          </a:lstStyle>
          <a:p>
            <a:r>
              <a:t>xx%</a:t>
            </a:r>
          </a:p>
        </p:txBody>
      </p:sp>
      <p:sp>
        <p:nvSpPr>
          <p:cNvPr id="416" name="Google Shape;416;p54"/>
          <p:cNvSpPr txBox="1"/>
          <p:nvPr>
            <p:ph hasCustomPrompt="1" idx="9" type="title"/>
          </p:nvPr>
        </p:nvSpPr>
        <p:spPr>
          <a:xfrm>
            <a:off x="6876113" y="2497873"/>
            <a:ext cx="1131000" cy="3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b="1" sz="2500">
                <a:solidFill>
                  <a:schemeClr val="dk1"/>
                </a:solidFill>
              </a:defRPr>
            </a:lvl1pPr>
            <a:lvl2pPr lvl="1" rtl="0" algn="ctr">
              <a:spcBef>
                <a:spcPts val="0"/>
              </a:spcBef>
              <a:spcAft>
                <a:spcPts val="0"/>
              </a:spcAft>
              <a:buClr>
                <a:schemeClr val="dk1"/>
              </a:buClr>
              <a:buSzPts val="2500"/>
              <a:buNone/>
              <a:defRPr b="1" sz="2500">
                <a:solidFill>
                  <a:schemeClr val="dk1"/>
                </a:solidFill>
              </a:defRPr>
            </a:lvl2pPr>
            <a:lvl3pPr lvl="2" rtl="0" algn="ctr">
              <a:spcBef>
                <a:spcPts val="0"/>
              </a:spcBef>
              <a:spcAft>
                <a:spcPts val="0"/>
              </a:spcAft>
              <a:buClr>
                <a:schemeClr val="dk1"/>
              </a:buClr>
              <a:buSzPts val="2500"/>
              <a:buNone/>
              <a:defRPr b="1" sz="2500">
                <a:solidFill>
                  <a:schemeClr val="dk1"/>
                </a:solidFill>
              </a:defRPr>
            </a:lvl3pPr>
            <a:lvl4pPr lvl="3" rtl="0" algn="ctr">
              <a:spcBef>
                <a:spcPts val="0"/>
              </a:spcBef>
              <a:spcAft>
                <a:spcPts val="0"/>
              </a:spcAft>
              <a:buClr>
                <a:schemeClr val="dk1"/>
              </a:buClr>
              <a:buSzPts val="2500"/>
              <a:buNone/>
              <a:defRPr b="1" sz="2500">
                <a:solidFill>
                  <a:schemeClr val="dk1"/>
                </a:solidFill>
              </a:defRPr>
            </a:lvl4pPr>
            <a:lvl5pPr lvl="4" rtl="0" algn="ctr">
              <a:spcBef>
                <a:spcPts val="0"/>
              </a:spcBef>
              <a:spcAft>
                <a:spcPts val="0"/>
              </a:spcAft>
              <a:buClr>
                <a:schemeClr val="dk1"/>
              </a:buClr>
              <a:buSzPts val="2500"/>
              <a:buNone/>
              <a:defRPr b="1" sz="2500">
                <a:solidFill>
                  <a:schemeClr val="dk1"/>
                </a:solidFill>
              </a:defRPr>
            </a:lvl5pPr>
            <a:lvl6pPr lvl="5" rtl="0" algn="ctr">
              <a:spcBef>
                <a:spcPts val="0"/>
              </a:spcBef>
              <a:spcAft>
                <a:spcPts val="0"/>
              </a:spcAft>
              <a:buClr>
                <a:schemeClr val="dk1"/>
              </a:buClr>
              <a:buSzPts val="2500"/>
              <a:buNone/>
              <a:defRPr b="1" sz="2500">
                <a:solidFill>
                  <a:schemeClr val="dk1"/>
                </a:solidFill>
              </a:defRPr>
            </a:lvl6pPr>
            <a:lvl7pPr lvl="6" rtl="0" algn="ctr">
              <a:spcBef>
                <a:spcPts val="0"/>
              </a:spcBef>
              <a:spcAft>
                <a:spcPts val="0"/>
              </a:spcAft>
              <a:buClr>
                <a:schemeClr val="dk1"/>
              </a:buClr>
              <a:buSzPts val="2500"/>
              <a:buNone/>
              <a:defRPr b="1" sz="2500">
                <a:solidFill>
                  <a:schemeClr val="dk1"/>
                </a:solidFill>
              </a:defRPr>
            </a:lvl7pPr>
            <a:lvl8pPr lvl="7" rtl="0" algn="ctr">
              <a:spcBef>
                <a:spcPts val="0"/>
              </a:spcBef>
              <a:spcAft>
                <a:spcPts val="0"/>
              </a:spcAft>
              <a:buClr>
                <a:schemeClr val="dk1"/>
              </a:buClr>
              <a:buSzPts val="2500"/>
              <a:buNone/>
              <a:defRPr b="1" sz="2500">
                <a:solidFill>
                  <a:schemeClr val="dk1"/>
                </a:solidFill>
              </a:defRPr>
            </a:lvl8pPr>
            <a:lvl9pPr lvl="8" rtl="0" algn="ctr">
              <a:spcBef>
                <a:spcPts val="0"/>
              </a:spcBef>
              <a:spcAft>
                <a:spcPts val="0"/>
              </a:spcAft>
              <a:buClr>
                <a:schemeClr val="dk1"/>
              </a:buClr>
              <a:buSzPts val="2500"/>
              <a:buNone/>
              <a:defRPr b="1" sz="2500">
                <a:solidFill>
                  <a:schemeClr val="dk1"/>
                </a:solidFill>
              </a:defRPr>
            </a:lvl9pPr>
          </a:lstStyle>
          <a:p>
            <a:r>
              <a:t>xx%</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bg>
      <p:bgPr>
        <a:solidFill>
          <a:schemeClr val="accent5"/>
        </a:solidFill>
      </p:bgPr>
    </p:bg>
    <p:spTree>
      <p:nvGrpSpPr>
        <p:cNvPr id="417" name="Shape 417"/>
        <p:cNvGrpSpPr/>
        <p:nvPr/>
      </p:nvGrpSpPr>
      <p:grpSpPr>
        <a:xfrm>
          <a:off x="0" y="0"/>
          <a:ext cx="0" cy="0"/>
          <a:chOff x="0" y="0"/>
          <a:chExt cx="0" cy="0"/>
        </a:xfrm>
      </p:grpSpPr>
      <p:sp>
        <p:nvSpPr>
          <p:cNvPr id="418" name="Google Shape;418;p55"/>
          <p:cNvSpPr/>
          <p:nvPr/>
        </p:nvSpPr>
        <p:spPr>
          <a:xfrm>
            <a:off x="-50" y="5600"/>
            <a:ext cx="9144000" cy="51435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5"/>
          <p:cNvSpPr/>
          <p:nvPr/>
        </p:nvSpPr>
        <p:spPr>
          <a:xfrm>
            <a:off x="-75550" y="463300"/>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5"/>
          <p:cNvSpPr/>
          <p:nvPr/>
        </p:nvSpPr>
        <p:spPr>
          <a:xfrm rot="10800000">
            <a:off x="6530450" y="-61437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 name="Google Shape;421;p55"/>
          <p:cNvSpPr/>
          <p:nvPr/>
        </p:nvSpPr>
        <p:spPr>
          <a:xfrm rot="10800000">
            <a:off x="6749525" y="-709625"/>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 name="Google Shape;422;p55"/>
          <p:cNvSpPr txBox="1"/>
          <p:nvPr>
            <p:ph type="title"/>
          </p:nvPr>
        </p:nvSpPr>
        <p:spPr>
          <a:xfrm>
            <a:off x="713225" y="530725"/>
            <a:ext cx="3858900" cy="842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25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solidFill>
          <a:schemeClr val="dk1"/>
        </a:solidFill>
      </p:bgPr>
    </p:bg>
    <p:spTree>
      <p:nvGrpSpPr>
        <p:cNvPr id="423" name="Shape 423"/>
        <p:cNvGrpSpPr/>
        <p:nvPr/>
      </p:nvGrpSpPr>
      <p:grpSpPr>
        <a:xfrm>
          <a:off x="0" y="0"/>
          <a:ext cx="0" cy="0"/>
          <a:chOff x="0" y="0"/>
          <a:chExt cx="0" cy="0"/>
        </a:xfrm>
      </p:grpSpPr>
      <p:sp>
        <p:nvSpPr>
          <p:cNvPr id="424" name="Google Shape;424;p56"/>
          <p:cNvSpPr/>
          <p:nvPr/>
        </p:nvSpPr>
        <p:spPr>
          <a:xfrm>
            <a:off x="4165600" y="2820426"/>
            <a:ext cx="8077200" cy="38757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425" name="Google Shape;425;p56"/>
          <p:cNvSpPr/>
          <p:nvPr/>
        </p:nvSpPr>
        <p:spPr>
          <a:xfrm rot="10800000">
            <a:off x="-1006525" y="-294700"/>
            <a:ext cx="4029300" cy="1933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6"/>
          <p:cNvSpPr txBox="1"/>
          <p:nvPr>
            <p:ph type="title"/>
          </p:nvPr>
        </p:nvSpPr>
        <p:spPr>
          <a:xfrm>
            <a:off x="713250" y="672738"/>
            <a:ext cx="7717500" cy="1296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8000">
                <a:solidFill>
                  <a:schemeClr val="accent5"/>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
        <p:nvSpPr>
          <p:cNvPr id="427" name="Google Shape;427;p56"/>
          <p:cNvSpPr txBox="1"/>
          <p:nvPr>
            <p:ph idx="1" type="body"/>
          </p:nvPr>
        </p:nvSpPr>
        <p:spPr>
          <a:xfrm>
            <a:off x="3068250" y="2129523"/>
            <a:ext cx="3007500" cy="6909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rtl="0">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
        <p:nvSpPr>
          <p:cNvPr id="428" name="Google Shape;428;p56"/>
          <p:cNvSpPr txBox="1"/>
          <p:nvPr/>
        </p:nvSpPr>
        <p:spPr>
          <a:xfrm>
            <a:off x="2483550" y="3392650"/>
            <a:ext cx="4176900" cy="69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latin typeface="Didact Gothic"/>
                <a:ea typeface="Didact Gothic"/>
                <a:cs typeface="Didact Gothic"/>
                <a:sym typeface="Didact Gothic"/>
              </a:rPr>
              <a:t>CREDITS: This presentation template was created by </a:t>
            </a:r>
            <a:r>
              <a:rPr b="1" lang="en" sz="1100">
                <a:solidFill>
                  <a:schemeClr val="lt1"/>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100">
                <a:solidFill>
                  <a:schemeClr val="lt1"/>
                </a:solidFill>
                <a:latin typeface="Didact Gothic"/>
                <a:ea typeface="Didact Gothic"/>
                <a:cs typeface="Didact Gothic"/>
                <a:sym typeface="Didact Gothic"/>
              </a:rPr>
              <a:t>, including icons by </a:t>
            </a:r>
            <a:r>
              <a:rPr b="1" lang="en" sz="1100">
                <a:solidFill>
                  <a:schemeClr val="lt1"/>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en" sz="1100">
                <a:solidFill>
                  <a:schemeClr val="lt1"/>
                </a:solidFill>
                <a:latin typeface="Didact Gothic"/>
                <a:ea typeface="Didact Gothic"/>
                <a:cs typeface="Didact Gothic"/>
                <a:sym typeface="Didact Gothic"/>
              </a:rPr>
              <a:t>, infographics &amp; images by </a:t>
            </a:r>
            <a:r>
              <a:rPr b="1" lang="en" sz="1100">
                <a:solidFill>
                  <a:schemeClr val="lt1"/>
                </a:solidFill>
                <a:uFill>
                  <a:noFill/>
                </a:uFill>
                <a:latin typeface="Didact Gothic"/>
                <a:ea typeface="Didact Gothic"/>
                <a:cs typeface="Didact Gothic"/>
                <a:sym typeface="Didact Gothic"/>
                <a:hlinkClick r:id="rId4">
                  <a:extLst>
                    <a:ext uri="{A12FA001-AC4F-418D-AE19-62706E023703}">
                      <ahyp:hlinkClr val="tx"/>
                    </a:ext>
                  </a:extLst>
                </a:hlinkClick>
              </a:rPr>
              <a:t>Freepik</a:t>
            </a:r>
            <a:r>
              <a:rPr lang="en" sz="1100">
                <a:solidFill>
                  <a:schemeClr val="lt1"/>
                </a:solidFill>
                <a:latin typeface="Didact Gothic"/>
                <a:ea typeface="Didact Gothic"/>
                <a:cs typeface="Didact Gothic"/>
                <a:sym typeface="Didact Gothic"/>
              </a:rPr>
              <a:t> </a:t>
            </a:r>
            <a:endParaRPr sz="1100">
              <a:solidFill>
                <a:schemeClr val="lt1"/>
              </a:solidFill>
              <a:latin typeface="Didact Gothic"/>
              <a:ea typeface="Didact Gothic"/>
              <a:cs typeface="Didact Gothic"/>
              <a:sym typeface="Didact Gothic"/>
            </a:endParaRPr>
          </a:p>
        </p:txBody>
      </p:sp>
      <p:sp>
        <p:nvSpPr>
          <p:cNvPr id="429" name="Google Shape;429;p56"/>
          <p:cNvSpPr txBox="1"/>
          <p:nvPr>
            <p:ph idx="2" type="subTitle"/>
          </p:nvPr>
        </p:nvSpPr>
        <p:spPr>
          <a:xfrm>
            <a:off x="3069175" y="1843125"/>
            <a:ext cx="3007500" cy="429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35">
    <p:spTree>
      <p:nvGrpSpPr>
        <p:cNvPr id="430" name="Shape 430"/>
        <p:cNvGrpSpPr/>
        <p:nvPr/>
      </p:nvGrpSpPr>
      <p:grpSpPr>
        <a:xfrm>
          <a:off x="0" y="0"/>
          <a:ext cx="0" cy="0"/>
          <a:chOff x="0" y="0"/>
          <a:chExt cx="0" cy="0"/>
        </a:xfrm>
      </p:grpSpPr>
      <p:sp>
        <p:nvSpPr>
          <p:cNvPr id="431" name="Google Shape;431;p57"/>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 name="Google Shape;432;p57"/>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 name="Google Shape;433;p57"/>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4" name="Google Shape;434;p57"/>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5_1">
    <p:spTree>
      <p:nvGrpSpPr>
        <p:cNvPr id="435" name="Shape 435"/>
        <p:cNvGrpSpPr/>
        <p:nvPr/>
      </p:nvGrpSpPr>
      <p:grpSpPr>
        <a:xfrm>
          <a:off x="0" y="0"/>
          <a:ext cx="0" cy="0"/>
          <a:chOff x="0" y="0"/>
          <a:chExt cx="0" cy="0"/>
        </a:xfrm>
      </p:grpSpPr>
      <p:sp>
        <p:nvSpPr>
          <p:cNvPr id="436" name="Google Shape;436;p58"/>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8"/>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35_1_1">
    <p:spTree>
      <p:nvGrpSpPr>
        <p:cNvPr id="438" name="Shape 438"/>
        <p:cNvGrpSpPr/>
        <p:nvPr/>
      </p:nvGrpSpPr>
      <p:grpSpPr>
        <a:xfrm>
          <a:off x="0" y="0"/>
          <a:ext cx="0" cy="0"/>
          <a:chOff x="0" y="0"/>
          <a:chExt cx="0" cy="0"/>
        </a:xfrm>
      </p:grpSpPr>
      <p:cxnSp>
        <p:nvCxnSpPr>
          <p:cNvPr id="439" name="Google Shape;439;p59"/>
          <p:cNvCxnSpPr/>
          <p:nvPr/>
        </p:nvCxnSpPr>
        <p:spPr>
          <a:xfrm>
            <a:off x="6350113" y="-1501125"/>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440" name="Google Shape;440;p59"/>
          <p:cNvSpPr/>
          <p:nvPr/>
        </p:nvSpPr>
        <p:spPr>
          <a:xfrm>
            <a:off x="-64200" y="3825775"/>
            <a:ext cx="1296000" cy="138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9"/>
          <p:cNvSpPr/>
          <p:nvPr/>
        </p:nvSpPr>
        <p:spPr>
          <a:xfrm>
            <a:off x="5258900" y="-237925"/>
            <a:ext cx="11403900" cy="5844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9"/>
          <p:cNvSpPr/>
          <p:nvPr/>
        </p:nvSpPr>
        <p:spPr>
          <a:xfrm rot="10800000">
            <a:off x="-5389050" y="-216197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9"/>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9"/>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5"/>
        </a:solidFill>
      </p:bgPr>
    </p:bg>
    <p:spTree>
      <p:nvGrpSpPr>
        <p:cNvPr id="36" name="Shape 36"/>
        <p:cNvGrpSpPr/>
        <p:nvPr/>
      </p:nvGrpSpPr>
      <p:grpSpPr>
        <a:xfrm>
          <a:off x="0" y="0"/>
          <a:ext cx="0" cy="0"/>
          <a:chOff x="0" y="0"/>
          <a:chExt cx="0" cy="0"/>
        </a:xfrm>
      </p:grpSpPr>
      <p:sp>
        <p:nvSpPr>
          <p:cNvPr id="37" name="Google Shape;37;p7"/>
          <p:cNvSpPr txBox="1"/>
          <p:nvPr>
            <p:ph idx="1" type="body"/>
          </p:nvPr>
        </p:nvSpPr>
        <p:spPr>
          <a:xfrm>
            <a:off x="713225" y="2204605"/>
            <a:ext cx="3850200" cy="6906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38" name="Google Shape;38;p7"/>
          <p:cNvSpPr txBox="1"/>
          <p:nvPr>
            <p:ph type="title"/>
          </p:nvPr>
        </p:nvSpPr>
        <p:spPr>
          <a:xfrm>
            <a:off x="713225" y="923025"/>
            <a:ext cx="4220700" cy="982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805050" y="1840500"/>
            <a:ext cx="7533900" cy="1462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6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5"/>
        </a:solidFill>
      </p:bgPr>
    </p:bg>
    <p:spTree>
      <p:nvGrpSpPr>
        <p:cNvPr id="41" name="Shape 41"/>
        <p:cNvGrpSpPr/>
        <p:nvPr/>
      </p:nvGrpSpPr>
      <p:grpSpPr>
        <a:xfrm>
          <a:off x="0" y="0"/>
          <a:ext cx="0" cy="0"/>
          <a:chOff x="0" y="0"/>
          <a:chExt cx="0" cy="0"/>
        </a:xfrm>
      </p:grpSpPr>
      <p:sp>
        <p:nvSpPr>
          <p:cNvPr id="42" name="Google Shape;42;p9"/>
          <p:cNvSpPr/>
          <p:nvPr/>
        </p:nvSpPr>
        <p:spPr>
          <a:xfrm>
            <a:off x="0" y="457200"/>
            <a:ext cx="9144000" cy="4686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p:nvPr/>
        </p:nvSpPr>
        <p:spPr>
          <a:xfrm rot="5400000">
            <a:off x="-64425" y="64350"/>
            <a:ext cx="4243200" cy="4114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p:nvPr/>
        </p:nvSpPr>
        <p:spPr>
          <a:xfrm flipH="1" rot="-5400000">
            <a:off x="4941700" y="26525"/>
            <a:ext cx="4364700" cy="42276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ctrTitle"/>
          </p:nvPr>
        </p:nvSpPr>
        <p:spPr>
          <a:xfrm>
            <a:off x="1690800" y="2470300"/>
            <a:ext cx="5762400" cy="69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b="1" sz="3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p:txBody>
      </p:sp>
      <p:sp>
        <p:nvSpPr>
          <p:cNvPr id="46" name="Google Shape;46;p9"/>
          <p:cNvSpPr txBox="1"/>
          <p:nvPr>
            <p:ph idx="1" type="subTitle"/>
          </p:nvPr>
        </p:nvSpPr>
        <p:spPr>
          <a:xfrm>
            <a:off x="2218725" y="3334300"/>
            <a:ext cx="4706400" cy="79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47" name="Shape 47"/>
        <p:cNvGrpSpPr/>
        <p:nvPr/>
      </p:nvGrpSpPr>
      <p:grpSpPr>
        <a:xfrm>
          <a:off x="0" y="0"/>
          <a:ext cx="0" cy="0"/>
          <a:chOff x="0" y="0"/>
          <a:chExt cx="0" cy="0"/>
        </a:xfrm>
      </p:grpSpPr>
      <p:sp>
        <p:nvSpPr>
          <p:cNvPr id="48" name="Google Shape;48;p10"/>
          <p:cNvSpPr/>
          <p:nvPr/>
        </p:nvSpPr>
        <p:spPr>
          <a:xfrm>
            <a:off x="-50" y="5600"/>
            <a:ext cx="9144000" cy="51435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p:nvPr/>
        </p:nvSpPr>
        <p:spPr>
          <a:xfrm>
            <a:off x="4312400" y="3669275"/>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0"/>
          <p:cNvSpPr txBox="1"/>
          <p:nvPr>
            <p:ph type="title"/>
          </p:nvPr>
        </p:nvSpPr>
        <p:spPr>
          <a:xfrm>
            <a:off x="4572000" y="3729575"/>
            <a:ext cx="3858900" cy="778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700"/>
              <a:buNone/>
              <a:defRPr b="1" sz="25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51" name="Google Shape;51;p10"/>
          <p:cNvSpPr/>
          <p:nvPr/>
        </p:nvSpPr>
        <p:spPr>
          <a:xfrm rot="5400000">
            <a:off x="-341212" y="-788137"/>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 name="Google Shape;52;p10"/>
          <p:cNvSpPr/>
          <p:nvPr/>
        </p:nvSpPr>
        <p:spPr>
          <a:xfrm rot="5400000">
            <a:off x="-436462" y="-1007212"/>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theme" Target="../theme/theme1.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p:txBody>
      </p:sp>
      <p:sp>
        <p:nvSpPr>
          <p:cNvPr id="7" name="Google Shape;7;p1"/>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indent="-317500" lvl="1" marL="914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indent="-317500" lvl="2" marL="1371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indent="-317500" lvl="3" marL="18288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indent="-317500" lvl="4" marL="22860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indent="-317500" lvl="5" marL="27432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indent="-317500" lvl="6" marL="3200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indent="-317500" lvl="7" marL="3657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indent="-317500" lvl="8" marL="41148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0"/>
          <p:cNvSpPr txBox="1"/>
          <p:nvPr>
            <p:ph type="ctrTitle"/>
          </p:nvPr>
        </p:nvSpPr>
        <p:spPr>
          <a:xfrm>
            <a:off x="3805750" y="1699200"/>
            <a:ext cx="4322700" cy="1508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ID Card Detection uSing Yolo v5</a:t>
            </a:r>
            <a:endParaRPr/>
          </a:p>
        </p:txBody>
      </p:sp>
      <p:sp>
        <p:nvSpPr>
          <p:cNvPr id="450" name="Google Shape;450;p60"/>
          <p:cNvSpPr txBox="1"/>
          <p:nvPr>
            <p:ph idx="1" type="subTitle"/>
          </p:nvPr>
        </p:nvSpPr>
        <p:spPr>
          <a:xfrm>
            <a:off x="4299250" y="3712975"/>
            <a:ext cx="3829200" cy="248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Team Members:</a:t>
            </a:r>
            <a:endParaRPr/>
          </a:p>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en"/>
              <a:t>Suryansh Khemka 20BCE1469</a:t>
            </a:r>
            <a:endParaRPr/>
          </a:p>
          <a:p>
            <a:pPr indent="0" lvl="0" marL="0" marR="0" rtl="0" algn="ctr">
              <a:lnSpc>
                <a:spcPct val="100000"/>
              </a:lnSpc>
              <a:spcBef>
                <a:spcPts val="0"/>
              </a:spcBef>
              <a:spcAft>
                <a:spcPts val="0"/>
              </a:spcAft>
              <a:buNone/>
            </a:pPr>
            <a:r>
              <a:rPr lang="en"/>
              <a:t>Yuvraj Dutt Bajpai 20BCE1523</a:t>
            </a:r>
            <a:endParaRPr/>
          </a:p>
          <a:p>
            <a:pPr indent="0" lvl="0" marL="0" rtl="0" algn="ctr">
              <a:spcBef>
                <a:spcPts val="0"/>
              </a:spcBef>
              <a:spcAft>
                <a:spcPts val="0"/>
              </a:spcAft>
              <a:buNone/>
            </a:pPr>
            <a:r>
              <a:rPr lang="en"/>
              <a:t>Kanika Sahni 20BCE1694</a:t>
            </a:r>
            <a:endParaRPr/>
          </a:p>
          <a:p>
            <a:pPr indent="0" lvl="0" marL="0" marR="0" rtl="0" algn="ctr">
              <a:lnSpc>
                <a:spcPct val="100000"/>
              </a:lnSpc>
              <a:spcBef>
                <a:spcPts val="0"/>
              </a:spcBef>
              <a:spcAft>
                <a:spcPts val="0"/>
              </a:spcAft>
              <a:buNone/>
            </a:pPr>
            <a:br>
              <a:rPr lang="en"/>
            </a:br>
            <a:endParaRPr/>
          </a:p>
          <a:p>
            <a:pPr indent="0" lvl="0" marL="0" marR="0" rtl="0" algn="ctr">
              <a:lnSpc>
                <a:spcPct val="100000"/>
              </a:lnSpc>
              <a:spcBef>
                <a:spcPts val="0"/>
              </a:spcBef>
              <a:spcAft>
                <a:spcPts val="0"/>
              </a:spcAft>
              <a:buNone/>
            </a:pPr>
            <a:r>
              <a:t/>
            </a:r>
            <a:endParaRPr/>
          </a:p>
        </p:txBody>
      </p:sp>
      <p:cxnSp>
        <p:nvCxnSpPr>
          <p:cNvPr id="451" name="Google Shape;451;p60"/>
          <p:cNvCxnSpPr/>
          <p:nvPr/>
        </p:nvCxnSpPr>
        <p:spPr>
          <a:xfrm>
            <a:off x="5890300" y="4121080"/>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9"/>
          <p:cNvSpPr/>
          <p:nvPr/>
        </p:nvSpPr>
        <p:spPr>
          <a:xfrm>
            <a:off x="5746750" y="0"/>
            <a:ext cx="45957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523" name="Google Shape;523;p69"/>
          <p:cNvSpPr txBox="1"/>
          <p:nvPr>
            <p:ph idx="1" type="body"/>
          </p:nvPr>
        </p:nvSpPr>
        <p:spPr>
          <a:xfrm>
            <a:off x="591225" y="386650"/>
            <a:ext cx="9214500" cy="4036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200"/>
          </a:p>
          <a:p>
            <a:pPr indent="0" lvl="0" marL="0" rtl="0" algn="just">
              <a:spcBef>
                <a:spcPts val="0"/>
              </a:spcBef>
              <a:spcAft>
                <a:spcPts val="0"/>
              </a:spcAft>
              <a:buNone/>
            </a:pPr>
            <a:r>
              <a:rPr lang="en" sz="1500"/>
              <a:t>Title: Advanced ID Card Recognition Through Region Location and Neural Networks [2]</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rPr lang="en" sz="1100"/>
              <a:t>Abstract: In the modern world, the recognition and management of identification cards (ID cards) have assumed a paramount role, particularly within the realm of image recognition applications. As ID cards serve as fundamental identity certificates for citizens, the process of ID card identification and information management has garnered substantial attention and has evolved into a pressing issue of concern. Within the context of Chinese ID card image recognition, numerous challenges are encountered, primarily stemming from hardware conditions, variable illumination, and the presence of background noise.</a:t>
            </a:r>
            <a:endParaRPr sz="1100"/>
          </a:p>
          <a:p>
            <a:pPr indent="0" lvl="0" marL="0" rtl="0" algn="just">
              <a:spcBef>
                <a:spcPts val="0"/>
              </a:spcBef>
              <a:spcAft>
                <a:spcPts val="0"/>
              </a:spcAft>
              <a:buNone/>
            </a:pPr>
            <a:r>
              <a:rPr lang="en" sz="1100"/>
              <a:t>This paper seeks to address these multifaceted challenges and proposes an innovative approach to enhance the accuracy and robustness of ID card recognition. Central to this approach is the problem of extracting essential information from ID card images while mitigating the adverse effects of shadow grid lines and noise interference. To tackle this issue effectively, the authors introduce a novel ID card region location method, which relies on both face detection and national emblem detection techniques. This method adeptly locates the foreground target area within the ID card, even amidst complex and cluttered backgrounds.</a:t>
            </a:r>
            <a:endParaRPr sz="1100"/>
          </a:p>
          <a:p>
            <a:pPr indent="0" lvl="0" marL="0" rtl="0" algn="just">
              <a:spcBef>
                <a:spcPts val="0"/>
              </a:spcBef>
              <a:spcAft>
                <a:spcPts val="0"/>
              </a:spcAft>
              <a:buNone/>
            </a:pPr>
            <a:r>
              <a:rPr lang="en" sz="1100"/>
              <a:t>Moreover, the paper delves into the critical aspect of correcting image rotation, which often occurs due to skewed image capture. Leveraging the Hough transform, the authors propose a method for correcting rotational tilt within the range of angles less than 45 degrees. Further advances are presented in the domain of text localization within the ID card image, employing morphological image processing techniques. The culmination of these methods is the utilization of deep convolutional neural networks (CNNs) for character segmentation and recognition. Notably, the recognition system demonstrates an impressive 99.7% accuracy rate for identifying both Chinese characters and numerical digits.</a:t>
            </a:r>
            <a:endParaRPr sz="1100"/>
          </a:p>
          <a:p>
            <a:pPr indent="0" lvl="0" marL="0" rtl="0" algn="just">
              <a:spcBef>
                <a:spcPts val="0"/>
              </a:spcBef>
              <a:spcAft>
                <a:spcPts val="0"/>
              </a:spcAft>
              <a:buNone/>
            </a:pPr>
            <a:r>
              <a:rPr lang="en" sz="1100"/>
              <a:t>In summary, this paper offers a compelling insight into the intricate field of ID card recognition by proposing a comprehensive solution that addresses the challenges associated with image acquisition, processing, and recognition. The advancements presented in this research pave the way for more accurate and reliable ID card recognition systems, with the potential to revolutionize identity verification processes and improve security measures.</a:t>
            </a:r>
            <a:endParaRPr sz="2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0"/>
          <p:cNvSpPr/>
          <p:nvPr/>
        </p:nvSpPr>
        <p:spPr>
          <a:xfrm>
            <a:off x="5746750" y="0"/>
            <a:ext cx="45957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529" name="Google Shape;529;p70"/>
          <p:cNvSpPr txBox="1"/>
          <p:nvPr>
            <p:ph idx="1" type="body"/>
          </p:nvPr>
        </p:nvSpPr>
        <p:spPr>
          <a:xfrm>
            <a:off x="591225" y="386650"/>
            <a:ext cx="9214500" cy="4036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600"/>
          </a:p>
          <a:p>
            <a:pPr indent="0" lvl="0" marL="0" rtl="0" algn="just">
              <a:spcBef>
                <a:spcPts val="0"/>
              </a:spcBef>
              <a:spcAft>
                <a:spcPts val="0"/>
              </a:spcAft>
              <a:buNone/>
            </a:pPr>
            <a:r>
              <a:rPr lang="en" sz="1600"/>
              <a:t>Title: Design and Implementation of an ID Card Identification System [3]</a:t>
            </a:r>
            <a:endParaRPr sz="1600"/>
          </a:p>
          <a:p>
            <a:pPr indent="0" lvl="0" marL="0" rtl="0" algn="just">
              <a:spcBef>
                <a:spcPts val="0"/>
              </a:spcBef>
              <a:spcAft>
                <a:spcPts val="0"/>
              </a:spcAft>
              <a:buNone/>
            </a:pPr>
            <a:r>
              <a:t/>
            </a:r>
            <a:endParaRPr sz="1300"/>
          </a:p>
          <a:p>
            <a:pPr indent="0" lvl="0" marL="0" rtl="0" algn="just">
              <a:spcBef>
                <a:spcPts val="0"/>
              </a:spcBef>
              <a:spcAft>
                <a:spcPts val="0"/>
              </a:spcAft>
              <a:buNone/>
            </a:pPr>
            <a:r>
              <a:rPr lang="en" sz="1300"/>
              <a:t>Abstract: In contemporary society, the utilization of ID card identification technology holds a pivotal role across various sectors, facilitating the establishment of comprehensive information databases within numerous governmental and private entities. This paper takes a comprehensive approach to design and implement an ID card identification system, encompassing multiple critical components.</a:t>
            </a:r>
            <a:endParaRPr sz="1300"/>
          </a:p>
          <a:p>
            <a:pPr indent="0" lvl="0" marL="0" rtl="0" algn="just">
              <a:spcBef>
                <a:spcPts val="0"/>
              </a:spcBef>
              <a:spcAft>
                <a:spcPts val="0"/>
              </a:spcAft>
              <a:buNone/>
            </a:pPr>
            <a:r>
              <a:rPr lang="en" sz="1300"/>
              <a:t>The system's architecture is designed to fulfill the stringent requirements of accurate and efficient ID card recognition. It encompasses several stages, beginning with image preprocessing, where the acquired ID card image is refined to enhance its suitability for subsequent processing. Following preprocessing, the system delves into character segmentation, a crucial step in extracting individual characters and information from the ID card.</a:t>
            </a:r>
            <a:endParaRPr sz="1300"/>
          </a:p>
          <a:p>
            <a:pPr indent="0" lvl="0" marL="0" rtl="0" algn="just">
              <a:spcBef>
                <a:spcPts val="0"/>
              </a:spcBef>
              <a:spcAft>
                <a:spcPts val="0"/>
              </a:spcAft>
              <a:buNone/>
            </a:pPr>
            <a:r>
              <a:rPr lang="en" sz="1300"/>
              <a:t>The processing of individual characters is a focal point, ensuring the accurate recognition of characters and symbols present on the ID card. Through a meticulously designed character recognition algorithm, the system achieves a high level of accuracy in character identification. Furthermore, the paper emphasizes the importance of information preservation, ensuring that the recognized ID card data is securely stored and managed for future reference.</a:t>
            </a:r>
            <a:endParaRPr sz="1300"/>
          </a:p>
          <a:p>
            <a:pPr indent="0" lvl="0" marL="0" rtl="0" algn="just">
              <a:spcBef>
                <a:spcPts val="0"/>
              </a:spcBef>
              <a:spcAft>
                <a:spcPts val="0"/>
              </a:spcAft>
              <a:buNone/>
            </a:pPr>
            <a:r>
              <a:rPr lang="en" sz="1300"/>
              <a:t>The proposed ID card identification system represents a robust solution that aligns with the stringent requirements of modern identity verification processes. Its comprehensive approach addresses each facet of ID card recognition, from image preprocessing to character recognition and data management. As such, this system holds significant potential for various applications that demand precise and efficient ID card recognition.</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000"/>
                                        <p:tgtEl>
                                          <p:spTgt spid="5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1"/>
          <p:cNvSpPr/>
          <p:nvPr/>
        </p:nvSpPr>
        <p:spPr>
          <a:xfrm>
            <a:off x="5746750" y="0"/>
            <a:ext cx="45957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535" name="Google Shape;535;p71"/>
          <p:cNvSpPr txBox="1"/>
          <p:nvPr>
            <p:ph idx="1" type="body"/>
          </p:nvPr>
        </p:nvSpPr>
        <p:spPr>
          <a:xfrm>
            <a:off x="591225" y="386650"/>
            <a:ext cx="9214500" cy="4036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100"/>
          </a:p>
          <a:p>
            <a:pPr indent="0" lvl="0" marL="0" rtl="0" algn="just">
              <a:spcBef>
                <a:spcPts val="0"/>
              </a:spcBef>
              <a:spcAft>
                <a:spcPts val="0"/>
              </a:spcAft>
              <a:buNone/>
            </a:pPr>
            <a:r>
              <a:rPr lang="en" sz="1700"/>
              <a:t>Title: Advances in Object Detection Techniques: From Traditional Methods to Deep Learning [4] </a:t>
            </a:r>
            <a:endParaRPr sz="1700"/>
          </a:p>
          <a:p>
            <a:pPr indent="0" lvl="0" marL="0" rtl="0" algn="just">
              <a:spcBef>
                <a:spcPts val="0"/>
              </a:spcBef>
              <a:spcAft>
                <a:spcPts val="0"/>
              </a:spcAft>
              <a:buNone/>
            </a:pPr>
            <a:r>
              <a:t/>
            </a:r>
            <a:endParaRPr/>
          </a:p>
          <a:p>
            <a:pPr indent="0" lvl="0" marL="0" rtl="0" algn="just">
              <a:spcBef>
                <a:spcPts val="0"/>
              </a:spcBef>
              <a:spcAft>
                <a:spcPts val="0"/>
              </a:spcAft>
              <a:buNone/>
            </a:pPr>
            <a:r>
              <a:rPr lang="en"/>
              <a:t>Abstract: In recent decades, the rapid evolution of information technology has precipitated a profound transformation in data and information management. This transformation encompasses various facets, including data acquisition, data processing, and predictive analytics. Within this interdisciplinary paradigm, image processing techniques and the implementation of AI-based models have emerged as pivotal players, reshaping the landscape of object detection.</a:t>
            </a:r>
            <a:endParaRPr/>
          </a:p>
          <a:p>
            <a:pPr indent="0" lvl="0" marL="0" rtl="0" algn="just">
              <a:spcBef>
                <a:spcPts val="0"/>
              </a:spcBef>
              <a:spcAft>
                <a:spcPts val="0"/>
              </a:spcAft>
              <a:buNone/>
            </a:pPr>
            <a:r>
              <a:rPr lang="en"/>
              <a:t>This survey paper embarks on a comprehensive exploration of diverse methodologies for object detection. By drawing on the extensive body of literature and research in this field, the paper systematically analyzes existing object detection techniques, offering a well-structured and insightful representation.</a:t>
            </a:r>
            <a:endParaRPr/>
          </a:p>
          <a:p>
            <a:pPr indent="0" lvl="0" marL="0" rtl="0" algn="just">
              <a:spcBef>
                <a:spcPts val="0"/>
              </a:spcBef>
              <a:spcAft>
                <a:spcPts val="0"/>
              </a:spcAft>
              <a:buNone/>
            </a:pPr>
            <a:r>
              <a:rPr lang="en"/>
              <a:t>The paper serves as a compendium of knowledge, providing readers with a profound understanding of the merits and demerits associated with various object detection methods. Notably, the survey delves into the future prospects and potential advancements within this domain, shedding light on the exciting avenues awaiting exploration.</a:t>
            </a:r>
            <a:endParaRPr/>
          </a:p>
          <a:p>
            <a:pPr indent="0" lvl="0" marL="0" rtl="0" algn="just">
              <a:spcBef>
                <a:spcPts val="0"/>
              </a:spcBef>
              <a:spcAft>
                <a:spcPts val="0"/>
              </a:spcAft>
              <a:buNone/>
            </a:pPr>
            <a:r>
              <a:rPr lang="en"/>
              <a:t>In conclusion, this survey paper serves as a beacon of knowledge in the field of object detection, offering readers a comprehensive understanding of the historical evolution, current state, and future prospects of object detection techniques. It reflects the remarkable strides made in this field and underscores the role of machine learning and deep neural networks in shaping the future of object detection.</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1000"/>
                                        <p:tgtEl>
                                          <p:spTgt spid="5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2"/>
          <p:cNvSpPr/>
          <p:nvPr/>
        </p:nvSpPr>
        <p:spPr>
          <a:xfrm>
            <a:off x="5746750" y="0"/>
            <a:ext cx="45957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541" name="Google Shape;541;p72"/>
          <p:cNvSpPr txBox="1"/>
          <p:nvPr>
            <p:ph idx="1" type="body"/>
          </p:nvPr>
        </p:nvSpPr>
        <p:spPr>
          <a:xfrm>
            <a:off x="591225" y="386650"/>
            <a:ext cx="9214500" cy="4036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a:p>
            <a:pPr indent="0" lvl="0" marL="0" rtl="0" algn="just">
              <a:spcBef>
                <a:spcPts val="0"/>
              </a:spcBef>
              <a:spcAft>
                <a:spcPts val="0"/>
              </a:spcAft>
              <a:buNone/>
            </a:pPr>
            <a:r>
              <a:rPr lang="en" sz="1800"/>
              <a:t>Title: Object Detection using YOLO: A Survey [5]</a:t>
            </a:r>
            <a:endParaRPr sz="1800"/>
          </a:p>
          <a:p>
            <a:pPr indent="0" lvl="0" marL="0" rtl="0" algn="just">
              <a:spcBef>
                <a:spcPts val="0"/>
              </a:spcBef>
              <a:spcAft>
                <a:spcPts val="0"/>
              </a:spcAft>
              <a:buNone/>
            </a:pPr>
            <a:r>
              <a:t/>
            </a:r>
            <a:endParaRPr/>
          </a:p>
          <a:p>
            <a:pPr indent="0" lvl="0" marL="0" rtl="0" algn="just">
              <a:spcBef>
                <a:spcPts val="0"/>
              </a:spcBef>
              <a:spcAft>
                <a:spcPts val="0"/>
              </a:spcAft>
              <a:buNone/>
            </a:pPr>
            <a:r>
              <a:rPr lang="en"/>
              <a:t>Abstract:</a:t>
            </a:r>
            <a:endParaRPr/>
          </a:p>
          <a:p>
            <a:pPr indent="0" lvl="0" marL="0" rtl="0" algn="just">
              <a:spcBef>
                <a:spcPts val="0"/>
              </a:spcBef>
              <a:spcAft>
                <a:spcPts val="0"/>
              </a:spcAft>
              <a:buNone/>
            </a:pPr>
            <a:r>
              <a:rPr lang="en"/>
              <a:t>The domain of computer vision has witnessed a surge in interest and innovation, particularly in the realm of object detection. Object detection, a foundational task in computer vision, finds applications in diverse fields, such as vehicle detection, pedestrian tracking, and medical image analysis. This paper addresses recent developments in object detection, with a particular focus on the groundbreaking "You Only Look Once" (YOLO) approach, which has garnered significant attention for its ability to achieve real-time object detection by formulating it as a regression problem.</a:t>
            </a:r>
            <a:endParaRPr/>
          </a:p>
          <a:p>
            <a:pPr indent="0" lvl="0" marL="0" rtl="0" algn="just">
              <a:spcBef>
                <a:spcPts val="0"/>
              </a:spcBef>
              <a:spcAft>
                <a:spcPts val="0"/>
              </a:spcAft>
              <a:buNone/>
            </a:pPr>
            <a:r>
              <a:rPr lang="en"/>
              <a:t> </a:t>
            </a:r>
            <a:endParaRPr/>
          </a:p>
          <a:p>
            <a:pPr indent="0" lvl="0" marL="0" rtl="0" algn="just">
              <a:spcBef>
                <a:spcPts val="0"/>
              </a:spcBef>
              <a:spcAft>
                <a:spcPts val="0"/>
              </a:spcAft>
              <a:buNone/>
            </a:pPr>
            <a:r>
              <a:rPr lang="en"/>
              <a:t>The YOLO framework represents a paradigm shift in object detection, allowing for the simultaneous prediction of multiple objects within a single image. This paper conducts a comprehensive survey of various modifications and enhancements made to the core YOLO method, all aimed at improving detection accuracy and speed. The survey encompasses a range of YOLO-based approaches, each contributing unique insights and methodologies to the field. The paper thoroughly analyzes these modifications and presents their respective performance analyses, offering a holistic view of the state-of-the-art in YOLO-based object detection.</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000"/>
                                        <p:tgtEl>
                                          <p:spTgt spid="5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3"/>
          <p:cNvSpPr/>
          <p:nvPr/>
        </p:nvSpPr>
        <p:spPr>
          <a:xfrm>
            <a:off x="5746750" y="0"/>
            <a:ext cx="45957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547" name="Google Shape;547;p73"/>
          <p:cNvSpPr txBox="1"/>
          <p:nvPr>
            <p:ph idx="1" type="body"/>
          </p:nvPr>
        </p:nvSpPr>
        <p:spPr>
          <a:xfrm>
            <a:off x="591225" y="921750"/>
            <a:ext cx="9214500" cy="4036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700"/>
          </a:p>
          <a:p>
            <a:pPr indent="0" lvl="0" marL="0" rtl="0" algn="just">
              <a:spcBef>
                <a:spcPts val="0"/>
              </a:spcBef>
              <a:spcAft>
                <a:spcPts val="0"/>
              </a:spcAft>
              <a:buNone/>
            </a:pPr>
            <a:r>
              <a:rPr lang="en" sz="1700"/>
              <a:t>Title: Indonesian ID Card Recognition using Convolutional Neural Networks [6]</a:t>
            </a:r>
            <a:endParaRPr sz="1700"/>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Indonesian Citizen ID Cards serve as essential documents for identity verification in numerous transactions, ranging from sales and purchasing records to admission processes. The conventional method of manually entering citizen ID card data is time-consuming, error-prone, and inefficient. In response to these challenges, this research introduces a novel approach that harnesses the power of deep learning, specifically Convolutional Neural Networks (CNNs), for citizen ID card detection.</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000"/>
                                        <p:tgtEl>
                                          <p:spTgt spid="5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4"/>
          <p:cNvSpPr/>
          <p:nvPr/>
        </p:nvSpPr>
        <p:spPr>
          <a:xfrm>
            <a:off x="5746750" y="0"/>
            <a:ext cx="45957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553" name="Google Shape;553;p74"/>
          <p:cNvSpPr txBox="1"/>
          <p:nvPr>
            <p:ph idx="1" type="body"/>
          </p:nvPr>
        </p:nvSpPr>
        <p:spPr>
          <a:xfrm>
            <a:off x="591225" y="386650"/>
            <a:ext cx="9214500" cy="4036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Title: CNN Based Moving Object Detection from Surveillance Video in Comparison with GMM [7]</a:t>
            </a:r>
            <a:endParaRPr sz="1600"/>
          </a:p>
          <a:p>
            <a:pPr indent="0" lvl="0" marL="0" rtl="0" algn="just">
              <a:spcBef>
                <a:spcPts val="0"/>
              </a:spcBef>
              <a:spcAft>
                <a:spcPts val="0"/>
              </a:spcAft>
              <a:buNone/>
            </a:pPr>
            <a:r>
              <a:t/>
            </a:r>
            <a:endParaRPr/>
          </a:p>
          <a:p>
            <a:pPr indent="0" lvl="0" marL="0" rtl="0" algn="just">
              <a:spcBef>
                <a:spcPts val="0"/>
              </a:spcBef>
              <a:spcAft>
                <a:spcPts val="0"/>
              </a:spcAft>
              <a:buNone/>
            </a:pPr>
            <a:r>
              <a:rPr lang="en" sz="1300"/>
              <a:t>Abstract:</a:t>
            </a:r>
            <a:endParaRPr sz="1300"/>
          </a:p>
          <a:p>
            <a:pPr indent="0" lvl="0" marL="0" rtl="0" algn="just">
              <a:spcBef>
                <a:spcPts val="0"/>
              </a:spcBef>
              <a:spcAft>
                <a:spcPts val="0"/>
              </a:spcAft>
              <a:buNone/>
            </a:pPr>
            <a:r>
              <a:rPr lang="en" sz="1300"/>
              <a:t>In contemporary intelligent detection and visual monitoring systems, the classification of moving objects has assumed paramount importance. The recognition of moving objects in images and the categorization of vehicle types represent critical components of effective visual surveillance systems. To enhance the real-time performance and accuracy of moving object classification, this paper explores the application of Convolutional Neural Networks (CNNs), a deep learning-based approach.</a:t>
            </a:r>
            <a:endParaRPr sz="1300"/>
          </a:p>
          <a:p>
            <a:pPr indent="0" lvl="0" marL="0" rtl="0" algn="just">
              <a:spcBef>
                <a:spcPts val="0"/>
              </a:spcBef>
              <a:spcAft>
                <a:spcPts val="0"/>
              </a:spcAft>
              <a:buNone/>
            </a:pPr>
            <a:r>
              <a:rPr lang="en" sz="1300"/>
              <a:t> </a:t>
            </a:r>
            <a:endParaRPr sz="1300"/>
          </a:p>
          <a:p>
            <a:pPr indent="0" lvl="0" marL="0" rtl="0" algn="just">
              <a:spcBef>
                <a:spcPts val="0"/>
              </a:spcBef>
              <a:spcAft>
                <a:spcPts val="0"/>
              </a:spcAft>
              <a:buNone/>
            </a:pPr>
            <a:r>
              <a:rPr lang="en" sz="1300"/>
              <a:t>The paper conducts a comparative analysis between CNN-based object detection and Gaussian Mixture Model (GMM)-based object detection. The results reveal the superiority of CNNs, with a mean accuracy of 95.69% compared to 93.22% for GMM. Similarly, the mean F-score for CNN is 87.02, surpassing GMM's mean F-score of 84.77. This research showcases the potential of CNNs in swiftly and accurately recognizing moving objects, offering a robust alternative to traditional methods. The findings underscore the importance of deep learning in advancing object detection in visual surveillance applications.</a:t>
            </a:r>
            <a:endParaRPr sz="1300"/>
          </a:p>
          <a:p>
            <a:pPr indent="0" lvl="0" marL="0" rtl="0" algn="just">
              <a:spcBef>
                <a:spcPts val="0"/>
              </a:spcBef>
              <a:spcAft>
                <a:spcPts val="0"/>
              </a:spcAft>
              <a:buNone/>
            </a:pPr>
            <a:r>
              <a:rPr lang="en" sz="1300"/>
              <a:t> </a:t>
            </a:r>
            <a:endParaRPr sz="1300"/>
          </a:p>
          <a:p>
            <a:pPr indent="0" lvl="0" marL="0" rtl="0" algn="just">
              <a:spcBef>
                <a:spcPts val="0"/>
              </a:spcBef>
              <a:spcAft>
                <a:spcPts val="0"/>
              </a:spcAft>
              <a:buNone/>
            </a:pPr>
            <a:r>
              <a:rPr lang="en" sz="1300"/>
              <a:t>The research investigates the feasibility and effectiveness of CNNs in recognizing Indonesian Citizen ID Cards, offering a substantial improvement in accuracy and efficiency compared to traditional computer vision techniques. The results showcase the positive impact of deep learning on citizen ID card recognition, presenting a promising alternative to the labor-intensive manual data entry approach. Additionally, the paper conducts a comparative analysis between CNN-based recognition and conventional computer vision techniques, shedding light on the advantages and potential applications of deep learning in the realm of citizen ID card detection.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5"/>
          <p:cNvSpPr/>
          <p:nvPr/>
        </p:nvSpPr>
        <p:spPr>
          <a:xfrm>
            <a:off x="5746750" y="0"/>
            <a:ext cx="45957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559" name="Google Shape;559;p75"/>
          <p:cNvSpPr txBox="1"/>
          <p:nvPr>
            <p:ph idx="1" type="body"/>
          </p:nvPr>
        </p:nvSpPr>
        <p:spPr>
          <a:xfrm>
            <a:off x="591225" y="386650"/>
            <a:ext cx="9214500" cy="4036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500"/>
          </a:p>
          <a:p>
            <a:pPr indent="0" lvl="0" marL="0" rtl="0" algn="just">
              <a:spcBef>
                <a:spcPts val="0"/>
              </a:spcBef>
              <a:spcAft>
                <a:spcPts val="0"/>
              </a:spcAft>
              <a:buNone/>
            </a:pPr>
            <a:r>
              <a:rPr lang="en" sz="1600"/>
              <a:t>Title: Improvement of Object Detection Based on Faster R-CNN and YOLO [8]</a:t>
            </a:r>
            <a:endParaRPr sz="1600"/>
          </a:p>
          <a:p>
            <a:pPr indent="0" lvl="0" marL="0" rtl="0" algn="just">
              <a:spcBef>
                <a:spcPts val="0"/>
              </a:spcBef>
              <a:spcAft>
                <a:spcPts val="0"/>
              </a:spcAft>
              <a:buNone/>
            </a:pPr>
            <a:r>
              <a:t/>
            </a:r>
            <a:endParaRPr sz="1600"/>
          </a:p>
          <a:p>
            <a:pPr indent="0" lvl="0" marL="0" rtl="0" algn="just">
              <a:spcBef>
                <a:spcPts val="0"/>
              </a:spcBef>
              <a:spcAft>
                <a:spcPts val="0"/>
              </a:spcAft>
              <a:buNone/>
            </a:pPr>
            <a:r>
              <a:rPr lang="en"/>
              <a:t>Abstract:</a:t>
            </a:r>
            <a:endParaRPr/>
          </a:p>
          <a:p>
            <a:pPr indent="0" lvl="0" marL="0" rtl="0" algn="just">
              <a:spcBef>
                <a:spcPts val="0"/>
              </a:spcBef>
              <a:spcAft>
                <a:spcPts val="0"/>
              </a:spcAft>
              <a:buNone/>
            </a:pPr>
            <a:r>
              <a:rPr lang="en"/>
              <a:t>The evolution of artificial intelligence technology has been significantly influenced by advancements in object detection techniques. Notably, the "You Only Look Once" (YOLO) v2 object detector has gained recognition for its real-time detection capabilities and high accuracy. However, despite its computational efficiency, YOLO v2 may not match the accuracy achieved by two-stage detectors like Faster R-CNN. This paper explores the fusion of these two algorithms using the Kalman filter to enhance object detection accuracy.</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In this innovative approach, Faster R-CNN's results are employed as observations due to their superior accuracy, while YOLO v2's outcomes serve as state variables. The experimentation is conducted on video samples containing vehicle images. The results demonstrate that the fusion of these two algorithms via the Kalman filter yields enhanced object detection accuracy, offering a promising solution for applications where both speed and precision are paramount.</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000"/>
                                        <p:tgtEl>
                                          <p:spTgt spid="5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6"/>
          <p:cNvSpPr/>
          <p:nvPr/>
        </p:nvSpPr>
        <p:spPr>
          <a:xfrm>
            <a:off x="5746750" y="0"/>
            <a:ext cx="45957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565" name="Google Shape;565;p76"/>
          <p:cNvSpPr txBox="1"/>
          <p:nvPr>
            <p:ph idx="1" type="body"/>
          </p:nvPr>
        </p:nvSpPr>
        <p:spPr>
          <a:xfrm>
            <a:off x="591225" y="386650"/>
            <a:ext cx="9214500" cy="4036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a:p>
            <a:pPr indent="0" lvl="0" marL="0" rtl="0" algn="just">
              <a:spcBef>
                <a:spcPts val="0"/>
              </a:spcBef>
              <a:spcAft>
                <a:spcPts val="0"/>
              </a:spcAft>
              <a:buNone/>
            </a:pPr>
            <a:r>
              <a:rPr lang="en"/>
              <a:t>Title: "FVI: An End-to-end Vietnamese Identification Card Detection and Recognition in Images" [9] </a:t>
            </a:r>
            <a:endParaRPr/>
          </a:p>
          <a:p>
            <a:pPr indent="0" lvl="0" marL="0" rtl="0" algn="just">
              <a:spcBef>
                <a:spcPts val="0"/>
              </a:spcBef>
              <a:spcAft>
                <a:spcPts val="0"/>
              </a:spcAft>
              <a:buNone/>
            </a:pPr>
            <a:r>
              <a:t/>
            </a:r>
            <a:endParaRPr sz="1200"/>
          </a:p>
          <a:p>
            <a:pPr indent="0" lvl="0" marL="0" rtl="0" algn="just">
              <a:spcBef>
                <a:spcPts val="0"/>
              </a:spcBef>
              <a:spcAft>
                <a:spcPts val="0"/>
              </a:spcAft>
              <a:buNone/>
            </a:pPr>
            <a:r>
              <a:rPr lang="en" sz="1100"/>
              <a:t>Methodology</a:t>
            </a:r>
            <a:endParaRPr sz="1100"/>
          </a:p>
          <a:p>
            <a:pPr indent="0" lvl="0" marL="0" rtl="0" algn="just">
              <a:spcBef>
                <a:spcPts val="0"/>
              </a:spcBef>
              <a:spcAft>
                <a:spcPts val="0"/>
              </a:spcAft>
              <a:buNone/>
            </a:pPr>
            <a:r>
              <a:rPr lang="en" sz="1100"/>
              <a:t>The paper introduces the "FVI" system, an end-to-end Identification Card Recognition system. This system boasts the capability to rapidly detect ID cards, recognize text, and extract essential information from these cards. It also presents innovative modelling techniques for efficient text detection and recognition.</a:t>
            </a:r>
            <a:endParaRPr sz="1100"/>
          </a:p>
          <a:p>
            <a:pPr indent="0" lvl="0" marL="0" rtl="0" algn="just">
              <a:spcBef>
                <a:spcPts val="0"/>
              </a:spcBef>
              <a:spcAft>
                <a:spcPts val="0"/>
              </a:spcAft>
              <a:buNone/>
            </a:pPr>
            <a:r>
              <a:rPr lang="en" sz="1100"/>
              <a:t>Evaluation</a:t>
            </a:r>
            <a:endParaRPr sz="1100"/>
          </a:p>
          <a:p>
            <a:pPr indent="0" lvl="0" marL="0" rtl="0" algn="just">
              <a:spcBef>
                <a:spcPts val="0"/>
              </a:spcBef>
              <a:spcAft>
                <a:spcPts val="0"/>
              </a:spcAft>
              <a:buNone/>
            </a:pPr>
            <a:r>
              <a:rPr lang="en" sz="1100"/>
              <a:t>To gauge the system's effectiveness, the paper conducts extensive evaluations, subjecting it to various testing scenarios and datasets.</a:t>
            </a:r>
            <a:endParaRPr sz="1100"/>
          </a:p>
          <a:p>
            <a:pPr indent="0" lvl="0" marL="0" rtl="0" algn="just">
              <a:spcBef>
                <a:spcPts val="0"/>
              </a:spcBef>
              <a:spcAft>
                <a:spcPts val="0"/>
              </a:spcAft>
              <a:buNone/>
            </a:pPr>
            <a:r>
              <a:rPr lang="en" sz="1100"/>
              <a:t>Large-scale Testing: The system is put to the test on a large scale, simulating scenarios where a significant volume of ID cards needs to be processed in a short time frame. This reflects real-world applications such as access control at events, secure entry points, and identity verification.</a:t>
            </a:r>
            <a:endParaRPr sz="1100"/>
          </a:p>
          <a:p>
            <a:pPr indent="0" lvl="0" marL="0" rtl="0" algn="just">
              <a:spcBef>
                <a:spcPts val="0"/>
              </a:spcBef>
              <a:spcAft>
                <a:spcPts val="0"/>
              </a:spcAft>
              <a:buNone/>
            </a:pPr>
            <a:r>
              <a:rPr lang="en" sz="1100"/>
              <a:t>Accuracy Metrics: The paper employs a range of accuracy metrics to assess the system's performance. These metrics include detection accuracy, text recognition accuracy, and overall information extraction precision.</a:t>
            </a:r>
            <a:endParaRPr sz="1100"/>
          </a:p>
          <a:p>
            <a:pPr indent="0" lvl="0" marL="0" rtl="0" algn="just">
              <a:spcBef>
                <a:spcPts val="0"/>
              </a:spcBef>
              <a:spcAft>
                <a:spcPts val="0"/>
              </a:spcAft>
              <a:buNone/>
            </a:pPr>
            <a:r>
              <a:rPr lang="en" sz="1100"/>
              <a:t>Robustness Testing: The system's robustness is tested against different challenges, including variations in lighting conditions, image quality, and ID card designs. Robustness is a crucial factor, ensuring the system's reliability under diverse conditions.</a:t>
            </a:r>
            <a:endParaRPr sz="1100"/>
          </a:p>
          <a:p>
            <a:pPr indent="0" lvl="0" marL="0" rtl="0" algn="just">
              <a:spcBef>
                <a:spcPts val="0"/>
              </a:spcBef>
              <a:spcAft>
                <a:spcPts val="0"/>
              </a:spcAft>
              <a:buNone/>
            </a:pPr>
            <a:r>
              <a:rPr lang="en" sz="1100"/>
              <a:t>Additional Insights</a:t>
            </a:r>
            <a:endParaRPr sz="1100"/>
          </a:p>
          <a:p>
            <a:pPr indent="0" lvl="0" marL="0" rtl="0" algn="just">
              <a:spcBef>
                <a:spcPts val="0"/>
              </a:spcBef>
              <a:spcAft>
                <a:spcPts val="0"/>
              </a:spcAft>
              <a:buNone/>
            </a:pPr>
            <a:r>
              <a:rPr lang="en" sz="1100"/>
              <a:t>Apart from the content of the paper, it is essential to consider the broader implications of such a system. The integration of end-to-end ID card recognition systems can enhance security at various entry points and streamline access control in diverse settings.</a:t>
            </a:r>
            <a:endParaRPr sz="1100"/>
          </a:p>
          <a:p>
            <a:pPr indent="0" lvl="0" marL="0" rtl="0" algn="just">
              <a:spcBef>
                <a:spcPts val="0"/>
              </a:spcBef>
              <a:spcAft>
                <a:spcPts val="0"/>
              </a:spcAft>
              <a:buNone/>
            </a:pPr>
            <a:r>
              <a:rPr lang="en" sz="1100"/>
              <a:t>This pioneering paper addresses the imperative need for efficient ID card recognition systems by proposing an end-to-end Identification Card Recognition system. The system's core functionality lies in its ability to swiftly detect ID cards, recognize text, and extract crucial information from these cards. Beyond this, the paper outlines innovative modeling techniques for the efficient detection and recognition of text. Furthermore, it unveils the architectural blueprint of FVI, a system currently in deployment across several organizations. Extensive evaluations serve as a testament to the system's efficacy, especially when applied to large-scale detection and recognition tasks involving constrained forms.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7"/>
          <p:cNvSpPr/>
          <p:nvPr/>
        </p:nvSpPr>
        <p:spPr>
          <a:xfrm>
            <a:off x="5746750" y="0"/>
            <a:ext cx="45957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t/>
            </a:r>
            <a:endParaRPr>
              <a:latin typeface="Questrial"/>
              <a:ea typeface="Questrial"/>
              <a:cs typeface="Questrial"/>
              <a:sym typeface="Questrial"/>
            </a:endParaRPr>
          </a:p>
        </p:txBody>
      </p:sp>
      <p:sp>
        <p:nvSpPr>
          <p:cNvPr id="571" name="Google Shape;571;p77"/>
          <p:cNvSpPr txBox="1"/>
          <p:nvPr>
            <p:ph idx="1" type="body"/>
          </p:nvPr>
        </p:nvSpPr>
        <p:spPr>
          <a:xfrm>
            <a:off x="159875" y="1313700"/>
            <a:ext cx="4512900" cy="14475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1" lang="en" sz="1000"/>
              <a:t>1. A Study on Object Detection</a:t>
            </a:r>
            <a:endParaRPr b="1" sz="1000"/>
          </a:p>
          <a:p>
            <a:pPr indent="0" lvl="0" marL="0" marR="0" rtl="0" algn="just">
              <a:lnSpc>
                <a:spcPct val="100000"/>
              </a:lnSpc>
              <a:spcBef>
                <a:spcPts val="0"/>
              </a:spcBef>
              <a:spcAft>
                <a:spcPts val="0"/>
              </a:spcAft>
              <a:buNone/>
            </a:pPr>
            <a:r>
              <a:rPr lang="en" sz="1000"/>
              <a:t>•Techniques: Visual surveillance, object detection</a:t>
            </a:r>
            <a:endParaRPr sz="1000"/>
          </a:p>
          <a:p>
            <a:pPr indent="0" lvl="0" marL="0" marR="0" rtl="0" algn="just">
              <a:lnSpc>
                <a:spcPct val="100000"/>
              </a:lnSpc>
              <a:spcBef>
                <a:spcPts val="0"/>
              </a:spcBef>
              <a:spcAft>
                <a:spcPts val="0"/>
              </a:spcAft>
              <a:buNone/>
            </a:pPr>
            <a:r>
              <a:rPr lang="en" sz="1000"/>
              <a:t>•Algorithms: Various object detection methods</a:t>
            </a:r>
            <a:endParaRPr sz="1000"/>
          </a:p>
          <a:p>
            <a:pPr indent="0" lvl="0" marL="0" marR="0" rtl="0" algn="just">
              <a:lnSpc>
                <a:spcPct val="100000"/>
              </a:lnSpc>
              <a:spcBef>
                <a:spcPts val="0"/>
              </a:spcBef>
              <a:spcAft>
                <a:spcPts val="0"/>
              </a:spcAft>
              <a:buNone/>
            </a:pPr>
            <a:r>
              <a:t/>
            </a:r>
            <a:endParaRPr sz="1000"/>
          </a:p>
          <a:p>
            <a:pPr indent="0" lvl="0" marL="0" marR="0" rtl="0" algn="just">
              <a:lnSpc>
                <a:spcPct val="100000"/>
              </a:lnSpc>
              <a:spcBef>
                <a:spcPts val="0"/>
              </a:spcBef>
              <a:spcAft>
                <a:spcPts val="0"/>
              </a:spcAft>
              <a:buNone/>
            </a:pPr>
            <a:r>
              <a:rPr b="1" lang="en" sz="1000"/>
              <a:t>2. Advanced ID Card Recognition Through Region Location and Neural Networks</a:t>
            </a:r>
            <a:endParaRPr b="1" sz="1000"/>
          </a:p>
          <a:p>
            <a:pPr indent="0" lvl="0" marL="0" marR="0" rtl="0" algn="just">
              <a:lnSpc>
                <a:spcPct val="100000"/>
              </a:lnSpc>
              <a:spcBef>
                <a:spcPts val="0"/>
              </a:spcBef>
              <a:spcAft>
                <a:spcPts val="0"/>
              </a:spcAft>
              <a:buNone/>
            </a:pPr>
            <a:r>
              <a:rPr lang="en" sz="1000"/>
              <a:t>•Techniques: ID card recognition, region location, neural networks</a:t>
            </a:r>
            <a:endParaRPr sz="1000"/>
          </a:p>
          <a:p>
            <a:pPr indent="0" lvl="0" marL="0" marR="0" rtl="0" algn="just">
              <a:lnSpc>
                <a:spcPct val="100000"/>
              </a:lnSpc>
              <a:spcBef>
                <a:spcPts val="0"/>
              </a:spcBef>
              <a:spcAft>
                <a:spcPts val="0"/>
              </a:spcAft>
              <a:buNone/>
            </a:pPr>
            <a:r>
              <a:rPr lang="en" sz="1000"/>
              <a:t>•Algorithms: Neural networks for text region recognition</a:t>
            </a:r>
            <a:endParaRPr sz="1000"/>
          </a:p>
          <a:p>
            <a:pPr indent="0" lvl="0" marL="0" marR="0" rtl="0" algn="just">
              <a:lnSpc>
                <a:spcPct val="100000"/>
              </a:lnSpc>
              <a:spcBef>
                <a:spcPts val="0"/>
              </a:spcBef>
              <a:spcAft>
                <a:spcPts val="0"/>
              </a:spcAft>
              <a:buNone/>
            </a:pPr>
            <a:r>
              <a:t/>
            </a:r>
            <a:endParaRPr b="1" sz="1000"/>
          </a:p>
          <a:p>
            <a:pPr indent="0" lvl="0" marL="0" marR="0" rtl="0" algn="just">
              <a:lnSpc>
                <a:spcPct val="100000"/>
              </a:lnSpc>
              <a:spcBef>
                <a:spcPts val="0"/>
              </a:spcBef>
              <a:spcAft>
                <a:spcPts val="0"/>
              </a:spcAft>
              <a:buNone/>
            </a:pPr>
            <a:r>
              <a:rPr b="1" lang="en" sz="1000"/>
              <a:t>3. Design and Implementation of an ID Card Identification System</a:t>
            </a:r>
            <a:endParaRPr b="1" sz="1000"/>
          </a:p>
          <a:p>
            <a:pPr indent="0" lvl="0" marL="0" marR="0" rtl="0" algn="just">
              <a:lnSpc>
                <a:spcPct val="100000"/>
              </a:lnSpc>
              <a:spcBef>
                <a:spcPts val="0"/>
              </a:spcBef>
              <a:spcAft>
                <a:spcPts val="0"/>
              </a:spcAft>
              <a:buNone/>
            </a:pPr>
            <a:r>
              <a:rPr lang="en" sz="1000"/>
              <a:t>•Techniques: ID card identification, image preprocessing, character segmentation</a:t>
            </a:r>
            <a:endParaRPr sz="1000"/>
          </a:p>
          <a:p>
            <a:pPr indent="0" lvl="0" marL="0" marR="0" rtl="0" algn="just">
              <a:lnSpc>
                <a:spcPct val="100000"/>
              </a:lnSpc>
              <a:spcBef>
                <a:spcPts val="0"/>
              </a:spcBef>
              <a:spcAft>
                <a:spcPts val="0"/>
              </a:spcAft>
              <a:buNone/>
            </a:pPr>
            <a:r>
              <a:rPr lang="en" sz="1000"/>
              <a:t>Algorithms: Image preprocessing techniques, character segmentation algorithms</a:t>
            </a:r>
            <a:endParaRPr sz="1000"/>
          </a:p>
          <a:p>
            <a:pPr indent="0" lvl="0" marL="0" marR="0" rtl="0" algn="just">
              <a:lnSpc>
                <a:spcPct val="100000"/>
              </a:lnSpc>
              <a:spcBef>
                <a:spcPts val="0"/>
              </a:spcBef>
              <a:spcAft>
                <a:spcPts val="0"/>
              </a:spcAft>
              <a:buNone/>
            </a:pPr>
            <a:r>
              <a:t/>
            </a:r>
            <a:endParaRPr sz="1000"/>
          </a:p>
          <a:p>
            <a:pPr indent="0" lvl="0" marL="0" marR="0" rtl="0" algn="just">
              <a:lnSpc>
                <a:spcPct val="100000"/>
              </a:lnSpc>
              <a:spcBef>
                <a:spcPts val="0"/>
              </a:spcBef>
              <a:spcAft>
                <a:spcPts val="0"/>
              </a:spcAft>
              <a:buNone/>
            </a:pPr>
            <a:r>
              <a:rPr b="1" lang="en" sz="1000"/>
              <a:t>4. Advances in Object Detection Techniques: From Traditional Methods to Deep Learning</a:t>
            </a:r>
            <a:endParaRPr b="1" sz="1000"/>
          </a:p>
          <a:p>
            <a:pPr indent="0" lvl="0" marL="0" marR="0" rtl="0" algn="just">
              <a:lnSpc>
                <a:spcPct val="100000"/>
              </a:lnSpc>
              <a:spcBef>
                <a:spcPts val="0"/>
              </a:spcBef>
              <a:spcAft>
                <a:spcPts val="0"/>
              </a:spcAft>
              <a:buNone/>
            </a:pPr>
            <a:r>
              <a:rPr lang="en" sz="1000"/>
              <a:t>•Techniques: Object detection, traditional methods, deep learning</a:t>
            </a:r>
            <a:endParaRPr sz="1000"/>
          </a:p>
          <a:p>
            <a:pPr indent="0" lvl="0" marL="0" marR="0" rtl="0" algn="just">
              <a:lnSpc>
                <a:spcPct val="100000"/>
              </a:lnSpc>
              <a:spcBef>
                <a:spcPts val="0"/>
              </a:spcBef>
              <a:spcAft>
                <a:spcPts val="0"/>
              </a:spcAft>
              <a:buNone/>
            </a:pPr>
            <a:r>
              <a:rPr lang="en" sz="1000"/>
              <a:t>•Algorithms: Traditional object detection methods, deep neural networks</a:t>
            </a:r>
            <a:endParaRPr sz="1000"/>
          </a:p>
          <a:p>
            <a:pPr indent="0" lvl="0" marL="0" marR="0" rtl="0" algn="just">
              <a:lnSpc>
                <a:spcPct val="100000"/>
              </a:lnSpc>
              <a:spcBef>
                <a:spcPts val="0"/>
              </a:spcBef>
              <a:spcAft>
                <a:spcPts val="0"/>
              </a:spcAft>
              <a:buNone/>
            </a:pPr>
            <a:r>
              <a:t/>
            </a:r>
            <a:endParaRPr b="1" sz="1000"/>
          </a:p>
          <a:p>
            <a:pPr indent="0" lvl="0" marL="0" marR="0" rtl="0" algn="just">
              <a:lnSpc>
                <a:spcPct val="100000"/>
              </a:lnSpc>
              <a:spcBef>
                <a:spcPts val="0"/>
              </a:spcBef>
              <a:spcAft>
                <a:spcPts val="0"/>
              </a:spcAft>
              <a:buNone/>
            </a:pPr>
            <a:r>
              <a:rPr b="1" lang="en" sz="1000"/>
              <a:t>5. Object Detection using YOLO: A Survey</a:t>
            </a:r>
            <a:endParaRPr b="1" sz="1000"/>
          </a:p>
          <a:p>
            <a:pPr indent="0" lvl="0" marL="0" marR="0" rtl="0" algn="just">
              <a:lnSpc>
                <a:spcPct val="100000"/>
              </a:lnSpc>
              <a:spcBef>
                <a:spcPts val="0"/>
              </a:spcBef>
              <a:spcAft>
                <a:spcPts val="0"/>
              </a:spcAft>
              <a:buNone/>
            </a:pPr>
            <a:r>
              <a:rPr lang="en" sz="1000"/>
              <a:t>•Techniques: Object detection, YOLO framework</a:t>
            </a:r>
            <a:endParaRPr sz="1000"/>
          </a:p>
          <a:p>
            <a:pPr indent="0" lvl="0" marL="0" marR="0" rtl="0" algn="just">
              <a:lnSpc>
                <a:spcPct val="100000"/>
              </a:lnSpc>
              <a:spcBef>
                <a:spcPts val="0"/>
              </a:spcBef>
              <a:spcAft>
                <a:spcPts val="0"/>
              </a:spcAft>
              <a:buNone/>
            </a:pPr>
            <a:r>
              <a:rPr lang="en" sz="1000"/>
              <a:t>•Algorithms: YOLO-based object detection techniques</a:t>
            </a:r>
            <a:endParaRPr sz="1000"/>
          </a:p>
          <a:p>
            <a:pPr indent="0" lvl="0" marL="0" marR="0" rtl="0" algn="just">
              <a:lnSpc>
                <a:spcPct val="100000"/>
              </a:lnSpc>
              <a:spcBef>
                <a:spcPts val="0"/>
              </a:spcBef>
              <a:spcAft>
                <a:spcPts val="0"/>
              </a:spcAft>
              <a:buNone/>
            </a:pPr>
            <a:r>
              <a:t/>
            </a:r>
            <a:endParaRPr b="1" sz="1000"/>
          </a:p>
          <a:p>
            <a:pPr indent="0" lvl="0" marL="0" marR="0" rtl="0" algn="just">
              <a:lnSpc>
                <a:spcPct val="100000"/>
              </a:lnSpc>
              <a:spcBef>
                <a:spcPts val="0"/>
              </a:spcBef>
              <a:spcAft>
                <a:spcPts val="0"/>
              </a:spcAft>
              <a:buNone/>
            </a:pPr>
            <a:r>
              <a:t/>
            </a:r>
            <a:endParaRPr sz="1000"/>
          </a:p>
          <a:p>
            <a:pPr indent="0" lvl="0" marL="0" marR="0" rtl="0" algn="just">
              <a:lnSpc>
                <a:spcPct val="100000"/>
              </a:lnSpc>
              <a:spcBef>
                <a:spcPts val="0"/>
              </a:spcBef>
              <a:spcAft>
                <a:spcPts val="0"/>
              </a:spcAft>
              <a:buNone/>
            </a:pPr>
            <a:r>
              <a:t/>
            </a:r>
            <a:endParaRPr sz="1000"/>
          </a:p>
        </p:txBody>
      </p:sp>
      <p:sp>
        <p:nvSpPr>
          <p:cNvPr id="572" name="Google Shape;572;p77"/>
          <p:cNvSpPr txBox="1"/>
          <p:nvPr>
            <p:ph type="title"/>
          </p:nvPr>
        </p:nvSpPr>
        <p:spPr>
          <a:xfrm>
            <a:off x="2464000" y="224125"/>
            <a:ext cx="4109100" cy="528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TECHNIQUES USED</a:t>
            </a:r>
            <a:endParaRPr/>
          </a:p>
        </p:txBody>
      </p:sp>
      <p:sp>
        <p:nvSpPr>
          <p:cNvPr id="573" name="Google Shape;573;p77"/>
          <p:cNvSpPr txBox="1"/>
          <p:nvPr>
            <p:ph idx="1" type="body"/>
          </p:nvPr>
        </p:nvSpPr>
        <p:spPr>
          <a:xfrm>
            <a:off x="5090050" y="1068775"/>
            <a:ext cx="4512900" cy="1447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000"/>
              <a:t>6. Indonesian ID Card Recognition using Convolutional Neural Networks</a:t>
            </a:r>
            <a:endParaRPr b="1" sz="1000"/>
          </a:p>
          <a:p>
            <a:pPr indent="0" lvl="0" marL="0" rtl="0" algn="just">
              <a:spcBef>
                <a:spcPts val="0"/>
              </a:spcBef>
              <a:spcAft>
                <a:spcPts val="0"/>
              </a:spcAft>
              <a:buNone/>
            </a:pPr>
            <a:r>
              <a:rPr lang="en" sz="1000"/>
              <a:t>•Techniques: ID card recognition, Convolutional Neural Networks (CNNs)</a:t>
            </a:r>
            <a:endParaRPr sz="1000"/>
          </a:p>
          <a:p>
            <a:pPr indent="0" lvl="0" marL="0" rtl="0" algn="just">
              <a:spcBef>
                <a:spcPts val="0"/>
              </a:spcBef>
              <a:spcAft>
                <a:spcPts val="0"/>
              </a:spcAft>
              <a:buNone/>
            </a:pPr>
            <a:r>
              <a:rPr lang="en" sz="1000"/>
              <a:t>•Algorithms: CNNs for ID card recognition</a:t>
            </a:r>
            <a:endParaRPr sz="1000"/>
          </a:p>
          <a:p>
            <a:pPr indent="0" lvl="0" marL="0" rtl="0" algn="just">
              <a:spcBef>
                <a:spcPts val="0"/>
              </a:spcBef>
              <a:spcAft>
                <a:spcPts val="0"/>
              </a:spcAft>
              <a:buNone/>
            </a:pPr>
            <a:r>
              <a:t/>
            </a:r>
            <a:endParaRPr sz="1000"/>
          </a:p>
          <a:p>
            <a:pPr indent="0" lvl="0" marL="0" marR="0" rtl="0" algn="just">
              <a:lnSpc>
                <a:spcPct val="100000"/>
              </a:lnSpc>
              <a:spcBef>
                <a:spcPts val="0"/>
              </a:spcBef>
              <a:spcAft>
                <a:spcPts val="0"/>
              </a:spcAft>
              <a:buNone/>
            </a:pPr>
            <a:r>
              <a:rPr b="1" lang="en" sz="1000"/>
              <a:t>7. FVI: An End-to-end Vietnamese Identification Card Detection and Recognition in Images</a:t>
            </a:r>
            <a:endParaRPr b="1" sz="1000"/>
          </a:p>
          <a:p>
            <a:pPr indent="0" lvl="0" marL="0" marR="0" rtl="0" algn="just">
              <a:lnSpc>
                <a:spcPct val="100000"/>
              </a:lnSpc>
              <a:spcBef>
                <a:spcPts val="0"/>
              </a:spcBef>
              <a:spcAft>
                <a:spcPts val="0"/>
              </a:spcAft>
              <a:buNone/>
            </a:pPr>
            <a:r>
              <a:rPr lang="en" sz="1000"/>
              <a:t>•Techniques: ID card detection, text recognition</a:t>
            </a:r>
            <a:endParaRPr sz="1000"/>
          </a:p>
          <a:p>
            <a:pPr indent="0" lvl="0" marL="0" marR="0" rtl="0" algn="just">
              <a:lnSpc>
                <a:spcPct val="100000"/>
              </a:lnSpc>
              <a:spcBef>
                <a:spcPts val="0"/>
              </a:spcBef>
              <a:spcAft>
                <a:spcPts val="0"/>
              </a:spcAft>
              <a:buNone/>
            </a:pPr>
            <a:r>
              <a:rPr lang="en" sz="1000"/>
              <a:t>•Algorithms: Object detection algorithms for ID card detection, text recognition techniques</a:t>
            </a:r>
            <a:endParaRPr sz="1000"/>
          </a:p>
          <a:p>
            <a:pPr indent="0" lvl="0" marL="0" marR="0" rtl="0" algn="just">
              <a:lnSpc>
                <a:spcPct val="100000"/>
              </a:lnSpc>
              <a:spcBef>
                <a:spcPts val="0"/>
              </a:spcBef>
              <a:spcAft>
                <a:spcPts val="0"/>
              </a:spcAft>
              <a:buNone/>
            </a:pPr>
            <a:r>
              <a:t/>
            </a:r>
            <a:endParaRPr sz="1000"/>
          </a:p>
          <a:p>
            <a:pPr indent="0" lvl="0" marL="0" marR="0" rtl="0" algn="just">
              <a:lnSpc>
                <a:spcPct val="100000"/>
              </a:lnSpc>
              <a:spcBef>
                <a:spcPts val="0"/>
              </a:spcBef>
              <a:spcAft>
                <a:spcPts val="0"/>
              </a:spcAft>
              <a:buNone/>
            </a:pPr>
            <a:r>
              <a:rPr b="1" lang="en" sz="1000"/>
              <a:t>8. A System to Localize and Recognize Texts in Oriented ID Card Images</a:t>
            </a:r>
            <a:endParaRPr b="1" sz="1000"/>
          </a:p>
          <a:p>
            <a:pPr indent="0" lvl="0" marL="0" marR="0" rtl="0" algn="just">
              <a:lnSpc>
                <a:spcPct val="100000"/>
              </a:lnSpc>
              <a:spcBef>
                <a:spcPts val="0"/>
              </a:spcBef>
              <a:spcAft>
                <a:spcPts val="0"/>
              </a:spcAft>
              <a:buNone/>
            </a:pPr>
            <a:r>
              <a:rPr lang="en" sz="1000"/>
              <a:t>•Techniques: Text localization, text recognition</a:t>
            </a:r>
            <a:endParaRPr sz="1000"/>
          </a:p>
          <a:p>
            <a:pPr indent="0" lvl="0" marL="0" marR="0" rtl="0" algn="just">
              <a:lnSpc>
                <a:spcPct val="100000"/>
              </a:lnSpc>
              <a:spcBef>
                <a:spcPts val="0"/>
              </a:spcBef>
              <a:spcAft>
                <a:spcPts val="0"/>
              </a:spcAft>
              <a:buNone/>
            </a:pPr>
            <a:r>
              <a:rPr lang="en" sz="1000"/>
              <a:t>•Algorithms: Image processing techniques for text localization, text recognition algorithms</a:t>
            </a:r>
            <a:endParaRPr sz="1000"/>
          </a:p>
          <a:p>
            <a:pPr indent="0" lvl="0" marL="0" marR="0" rtl="0" algn="just">
              <a:lnSpc>
                <a:spcPct val="100000"/>
              </a:lnSpc>
              <a:spcBef>
                <a:spcPts val="0"/>
              </a:spcBef>
              <a:spcAft>
                <a:spcPts val="0"/>
              </a:spcAft>
              <a:buNone/>
            </a:pPr>
            <a:r>
              <a:t/>
            </a:r>
            <a:endParaRPr b="1" sz="1000"/>
          </a:p>
          <a:p>
            <a:pPr indent="0" lvl="0" marL="0" marR="0" rtl="0" algn="just">
              <a:lnSpc>
                <a:spcPct val="100000"/>
              </a:lnSpc>
              <a:spcBef>
                <a:spcPts val="0"/>
              </a:spcBef>
              <a:spcAft>
                <a:spcPts val="0"/>
              </a:spcAft>
              <a:buNone/>
            </a:pPr>
            <a:r>
              <a:rPr b="1" lang="en" sz="1000"/>
              <a:t>9. Citizen ID Card Detection using Image Processing and Optical Character Recognition</a:t>
            </a:r>
            <a:endParaRPr b="1" sz="1000"/>
          </a:p>
          <a:p>
            <a:pPr indent="0" lvl="0" marL="0" marR="0" rtl="0" algn="just">
              <a:lnSpc>
                <a:spcPct val="100000"/>
              </a:lnSpc>
              <a:spcBef>
                <a:spcPts val="0"/>
              </a:spcBef>
              <a:spcAft>
                <a:spcPts val="0"/>
              </a:spcAft>
              <a:buNone/>
            </a:pPr>
            <a:r>
              <a:rPr lang="en" sz="1000"/>
              <a:t>•Techniques: ID card detection, image processing, Optical Character Recognition (OCR)</a:t>
            </a:r>
            <a:endParaRPr sz="1000"/>
          </a:p>
          <a:p>
            <a:pPr indent="0" lvl="0" marL="0" marR="0" rtl="0" algn="just">
              <a:lnSpc>
                <a:spcPct val="100000"/>
              </a:lnSpc>
              <a:spcBef>
                <a:spcPts val="0"/>
              </a:spcBef>
              <a:spcAft>
                <a:spcPts val="0"/>
              </a:spcAft>
              <a:buNone/>
            </a:pPr>
            <a:r>
              <a:rPr lang="en" sz="1000"/>
              <a:t>•Algorithms: Image processing algorithms for ID card detection, OCR algorithms</a:t>
            </a:r>
            <a:endParaRPr sz="1000"/>
          </a:p>
          <a:p>
            <a:pPr indent="0" lvl="0" marL="0" marR="0" rtl="0" algn="just">
              <a:lnSpc>
                <a:spcPct val="100000"/>
              </a:lnSpc>
              <a:spcBef>
                <a:spcPts val="0"/>
              </a:spcBef>
              <a:spcAft>
                <a:spcPts val="0"/>
              </a:spcAft>
              <a:buNone/>
            </a:pPr>
            <a:r>
              <a:t/>
            </a:r>
            <a:endParaRPr sz="1000"/>
          </a:p>
          <a:p>
            <a:pPr indent="0" lvl="0" marL="0" marR="0" rtl="0" algn="just">
              <a:lnSpc>
                <a:spcPct val="100000"/>
              </a:lnSpc>
              <a:spcBef>
                <a:spcPts val="0"/>
              </a:spcBef>
              <a:spcAft>
                <a:spcPts val="0"/>
              </a:spcAft>
              <a:buNone/>
            </a:pPr>
            <a:r>
              <a:rPr b="1" lang="en" sz="1000"/>
              <a:t>10. A System to Localize and Recognize Texts in Oriented ID Card Images</a:t>
            </a:r>
            <a:endParaRPr b="1" sz="1000"/>
          </a:p>
          <a:p>
            <a:pPr indent="0" lvl="0" marL="0" marR="0" rtl="0" algn="just">
              <a:lnSpc>
                <a:spcPct val="100000"/>
              </a:lnSpc>
              <a:spcBef>
                <a:spcPts val="0"/>
              </a:spcBef>
              <a:spcAft>
                <a:spcPts val="0"/>
              </a:spcAft>
              <a:buNone/>
            </a:pPr>
            <a:r>
              <a:rPr lang="en" sz="1000"/>
              <a:t>•Techniques: Text localization, text recognition </a:t>
            </a:r>
            <a:endParaRPr sz="1000"/>
          </a:p>
          <a:p>
            <a:pPr indent="0" lvl="0" marL="0" marR="0" rtl="0" algn="just">
              <a:lnSpc>
                <a:spcPct val="100000"/>
              </a:lnSpc>
              <a:spcBef>
                <a:spcPts val="0"/>
              </a:spcBef>
              <a:spcAft>
                <a:spcPts val="0"/>
              </a:spcAft>
              <a:buNone/>
            </a:pPr>
            <a:r>
              <a:rPr lang="en" sz="1000"/>
              <a:t>•Algorithms: Image processing techniques for text localization, text recognition algorithms</a:t>
            </a:r>
            <a:endParaRPr sz="1000"/>
          </a:p>
          <a:p>
            <a:pPr indent="0" lvl="0" marL="0" marR="0" rtl="0" algn="just">
              <a:lnSpc>
                <a:spcPct val="100000"/>
              </a:lnSpc>
              <a:spcBef>
                <a:spcPts val="0"/>
              </a:spcBef>
              <a:spcAft>
                <a:spcPts val="0"/>
              </a:spcAft>
              <a:buNone/>
            </a:pPr>
            <a:r>
              <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78"/>
          <p:cNvSpPr/>
          <p:nvPr/>
        </p:nvSpPr>
        <p:spPr>
          <a:xfrm>
            <a:off x="-7108575" y="-3117050"/>
            <a:ext cx="13101900" cy="9029700"/>
          </a:xfrm>
          <a:prstGeom prst="triangle">
            <a:avLst>
              <a:gd fmla="val 50000" name="adj"/>
            </a:avLst>
          </a:prstGeom>
          <a:solidFill>
            <a:schemeClr val="lt1">
              <a:alpha val="32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78"/>
          <p:cNvSpPr txBox="1"/>
          <p:nvPr>
            <p:ph type="title"/>
          </p:nvPr>
        </p:nvSpPr>
        <p:spPr>
          <a:xfrm>
            <a:off x="3566075" y="2098175"/>
            <a:ext cx="46425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Methodology </a:t>
            </a:r>
            <a:endParaRPr/>
          </a:p>
          <a:p>
            <a:pPr indent="0" lvl="0" marL="0" rtl="0" algn="r">
              <a:spcBef>
                <a:spcPts val="0"/>
              </a:spcBef>
              <a:spcAft>
                <a:spcPts val="0"/>
              </a:spcAft>
              <a:buNone/>
            </a:pPr>
            <a:r>
              <a:rPr lang="en"/>
              <a:t>AND TECHNOLOGY</a:t>
            </a:r>
            <a:endParaRPr/>
          </a:p>
        </p:txBody>
      </p:sp>
      <p:sp>
        <p:nvSpPr>
          <p:cNvPr id="580" name="Google Shape;580;p78"/>
          <p:cNvSpPr txBox="1"/>
          <p:nvPr>
            <p:ph idx="2" type="title"/>
          </p:nvPr>
        </p:nvSpPr>
        <p:spPr>
          <a:xfrm>
            <a:off x="5151175" y="1032009"/>
            <a:ext cx="30573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cxnSp>
        <p:nvCxnSpPr>
          <p:cNvPr id="581" name="Google Shape;581;p78"/>
          <p:cNvCxnSpPr/>
          <p:nvPr/>
        </p:nvCxnSpPr>
        <p:spPr>
          <a:xfrm>
            <a:off x="7425248" y="3219806"/>
            <a:ext cx="64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1"/>
          <p:cNvSpPr/>
          <p:nvPr/>
        </p:nvSpPr>
        <p:spPr>
          <a:xfrm>
            <a:off x="5746750" y="0"/>
            <a:ext cx="45957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t/>
            </a:r>
            <a:endParaRPr>
              <a:latin typeface="Questrial"/>
              <a:ea typeface="Questrial"/>
              <a:cs typeface="Questrial"/>
              <a:sym typeface="Questrial"/>
            </a:endParaRPr>
          </a:p>
        </p:txBody>
      </p:sp>
      <p:sp>
        <p:nvSpPr>
          <p:cNvPr id="457" name="Google Shape;457;p61"/>
          <p:cNvSpPr txBox="1"/>
          <p:nvPr>
            <p:ph idx="1" type="body"/>
          </p:nvPr>
        </p:nvSpPr>
        <p:spPr>
          <a:xfrm>
            <a:off x="1011600" y="1522350"/>
            <a:ext cx="8132400" cy="14475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 sz="1600"/>
              <a:t>This paper presents a method for ID card detection that combines image segmentation techniques with the YOLOv5 deep learning model. The project entails identifying a particular tag in photos and videos as well as the ID card's main body. The YOLOv5 model, CVAT.ai for image annotation, and bermi.net for bulk image resizing are all integrated into the methodology. The study advances real-time, accurate ID card detection systems by taking inspiration from different object detection and ID card recognition techniques discussed in related works.</a:t>
            </a:r>
            <a:endParaRPr sz="1600"/>
          </a:p>
          <a:p>
            <a:pPr indent="0" lvl="0" marL="0" marR="0" rtl="0" algn="just">
              <a:lnSpc>
                <a:spcPct val="100000"/>
              </a:lnSpc>
              <a:spcBef>
                <a:spcPts val="0"/>
              </a:spcBef>
              <a:spcAft>
                <a:spcPts val="0"/>
              </a:spcAft>
              <a:buNone/>
            </a:pPr>
            <a:r>
              <a:rPr lang="en" sz="1600"/>
              <a:t>The culmination of these steps results in a robust and automated ID card detection system. The system, operating in real-time, effectively distinguishes individuals with valid ID cards from those without, facilitating secure campus access. This project showcases the power of image processing, deep learning, and computer vision in enhancing campus security and automation.</a:t>
            </a:r>
            <a:endParaRPr sz="1600"/>
          </a:p>
          <a:p>
            <a:pPr indent="0" lvl="0" marL="0" marR="0" rtl="0" algn="just">
              <a:lnSpc>
                <a:spcPct val="100000"/>
              </a:lnSpc>
              <a:spcBef>
                <a:spcPts val="0"/>
              </a:spcBef>
              <a:spcAft>
                <a:spcPts val="0"/>
              </a:spcAft>
              <a:buNone/>
            </a:pPr>
            <a:r>
              <a:t/>
            </a:r>
            <a:endParaRPr sz="1600"/>
          </a:p>
          <a:p>
            <a:pPr indent="0" lvl="0" marL="0" marR="0" rtl="0" algn="just">
              <a:lnSpc>
                <a:spcPct val="100000"/>
              </a:lnSpc>
              <a:spcBef>
                <a:spcPts val="0"/>
              </a:spcBef>
              <a:spcAft>
                <a:spcPts val="0"/>
              </a:spcAft>
              <a:buNone/>
            </a:pPr>
            <a:r>
              <a:t/>
            </a:r>
            <a:endParaRPr sz="1600"/>
          </a:p>
        </p:txBody>
      </p:sp>
      <p:sp>
        <p:nvSpPr>
          <p:cNvPr id="458" name="Google Shape;458;p61"/>
          <p:cNvSpPr txBox="1"/>
          <p:nvPr>
            <p:ph type="title"/>
          </p:nvPr>
        </p:nvSpPr>
        <p:spPr>
          <a:xfrm>
            <a:off x="2464000" y="224125"/>
            <a:ext cx="41091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ABSTRACT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79"/>
          <p:cNvSpPr/>
          <p:nvPr/>
        </p:nvSpPr>
        <p:spPr>
          <a:xfrm>
            <a:off x="5746750" y="9071"/>
            <a:ext cx="45957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t/>
            </a:r>
            <a:endParaRPr>
              <a:latin typeface="Questrial"/>
              <a:ea typeface="Questrial"/>
              <a:cs typeface="Questrial"/>
              <a:sym typeface="Questrial"/>
            </a:endParaRPr>
          </a:p>
        </p:txBody>
      </p:sp>
      <p:sp>
        <p:nvSpPr>
          <p:cNvPr id="587" name="Google Shape;587;p79"/>
          <p:cNvSpPr txBox="1"/>
          <p:nvPr>
            <p:ph idx="1" type="body"/>
          </p:nvPr>
        </p:nvSpPr>
        <p:spPr>
          <a:xfrm>
            <a:off x="327575" y="553350"/>
            <a:ext cx="9570600" cy="40368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1" lang="en" sz="1200"/>
              <a:t>Data collection: </a:t>
            </a:r>
            <a:r>
              <a:rPr lang="en" sz="1200"/>
              <a:t> </a:t>
            </a:r>
            <a:endParaRPr sz="1200"/>
          </a:p>
          <a:p>
            <a:pPr indent="0" lvl="0" marL="0" marR="0" rtl="0" algn="just">
              <a:lnSpc>
                <a:spcPct val="100000"/>
              </a:lnSpc>
              <a:spcBef>
                <a:spcPts val="0"/>
              </a:spcBef>
              <a:spcAft>
                <a:spcPts val="0"/>
              </a:spcAft>
              <a:buNone/>
            </a:pPr>
            <a:r>
              <a:rPr lang="en" sz="1200"/>
              <a:t>Custom dataset: This means that the dataset used in the project is not an existing or publicly available dataset, but it is collected specifically  for the project and needs. In relation to identification cards, this may include taking pictures of the identification cards with cameras or other imaging devices.</a:t>
            </a:r>
            <a:endParaRPr sz="1200"/>
          </a:p>
          <a:p>
            <a:pPr indent="0" lvl="0" marL="0" marR="0" rtl="0" algn="just">
              <a:lnSpc>
                <a:spcPct val="100000"/>
              </a:lnSpc>
              <a:spcBef>
                <a:spcPts val="0"/>
              </a:spcBef>
              <a:spcAft>
                <a:spcPts val="0"/>
              </a:spcAft>
              <a:buNone/>
            </a:pPr>
            <a:r>
              <a:rPr lang="en" sz="1200"/>
              <a:t> </a:t>
            </a:r>
            <a:endParaRPr sz="1200"/>
          </a:p>
          <a:p>
            <a:pPr indent="0" lvl="0" marL="0" marR="0" rtl="0" algn="just">
              <a:lnSpc>
                <a:spcPct val="100000"/>
              </a:lnSpc>
              <a:spcBef>
                <a:spcPts val="0"/>
              </a:spcBef>
              <a:spcAft>
                <a:spcPts val="0"/>
              </a:spcAft>
              <a:buNone/>
            </a:pPr>
            <a:r>
              <a:rPr b="1" lang="en" sz="1200"/>
              <a:t>Image annotation:  </a:t>
            </a:r>
            <a:endParaRPr b="1" sz="1200"/>
          </a:p>
          <a:p>
            <a:pPr indent="0" lvl="0" marL="0" marR="0" rtl="0" algn="just">
              <a:lnSpc>
                <a:spcPct val="100000"/>
              </a:lnSpc>
              <a:spcBef>
                <a:spcPts val="0"/>
              </a:spcBef>
              <a:spcAft>
                <a:spcPts val="0"/>
              </a:spcAft>
              <a:buNone/>
            </a:pPr>
            <a:r>
              <a:rPr lang="en" sz="1200"/>
              <a:t>CVAT.ai: CVAT (Computer Vision Annotation Tool) is a popular open source annotation tool used to annotate images and videos for computer vision related tasks. In this context, CVAT.ai is probably the version or instance of CVAT used in the project.</a:t>
            </a:r>
            <a:endParaRPr sz="1200"/>
          </a:p>
          <a:p>
            <a:pPr indent="0" lvl="0" marL="0" marR="0" rtl="0" algn="just">
              <a:lnSpc>
                <a:spcPct val="100000"/>
              </a:lnSpc>
              <a:spcBef>
                <a:spcPts val="0"/>
              </a:spcBef>
              <a:spcAft>
                <a:spcPts val="0"/>
              </a:spcAft>
              <a:buNone/>
            </a:pPr>
            <a:r>
              <a:rPr lang="en" sz="1200"/>
              <a:t>Image Segmentation: Image tagging means marking or labeling certain objects or areas in an image. In the case of ID cards, segmentation probably means drawing borders around the ID card itself and possibly marking or labeling certain features on the card, such as text fields, photos or security features. </a:t>
            </a:r>
            <a:endParaRPr sz="1200"/>
          </a:p>
          <a:p>
            <a:pPr indent="0" lvl="0" marL="0" marR="0" rtl="0" algn="just">
              <a:lnSpc>
                <a:spcPct val="100000"/>
              </a:lnSpc>
              <a:spcBef>
                <a:spcPts val="0"/>
              </a:spcBef>
              <a:spcAft>
                <a:spcPts val="0"/>
              </a:spcAft>
              <a:buNone/>
            </a:pPr>
            <a:r>
              <a:rPr lang="en" sz="1200"/>
              <a:t> </a:t>
            </a:r>
            <a:endParaRPr sz="1200"/>
          </a:p>
          <a:p>
            <a:pPr indent="0" lvl="0" marL="0" marR="0" rtl="0" algn="just">
              <a:lnSpc>
                <a:spcPct val="100000"/>
              </a:lnSpc>
              <a:spcBef>
                <a:spcPts val="0"/>
              </a:spcBef>
              <a:spcAft>
                <a:spcPts val="0"/>
              </a:spcAft>
              <a:buNone/>
            </a:pPr>
            <a:r>
              <a:rPr b="1" lang="en" sz="1200"/>
              <a:t>ID segmentation: </a:t>
            </a:r>
            <a:endParaRPr b="1" sz="1200"/>
          </a:p>
          <a:p>
            <a:pPr indent="0" lvl="0" marL="0" marR="0" rtl="0" algn="just">
              <a:lnSpc>
                <a:spcPct val="100000"/>
              </a:lnSpc>
              <a:spcBef>
                <a:spcPts val="0"/>
              </a:spcBef>
              <a:spcAft>
                <a:spcPts val="0"/>
              </a:spcAft>
              <a:buNone/>
            </a:pPr>
            <a:r>
              <a:rPr lang="en" sz="1200"/>
              <a:t>Image segmentation into ID cards: This refers to the extraction and cropping of image ID cards. ID card segmentation is crucial for training computer vision models to accurately recognize and process ID cards. Segmentation techniques can include manual annotation, where human annotators draw boundaries on ID cards, or more sophisticated methods such as semantic segmentation, where algorithms automatically detect and delineate object boundaries.</a:t>
            </a:r>
            <a:endParaRPr sz="1200"/>
          </a:p>
          <a:p>
            <a:pPr indent="0" lvl="0" marL="0" marR="0" rtl="0" algn="just">
              <a:lnSpc>
                <a:spcPct val="100000"/>
              </a:lnSpc>
              <a:spcBef>
                <a:spcPts val="0"/>
              </a:spcBef>
              <a:spcAft>
                <a:spcPts val="0"/>
              </a:spcAft>
              <a:buNone/>
            </a:pPr>
            <a:r>
              <a:rPr lang="en" sz="1200"/>
              <a:t> </a:t>
            </a:r>
            <a:endParaRPr sz="1200"/>
          </a:p>
          <a:p>
            <a:pPr indent="0" lvl="0" marL="0" marR="0" rtl="0" algn="just">
              <a:lnSpc>
                <a:spcPct val="100000"/>
              </a:lnSpc>
              <a:spcBef>
                <a:spcPts val="0"/>
              </a:spcBef>
              <a:spcAft>
                <a:spcPts val="0"/>
              </a:spcAft>
              <a:buNone/>
            </a:pPr>
            <a:r>
              <a:rPr b="1" lang="en" sz="1200"/>
              <a:t>Signs:  </a:t>
            </a:r>
            <a:endParaRPr b="1" sz="1200"/>
          </a:p>
          <a:p>
            <a:pPr indent="0" lvl="0" marL="0" marR="0" rtl="0" algn="just">
              <a:lnSpc>
                <a:spcPct val="100000"/>
              </a:lnSpc>
              <a:spcBef>
                <a:spcPts val="0"/>
              </a:spcBef>
              <a:spcAft>
                <a:spcPts val="0"/>
              </a:spcAft>
              <a:buNone/>
            </a:pPr>
            <a:r>
              <a:rPr lang="en" sz="1200"/>
              <a:t>Image Markup: Markup means adding metadata or titles to specific objects or image regions. Marking in connection with an identity card may include marking various parts of the identity card, such as name, date of birth, photograph and other relevant information. This annotated information is important for supervised learning algorithms that learn from annotated examples.</a:t>
            </a:r>
            <a:endParaRPr sz="1200"/>
          </a:p>
          <a:p>
            <a:pPr indent="0" lvl="0" marL="0" marR="0" rtl="0" algn="just">
              <a:lnSpc>
                <a:spcPct val="100000"/>
              </a:lnSpc>
              <a:spcBef>
                <a:spcPts val="0"/>
              </a:spcBef>
              <a:spcAft>
                <a:spcPts val="0"/>
              </a:spcAft>
              <a:buNone/>
            </a:pPr>
            <a:r>
              <a:rPr lang="en" sz="1200"/>
              <a:t> </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1000"/>
                                        <p:tgtEl>
                                          <p:spTgt spid="5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80"/>
          <p:cNvSpPr/>
          <p:nvPr/>
        </p:nvSpPr>
        <p:spPr>
          <a:xfrm>
            <a:off x="5746750" y="9071"/>
            <a:ext cx="45957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t/>
            </a:r>
            <a:endParaRPr>
              <a:latin typeface="Questrial"/>
              <a:ea typeface="Questrial"/>
              <a:cs typeface="Questrial"/>
              <a:sym typeface="Questrial"/>
            </a:endParaRPr>
          </a:p>
        </p:txBody>
      </p:sp>
      <p:sp>
        <p:nvSpPr>
          <p:cNvPr id="593" name="Google Shape;593;p80"/>
          <p:cNvSpPr txBox="1"/>
          <p:nvPr>
            <p:ph idx="1" type="body"/>
          </p:nvPr>
        </p:nvSpPr>
        <p:spPr>
          <a:xfrm>
            <a:off x="327575" y="553350"/>
            <a:ext cx="9570600" cy="4036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200"/>
              <a:t>Different angles and lighting conditions:  </a:t>
            </a:r>
            <a:endParaRPr b="1" sz="1200"/>
          </a:p>
          <a:p>
            <a:pPr indent="0" lvl="0" marL="0" rtl="0" algn="just">
              <a:spcBef>
                <a:spcPts val="0"/>
              </a:spcBef>
              <a:spcAft>
                <a:spcPts val="0"/>
              </a:spcAft>
              <a:buNone/>
            </a:pPr>
            <a:r>
              <a:rPr lang="en" sz="1200"/>
              <a:t>Different data: Mentioning different angles and lighting conditions indicates that the data set is diverse and represents the variability that the model may encounter in real-world scenarios. This diversity is crucial for teaching robust models that can be generalized to a wide variety of situations.</a:t>
            </a:r>
            <a:endParaRPr sz="1200"/>
          </a:p>
          <a:p>
            <a:pPr indent="0" lvl="0" marL="0" rtl="0" algn="just">
              <a:spcBef>
                <a:spcPts val="0"/>
              </a:spcBef>
              <a:spcAft>
                <a:spcPts val="0"/>
              </a:spcAft>
              <a:buNone/>
            </a:pPr>
            <a:r>
              <a:rPr lang="en" sz="1200"/>
              <a:t> </a:t>
            </a:r>
            <a:endParaRPr sz="1200"/>
          </a:p>
          <a:p>
            <a:pPr indent="0" lvl="0" marL="0" rtl="0" algn="just">
              <a:spcBef>
                <a:spcPts val="0"/>
              </a:spcBef>
              <a:spcAft>
                <a:spcPts val="0"/>
              </a:spcAft>
              <a:buNone/>
            </a:pPr>
            <a:r>
              <a:rPr b="1" lang="en" sz="1200"/>
              <a:t>YOLOv5:</a:t>
            </a:r>
            <a:endParaRPr b="1" sz="1200"/>
          </a:p>
          <a:p>
            <a:pPr indent="0" lvl="0" marL="0" rtl="0" algn="just">
              <a:spcBef>
                <a:spcPts val="0"/>
              </a:spcBef>
              <a:spcAft>
                <a:spcPts val="0"/>
              </a:spcAft>
              <a:buNone/>
            </a:pPr>
            <a:r>
              <a:rPr lang="en" sz="1200"/>
              <a:t>The key aspects of the YOLOv5 architecture:</a:t>
            </a:r>
            <a:endParaRPr sz="1200"/>
          </a:p>
          <a:p>
            <a:pPr indent="0" lvl="0" marL="0" rtl="0" algn="just">
              <a:spcBef>
                <a:spcPts val="0"/>
              </a:spcBef>
              <a:spcAft>
                <a:spcPts val="0"/>
              </a:spcAft>
              <a:buNone/>
            </a:pPr>
            <a:r>
              <a:rPr lang="en" sz="1200"/>
              <a:t> </a:t>
            </a:r>
            <a:endParaRPr sz="1200"/>
          </a:p>
          <a:p>
            <a:pPr indent="0" lvl="0" marL="0" rtl="0" algn="just">
              <a:spcBef>
                <a:spcPts val="0"/>
              </a:spcBef>
              <a:spcAft>
                <a:spcPts val="0"/>
              </a:spcAft>
              <a:buNone/>
            </a:pPr>
            <a:r>
              <a:rPr b="1" lang="en" sz="1200"/>
              <a:t>Object Detection:</a:t>
            </a:r>
            <a:endParaRPr b="1" sz="1200"/>
          </a:p>
          <a:p>
            <a:pPr indent="0" lvl="0" marL="0" rtl="0" algn="just">
              <a:spcBef>
                <a:spcPts val="0"/>
              </a:spcBef>
              <a:spcAft>
                <a:spcPts val="0"/>
              </a:spcAft>
              <a:buNone/>
            </a:pPr>
            <a:r>
              <a:rPr lang="en" sz="1200"/>
              <a:t>Real-time Object Detection: YOLOv5 is designed for real-time object detection, making it suitable for applications where quick and accurate detection of objects in images or video frames is crucial.</a:t>
            </a:r>
            <a:endParaRPr sz="1200"/>
          </a:p>
          <a:p>
            <a:pPr indent="0" lvl="0" marL="0" rtl="0" algn="just">
              <a:spcBef>
                <a:spcPts val="0"/>
              </a:spcBef>
              <a:spcAft>
                <a:spcPts val="0"/>
              </a:spcAft>
              <a:buNone/>
            </a:pPr>
            <a:r>
              <a:rPr lang="en" sz="1200"/>
              <a:t> </a:t>
            </a:r>
            <a:endParaRPr sz="1200"/>
          </a:p>
          <a:p>
            <a:pPr indent="0" lvl="0" marL="0" rtl="0" algn="just">
              <a:spcBef>
                <a:spcPts val="0"/>
              </a:spcBef>
              <a:spcAft>
                <a:spcPts val="0"/>
              </a:spcAft>
              <a:buNone/>
            </a:pPr>
            <a:r>
              <a:rPr b="1" lang="en" sz="1200"/>
              <a:t>Neural Network Layers</a:t>
            </a:r>
            <a:endParaRPr b="1" sz="1200"/>
          </a:p>
          <a:p>
            <a:pPr indent="0" lvl="0" marL="0" rtl="0" algn="just">
              <a:spcBef>
                <a:spcPts val="0"/>
              </a:spcBef>
              <a:spcAft>
                <a:spcPts val="0"/>
              </a:spcAft>
              <a:buNone/>
            </a:pPr>
            <a:r>
              <a:rPr lang="en" sz="1200"/>
              <a:t>Multiple Layers: YOLOv5 consists of multiple layers of neural networks. The architecture typically includes convolutional layers, pooling layers, and fully connected layers. These layers work together to learn hierarchical features from the input data.</a:t>
            </a:r>
            <a:endParaRPr sz="1200"/>
          </a:p>
          <a:p>
            <a:pPr indent="0" lvl="0" marL="0" rtl="0" algn="just">
              <a:spcBef>
                <a:spcPts val="0"/>
              </a:spcBef>
              <a:spcAft>
                <a:spcPts val="0"/>
              </a:spcAft>
              <a:buNone/>
            </a:pPr>
            <a:r>
              <a:rPr lang="en" sz="1200"/>
              <a:t> </a:t>
            </a:r>
            <a:endParaRPr sz="1200"/>
          </a:p>
          <a:p>
            <a:pPr indent="0" lvl="0" marL="0" rtl="0" algn="just">
              <a:spcBef>
                <a:spcPts val="0"/>
              </a:spcBef>
              <a:spcAft>
                <a:spcPts val="0"/>
              </a:spcAft>
              <a:buNone/>
            </a:pPr>
            <a:r>
              <a:rPr b="1" lang="en" sz="1200"/>
              <a:t>Efficiency:</a:t>
            </a:r>
            <a:endParaRPr b="1" sz="1200"/>
          </a:p>
          <a:p>
            <a:pPr indent="0" lvl="0" marL="0" rtl="0" algn="just">
              <a:spcBef>
                <a:spcPts val="0"/>
              </a:spcBef>
              <a:spcAft>
                <a:spcPts val="0"/>
              </a:spcAft>
              <a:buNone/>
            </a:pPr>
            <a:r>
              <a:rPr lang="en" sz="1200"/>
              <a:t>Efficient Architecture: YOLOv5 is chosen for its efficiency, meaning it achieves high accuracy in object detection while maintaining fast processing speeds. This efficiency is crucial for real-time applications where inference speed is a critical factor.</a:t>
            </a:r>
            <a:endParaRPr sz="1200"/>
          </a:p>
          <a:p>
            <a:pPr indent="0" lvl="0" marL="0" rtl="0" algn="just">
              <a:spcBef>
                <a:spcPts val="0"/>
              </a:spcBef>
              <a:spcAft>
                <a:spcPts val="0"/>
              </a:spcAft>
              <a:buNone/>
            </a:pPr>
            <a:r>
              <a:rPr lang="en" sz="1200"/>
              <a:t> </a:t>
            </a:r>
            <a:endParaRPr sz="1200"/>
          </a:p>
          <a:p>
            <a:pPr indent="0" lvl="0" marL="0" rtl="0" algn="just">
              <a:spcBef>
                <a:spcPts val="0"/>
              </a:spcBef>
              <a:spcAft>
                <a:spcPts val="0"/>
              </a:spcAft>
              <a:buNone/>
            </a:pPr>
            <a:r>
              <a:rPr b="1" lang="en" sz="1200"/>
              <a:t>Learning Features:</a:t>
            </a:r>
            <a:endParaRPr b="1" sz="1200"/>
          </a:p>
          <a:p>
            <a:pPr indent="0" lvl="0" marL="0" rtl="0" algn="just">
              <a:spcBef>
                <a:spcPts val="0"/>
              </a:spcBef>
              <a:spcAft>
                <a:spcPts val="0"/>
              </a:spcAft>
              <a:buNone/>
            </a:pPr>
            <a:r>
              <a:rPr lang="en" sz="1200"/>
              <a:t>Automatically Learning Features: YOLOv5, like its predecessors, employs a deep neural network to automatically learn features from the input data. This learning process allows the model to understand and represent complex patterns and features in images, enabling it to identify and locate objects.</a:t>
            </a:r>
            <a:endParaRPr b="1"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1000"/>
                                        <p:tgtEl>
                                          <p:spTgt spid="5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81"/>
          <p:cNvSpPr/>
          <p:nvPr/>
        </p:nvSpPr>
        <p:spPr>
          <a:xfrm>
            <a:off x="5746750" y="9071"/>
            <a:ext cx="45957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t/>
            </a:r>
            <a:endParaRPr>
              <a:latin typeface="Questrial"/>
              <a:ea typeface="Questrial"/>
              <a:cs typeface="Questrial"/>
              <a:sym typeface="Questrial"/>
            </a:endParaRPr>
          </a:p>
        </p:txBody>
      </p:sp>
      <p:sp>
        <p:nvSpPr>
          <p:cNvPr id="599" name="Google Shape;599;p81"/>
          <p:cNvSpPr txBox="1"/>
          <p:nvPr>
            <p:ph idx="1" type="body"/>
          </p:nvPr>
        </p:nvSpPr>
        <p:spPr>
          <a:xfrm>
            <a:off x="327575" y="553350"/>
            <a:ext cx="9570600" cy="4036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200"/>
              <a:t>ID Card Detection:</a:t>
            </a:r>
            <a:endParaRPr b="1" sz="1200"/>
          </a:p>
          <a:p>
            <a:pPr indent="0" lvl="0" marL="0" rtl="0" algn="just">
              <a:spcBef>
                <a:spcPts val="0"/>
              </a:spcBef>
              <a:spcAft>
                <a:spcPts val="0"/>
              </a:spcAft>
              <a:buNone/>
            </a:pPr>
            <a:r>
              <a:rPr lang="en" sz="1200"/>
              <a:t>Enhancing Accuracy: Image segmentation is employed in the project to enhance the accuracy of ID card detection. This means that instead of treating the entire ID card as a single object, segmentation allows the model to identify and outline the individual components or regions within the ID card, such as the card itself, text fields, photos, and other relevant details.</a:t>
            </a:r>
            <a:endParaRPr sz="1200"/>
          </a:p>
          <a:p>
            <a:pPr indent="0" lvl="0" marL="0" rtl="0" algn="just">
              <a:spcBef>
                <a:spcPts val="0"/>
              </a:spcBef>
              <a:spcAft>
                <a:spcPts val="0"/>
              </a:spcAft>
              <a:buNone/>
            </a:pPr>
            <a:r>
              <a:rPr lang="en" sz="1200"/>
              <a:t>Localization Precision: By employing image segmentation, the model can precisely locate and delineate the boundaries of each segment within the ID card, leading to more accurate and detailed localization of different elements.</a:t>
            </a:r>
            <a:endParaRPr sz="1200"/>
          </a:p>
          <a:p>
            <a:pPr indent="0" lvl="0" marL="0" rtl="0" algn="just">
              <a:spcBef>
                <a:spcPts val="0"/>
              </a:spcBef>
              <a:spcAft>
                <a:spcPts val="0"/>
              </a:spcAft>
              <a:buNone/>
            </a:pPr>
            <a:r>
              <a:rPr b="1" lang="en" sz="1200"/>
              <a:t> </a:t>
            </a:r>
            <a:endParaRPr b="1" sz="1200"/>
          </a:p>
          <a:p>
            <a:pPr indent="0" lvl="0" marL="0" rtl="0" algn="just">
              <a:spcBef>
                <a:spcPts val="0"/>
              </a:spcBef>
              <a:spcAft>
                <a:spcPts val="0"/>
              </a:spcAft>
              <a:buNone/>
            </a:pPr>
            <a:r>
              <a:rPr b="1" lang="en" sz="1200"/>
              <a:t>Benefits of Image Segmentation:</a:t>
            </a:r>
            <a:endParaRPr b="1" sz="1200"/>
          </a:p>
          <a:p>
            <a:pPr indent="0" lvl="0" marL="0" rtl="0" algn="just">
              <a:spcBef>
                <a:spcPts val="0"/>
              </a:spcBef>
              <a:spcAft>
                <a:spcPts val="0"/>
              </a:spcAft>
              <a:buNone/>
            </a:pPr>
            <a:r>
              <a:rPr lang="en" sz="1200"/>
              <a:t>Fine-grained Analysis: Image segmentation provides a fine-grained analysis of the content within an image, allowing the model to understand the spatial distribution of different features.</a:t>
            </a:r>
            <a:endParaRPr sz="1200"/>
          </a:p>
          <a:p>
            <a:pPr indent="0" lvl="0" marL="0" rtl="0" algn="just">
              <a:spcBef>
                <a:spcPts val="0"/>
              </a:spcBef>
              <a:spcAft>
                <a:spcPts val="0"/>
              </a:spcAft>
              <a:buNone/>
            </a:pPr>
            <a:r>
              <a:rPr lang="en" sz="1200"/>
              <a:t>Handling Complex Scenes: In cases where ID cards may be partially obscured, tilted, or overlapping with other objects, image segmentation helps in handling such complex scenarios by providing a pixel-level understanding of the image.</a:t>
            </a:r>
            <a:endParaRPr sz="1200"/>
          </a:p>
          <a:p>
            <a:pPr indent="0" lvl="0" marL="0" rtl="0" algn="just">
              <a:spcBef>
                <a:spcPts val="0"/>
              </a:spcBef>
              <a:spcAft>
                <a:spcPts val="0"/>
              </a:spcAft>
              <a:buNone/>
            </a:pPr>
            <a:r>
              <a:rPr lang="en" sz="1200"/>
              <a:t> </a:t>
            </a:r>
            <a:endParaRPr sz="1200"/>
          </a:p>
          <a:p>
            <a:pPr indent="0" lvl="0" marL="0" rtl="0" algn="just">
              <a:spcBef>
                <a:spcPts val="0"/>
              </a:spcBef>
              <a:spcAft>
                <a:spcPts val="0"/>
              </a:spcAft>
              <a:buNone/>
            </a:pPr>
            <a:r>
              <a:rPr b="1" lang="en" sz="1200"/>
              <a:t>Techniques Used in Image Segmentation:</a:t>
            </a:r>
            <a:endParaRPr b="1" sz="1200"/>
          </a:p>
          <a:p>
            <a:pPr indent="0" lvl="0" marL="0" rtl="0" algn="just">
              <a:spcBef>
                <a:spcPts val="0"/>
              </a:spcBef>
              <a:spcAft>
                <a:spcPts val="0"/>
              </a:spcAft>
              <a:buNone/>
            </a:pPr>
            <a:r>
              <a:rPr lang="en" sz="1200"/>
              <a:t>Manual Annotation: One common approach to image segmentation involves manual annotation, where human annotators mark the boundaries of different regions within the ID card.</a:t>
            </a:r>
            <a:endParaRPr sz="1200"/>
          </a:p>
          <a:p>
            <a:pPr indent="0" lvl="0" marL="0" rtl="0" algn="just">
              <a:spcBef>
                <a:spcPts val="0"/>
              </a:spcBef>
              <a:spcAft>
                <a:spcPts val="0"/>
              </a:spcAft>
              <a:buNone/>
            </a:pPr>
            <a:r>
              <a:rPr lang="en" sz="1200"/>
              <a:t>Semantic Segmentation: Advanced techniques such as semantic segmentation may also be used. In semantic segmentation, the model automatically assigns a specific label or class to each pixel in the image, effectively dividing the image into semantically meaningful segments.</a:t>
            </a:r>
            <a:endParaRPr sz="1200"/>
          </a:p>
          <a:p>
            <a:pPr indent="0" lvl="0" marL="0" rtl="0" algn="just">
              <a:spcBef>
                <a:spcPts val="0"/>
              </a:spcBef>
              <a:spcAft>
                <a:spcPts val="0"/>
              </a:spcAft>
              <a:buNone/>
            </a:pPr>
            <a:r>
              <a:rPr lang="en" sz="1200"/>
              <a:t> </a:t>
            </a:r>
            <a:endParaRPr sz="1200"/>
          </a:p>
          <a:p>
            <a:pPr indent="0" lvl="0" marL="0" rtl="0" algn="just">
              <a:spcBef>
                <a:spcPts val="0"/>
              </a:spcBef>
              <a:spcAft>
                <a:spcPts val="0"/>
              </a:spcAft>
              <a:buNone/>
            </a:pPr>
            <a:r>
              <a:rPr lang="en" sz="1200"/>
              <a:t> </a:t>
            </a:r>
            <a:r>
              <a:rPr b="1" lang="en" sz="1200"/>
              <a:t>Integration with Object Detection:</a:t>
            </a:r>
            <a:endParaRPr b="1" sz="1200"/>
          </a:p>
          <a:p>
            <a:pPr indent="0" lvl="0" marL="0" rtl="0" algn="just">
              <a:spcBef>
                <a:spcPts val="0"/>
              </a:spcBef>
              <a:spcAft>
                <a:spcPts val="0"/>
              </a:spcAft>
              <a:buNone/>
            </a:pPr>
            <a:r>
              <a:rPr lang="en" sz="1200"/>
              <a:t>Complementary to Object Detection: Image segmentation is often used in conjunction with object detection. While object detection provides bounding boxes around objects, segmentation adds an additional layer of detail by precisely outlining the contours of each object or region.</a:t>
            </a:r>
            <a:endParaRPr sz="1200"/>
          </a:p>
          <a:p>
            <a:pPr indent="0" lvl="0" marL="0" rtl="0" algn="just">
              <a:spcBef>
                <a:spcPts val="0"/>
              </a:spcBef>
              <a:spcAft>
                <a:spcPts val="0"/>
              </a:spcAft>
              <a:buNone/>
            </a:pPr>
            <a:r>
              <a:rPr lang="en" sz="1200"/>
              <a:t> </a:t>
            </a:r>
            <a:endParaRPr sz="1200"/>
          </a:p>
          <a:p>
            <a:pPr indent="0" lvl="0" marL="0" rtl="0" algn="just">
              <a:spcBef>
                <a:spcPts val="0"/>
              </a:spcBef>
              <a:spcAft>
                <a:spcPts val="0"/>
              </a:spcAft>
              <a:buNone/>
            </a:pPr>
            <a:r>
              <a:t/>
            </a:r>
            <a:endParaRPr sz="1200"/>
          </a:p>
          <a:p>
            <a:pPr indent="0" lvl="0" marL="0" rtl="0" algn="just">
              <a:spcBef>
                <a:spcPts val="0"/>
              </a:spcBef>
              <a:spcAft>
                <a:spcPts val="0"/>
              </a:spcAft>
              <a:buNone/>
            </a:pPr>
            <a:r>
              <a:t/>
            </a:r>
            <a:endParaRPr b="1" sz="1200"/>
          </a:p>
          <a:p>
            <a:pPr indent="0" lvl="0" marL="0" rtl="0" algn="just">
              <a:spcBef>
                <a:spcPts val="0"/>
              </a:spcBef>
              <a:spcAft>
                <a:spcPts val="0"/>
              </a:spcAft>
              <a:buNone/>
            </a:pPr>
            <a:r>
              <a:t/>
            </a:r>
            <a:endParaRPr b="1" sz="1200"/>
          </a:p>
          <a:p>
            <a:pPr indent="0" lvl="0" marL="0" rtl="0" algn="just">
              <a:spcBef>
                <a:spcPts val="0"/>
              </a:spcBef>
              <a:spcAft>
                <a:spcPts val="0"/>
              </a:spcAft>
              <a:buNone/>
            </a:pPr>
            <a:r>
              <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000"/>
                                        <p:tgtEl>
                                          <p:spTgt spid="5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2"/>
          <p:cNvSpPr/>
          <p:nvPr/>
        </p:nvSpPr>
        <p:spPr>
          <a:xfrm>
            <a:off x="5746750" y="9071"/>
            <a:ext cx="45957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t/>
            </a:r>
            <a:endParaRPr>
              <a:latin typeface="Questrial"/>
              <a:ea typeface="Questrial"/>
              <a:cs typeface="Questrial"/>
              <a:sym typeface="Questrial"/>
            </a:endParaRPr>
          </a:p>
        </p:txBody>
      </p:sp>
      <p:sp>
        <p:nvSpPr>
          <p:cNvPr id="605" name="Google Shape;605;p82"/>
          <p:cNvSpPr txBox="1"/>
          <p:nvPr>
            <p:ph idx="1" type="body"/>
          </p:nvPr>
        </p:nvSpPr>
        <p:spPr>
          <a:xfrm>
            <a:off x="327575" y="553350"/>
            <a:ext cx="9570600" cy="40368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1" lang="en" sz="1600"/>
              <a:t>TOOLS USED</a:t>
            </a:r>
            <a:endParaRPr b="1" sz="1600"/>
          </a:p>
          <a:p>
            <a:pPr indent="0" lvl="0" marL="0" marR="0" rtl="0" algn="just">
              <a:lnSpc>
                <a:spcPct val="100000"/>
              </a:lnSpc>
              <a:spcBef>
                <a:spcPts val="0"/>
              </a:spcBef>
              <a:spcAft>
                <a:spcPts val="0"/>
              </a:spcAft>
              <a:buNone/>
            </a:pPr>
            <a:r>
              <a:t/>
            </a:r>
            <a:endParaRPr/>
          </a:p>
          <a:p>
            <a:pPr indent="0" lvl="0" marL="0" marR="0" rtl="0" algn="just">
              <a:lnSpc>
                <a:spcPct val="100000"/>
              </a:lnSpc>
              <a:spcBef>
                <a:spcPts val="0"/>
              </a:spcBef>
              <a:spcAft>
                <a:spcPts val="0"/>
              </a:spcAft>
              <a:buNone/>
            </a:pPr>
            <a:r>
              <a:rPr lang="en"/>
              <a:t>A.   CVAT.ai</a:t>
            </a:r>
            <a:endParaRPr/>
          </a:p>
          <a:p>
            <a:pPr indent="0" lvl="0" marL="0" marR="0" rtl="0" algn="just">
              <a:lnSpc>
                <a:spcPct val="100000"/>
              </a:lnSpc>
              <a:spcBef>
                <a:spcPts val="0"/>
              </a:spcBef>
              <a:spcAft>
                <a:spcPts val="0"/>
              </a:spcAft>
              <a:buNone/>
            </a:pPr>
            <a:r>
              <a:rPr lang="en"/>
              <a:t>One key component of our methodology is the synergy between CVAT.ai and the YOLOv5 model. The meticulous annotation of images was made easier by the use of CVAT.ai, an advanced image annotation tool. Because of the platform's capabilities, a well-labeled dataset could be created, which is a necessary first step towards training a reliable and accurate model. The annotated dataset—which was enhanced with thorough labels—made a substantial contribution to the model's capacity to identify and locate tags and ID cards within photos.</a:t>
            </a:r>
            <a:endParaRPr/>
          </a:p>
          <a:p>
            <a:pPr indent="0" lvl="0" marL="0" marR="0" rtl="0" algn="just">
              <a:lnSpc>
                <a:spcPct val="100000"/>
              </a:lnSpc>
              <a:spcBef>
                <a:spcPts val="0"/>
              </a:spcBef>
              <a:spcAft>
                <a:spcPts val="0"/>
              </a:spcAft>
              <a:buNone/>
            </a:pPr>
            <a:r>
              <a:rPr lang="en"/>
              <a:t> </a:t>
            </a:r>
            <a:endParaRPr/>
          </a:p>
          <a:p>
            <a:pPr indent="0" lvl="0" marL="0" marR="0" rtl="0" algn="just">
              <a:lnSpc>
                <a:spcPct val="100000"/>
              </a:lnSpc>
              <a:spcBef>
                <a:spcPts val="0"/>
              </a:spcBef>
              <a:spcAft>
                <a:spcPts val="0"/>
              </a:spcAft>
              <a:buNone/>
            </a:pPr>
            <a:r>
              <a:rPr lang="en"/>
              <a:t>B.   bermi.net</a:t>
            </a:r>
            <a:endParaRPr/>
          </a:p>
          <a:p>
            <a:pPr indent="0" lvl="0" marL="0" marR="0" rtl="0" algn="just">
              <a:lnSpc>
                <a:spcPct val="100000"/>
              </a:lnSpc>
              <a:spcBef>
                <a:spcPts val="0"/>
              </a:spcBef>
              <a:spcAft>
                <a:spcPts val="0"/>
              </a:spcAft>
              <a:buNone/>
            </a:pPr>
            <a:r>
              <a:rPr lang="en"/>
              <a:t>The difficulties with image preprocessing—more especially, bulk image resizing—were resolved by incorporating bermi.net into our workflow. The preprocessing step was streamlined by the flexible image resizing tool bermi.net, guaranteeing consistency and uniformity in the dataset. This step is essential for maximizing the performance of the model because it reduces the possibility of biases resulting from differences in image sizes. Our ID card detection system's dependability and effectiveness are further reinforced by the smooth connection between bermi.net and the YOLOv5 model. This section explores the usefulness of these integrations, explaining how each tool makes a positive impact on our methodology as a whole.</a:t>
            </a:r>
            <a:endParaRPr/>
          </a:p>
          <a:p>
            <a:pPr indent="0" lvl="0" marL="0" marR="0" rtl="0" algn="just">
              <a:lnSpc>
                <a:spcPct val="100000"/>
              </a:lnSpc>
              <a:spcBef>
                <a:spcPts val="0"/>
              </a:spcBef>
              <a:spcAft>
                <a:spcPts val="0"/>
              </a:spcAft>
              <a:buNone/>
            </a:pPr>
            <a:r>
              <a:rPr lang="en"/>
              <a:t> </a:t>
            </a:r>
            <a:endParaRPr/>
          </a:p>
          <a:p>
            <a:pPr indent="0" lvl="0" marL="0" marR="0" rtl="0" algn="just">
              <a:lnSpc>
                <a:spcPct val="100000"/>
              </a:lnSpc>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000"/>
                                        <p:tgtEl>
                                          <p:spTgt spid="6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83"/>
          <p:cNvSpPr/>
          <p:nvPr/>
        </p:nvSpPr>
        <p:spPr>
          <a:xfrm>
            <a:off x="-7108575" y="-3117050"/>
            <a:ext cx="13101900" cy="9029700"/>
          </a:xfrm>
          <a:prstGeom prst="triangle">
            <a:avLst>
              <a:gd fmla="val 50000" name="adj"/>
            </a:avLst>
          </a:prstGeom>
          <a:solidFill>
            <a:schemeClr val="lt1">
              <a:alpha val="32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83"/>
          <p:cNvSpPr txBox="1"/>
          <p:nvPr>
            <p:ph type="title"/>
          </p:nvPr>
        </p:nvSpPr>
        <p:spPr>
          <a:xfrm>
            <a:off x="4784875" y="2098184"/>
            <a:ext cx="34236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output</a:t>
            </a:r>
            <a:endParaRPr/>
          </a:p>
        </p:txBody>
      </p:sp>
      <p:sp>
        <p:nvSpPr>
          <p:cNvPr id="612" name="Google Shape;612;p83"/>
          <p:cNvSpPr txBox="1"/>
          <p:nvPr>
            <p:ph idx="2" type="title"/>
          </p:nvPr>
        </p:nvSpPr>
        <p:spPr>
          <a:xfrm>
            <a:off x="5151175" y="1032009"/>
            <a:ext cx="30573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cxnSp>
        <p:nvCxnSpPr>
          <p:cNvPr id="613" name="Google Shape;613;p83"/>
          <p:cNvCxnSpPr/>
          <p:nvPr/>
        </p:nvCxnSpPr>
        <p:spPr>
          <a:xfrm>
            <a:off x="7425248" y="3219806"/>
            <a:ext cx="64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84"/>
          <p:cNvSpPr/>
          <p:nvPr/>
        </p:nvSpPr>
        <p:spPr>
          <a:xfrm>
            <a:off x="5746750" y="0"/>
            <a:ext cx="45957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pic>
        <p:nvPicPr>
          <p:cNvPr id="619" name="Google Shape;619;p84"/>
          <p:cNvPicPr preferRelativeResize="0"/>
          <p:nvPr/>
        </p:nvPicPr>
        <p:blipFill>
          <a:blip r:embed="rId3">
            <a:alphaModFix/>
          </a:blip>
          <a:stretch>
            <a:fillRect/>
          </a:stretch>
        </p:blipFill>
        <p:spPr>
          <a:xfrm>
            <a:off x="850375" y="386650"/>
            <a:ext cx="3556100" cy="4036801"/>
          </a:xfrm>
          <a:prstGeom prst="rect">
            <a:avLst/>
          </a:prstGeom>
          <a:noFill/>
          <a:ln>
            <a:noFill/>
          </a:ln>
        </p:spPr>
      </p:pic>
      <p:pic>
        <p:nvPicPr>
          <p:cNvPr id="620" name="Google Shape;620;p84"/>
          <p:cNvPicPr preferRelativeResize="0"/>
          <p:nvPr/>
        </p:nvPicPr>
        <p:blipFill>
          <a:blip r:embed="rId4">
            <a:alphaModFix/>
          </a:blip>
          <a:stretch>
            <a:fillRect/>
          </a:stretch>
        </p:blipFill>
        <p:spPr>
          <a:xfrm>
            <a:off x="5618475" y="386650"/>
            <a:ext cx="3924185" cy="40367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pic>
        <p:nvPicPr>
          <p:cNvPr id="625" name="Google Shape;625;p85"/>
          <p:cNvPicPr preferRelativeResize="0"/>
          <p:nvPr/>
        </p:nvPicPr>
        <p:blipFill>
          <a:blip r:embed="rId3">
            <a:alphaModFix/>
          </a:blip>
          <a:stretch>
            <a:fillRect/>
          </a:stretch>
        </p:blipFill>
        <p:spPr>
          <a:xfrm>
            <a:off x="874700" y="497550"/>
            <a:ext cx="3864129" cy="4111024"/>
          </a:xfrm>
          <a:prstGeom prst="rect">
            <a:avLst/>
          </a:prstGeom>
          <a:noFill/>
          <a:ln>
            <a:noFill/>
          </a:ln>
        </p:spPr>
      </p:pic>
      <p:pic>
        <p:nvPicPr>
          <p:cNvPr id="626" name="Google Shape;626;p85"/>
          <p:cNvPicPr preferRelativeResize="0"/>
          <p:nvPr/>
        </p:nvPicPr>
        <p:blipFill>
          <a:blip r:embed="rId4">
            <a:alphaModFix/>
          </a:blip>
          <a:stretch>
            <a:fillRect/>
          </a:stretch>
        </p:blipFill>
        <p:spPr>
          <a:xfrm>
            <a:off x="5302250" y="539500"/>
            <a:ext cx="4100374" cy="4069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86"/>
          <p:cNvSpPr txBox="1"/>
          <p:nvPr>
            <p:ph idx="1" type="body"/>
          </p:nvPr>
        </p:nvSpPr>
        <p:spPr>
          <a:xfrm>
            <a:off x="713225" y="1424150"/>
            <a:ext cx="7710900" cy="32598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1200"/>
              </a:spcBef>
              <a:spcAft>
                <a:spcPts val="0"/>
              </a:spcAft>
              <a:buSzPts val="1400"/>
              <a:buChar char="●"/>
            </a:pPr>
            <a:r>
              <a:rPr lang="en" sz="1100">
                <a:solidFill>
                  <a:srgbClr val="000000"/>
                </a:solidFill>
                <a:latin typeface="Arial"/>
                <a:ea typeface="Arial"/>
                <a:cs typeface="Arial"/>
                <a:sym typeface="Arial"/>
              </a:rPr>
              <a:t>[1]</a:t>
            </a:r>
            <a:r>
              <a:rPr lang="en" sz="7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https://d1wqtxts1xzle7.cloudfront.net/95552136/818-ML0042-libre.pdf?1670722703</a:t>
            </a:r>
            <a:endParaRPr sz="1100">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SzPts val="1400"/>
              <a:buChar char="●"/>
            </a:pPr>
            <a:r>
              <a:rPr lang="en" sz="1100">
                <a:solidFill>
                  <a:srgbClr val="000000"/>
                </a:solidFill>
                <a:latin typeface="Arial"/>
                <a:ea typeface="Arial"/>
                <a:cs typeface="Arial"/>
                <a:sym typeface="Arial"/>
              </a:rPr>
              <a:t>[2]</a:t>
            </a:r>
            <a:r>
              <a:rPr lang="en" sz="7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http://www.ijsps.com/uploadfile/2013/1204/20131204100316597.pdf</a:t>
            </a:r>
            <a:endParaRPr sz="1100">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SzPts val="1400"/>
              <a:buChar char="●"/>
            </a:pPr>
            <a:r>
              <a:rPr lang="en" sz="1100">
                <a:solidFill>
                  <a:srgbClr val="000000"/>
                </a:solidFill>
                <a:latin typeface="Arial"/>
                <a:ea typeface="Arial"/>
                <a:cs typeface="Arial"/>
                <a:sym typeface="Arial"/>
              </a:rPr>
              <a:t>[3]</a:t>
            </a:r>
            <a:r>
              <a:rPr lang="en" sz="7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https://ieeexplore.ieee.org/abstract/document/8706303</a:t>
            </a:r>
            <a:endParaRPr sz="1100">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SzPts val="1400"/>
              <a:buChar char="●"/>
            </a:pPr>
            <a:r>
              <a:rPr lang="en" sz="1100">
                <a:solidFill>
                  <a:srgbClr val="000000"/>
                </a:solidFill>
                <a:latin typeface="Arial"/>
                <a:ea typeface="Arial"/>
                <a:cs typeface="Arial"/>
                <a:sym typeface="Arial"/>
              </a:rPr>
              <a:t>[4]</a:t>
            </a:r>
            <a:r>
              <a:rPr lang="en" sz="7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https://ieeexplore.ieee.org/abstract/document/8606831</a:t>
            </a:r>
            <a:endParaRPr sz="1100">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SzPts val="1400"/>
              <a:buChar char="●"/>
            </a:pPr>
            <a:r>
              <a:rPr lang="en" sz="1100">
                <a:solidFill>
                  <a:srgbClr val="000000"/>
                </a:solidFill>
                <a:latin typeface="Arial"/>
                <a:ea typeface="Arial"/>
                <a:cs typeface="Arial"/>
                <a:sym typeface="Arial"/>
              </a:rPr>
              <a:t>[5]</a:t>
            </a:r>
            <a:r>
              <a:rPr lang="en" sz="7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https://ieeexplore.ieee.org/document/10073281</a:t>
            </a:r>
            <a:endParaRPr sz="1100">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SzPts val="1400"/>
              <a:buChar char="●"/>
            </a:pPr>
            <a:r>
              <a:rPr lang="en" sz="1100">
                <a:solidFill>
                  <a:srgbClr val="000000"/>
                </a:solidFill>
                <a:latin typeface="Arial"/>
                <a:ea typeface="Arial"/>
                <a:cs typeface="Arial"/>
                <a:sym typeface="Arial"/>
              </a:rPr>
              <a:t>[6]</a:t>
            </a:r>
            <a:r>
              <a:rPr lang="en" sz="7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https://ieeexplore.ieee.org/document/8752769</a:t>
            </a:r>
            <a:endParaRPr sz="1100">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SzPts val="1400"/>
              <a:buChar char="●"/>
            </a:pPr>
            <a:r>
              <a:rPr lang="en" sz="1100">
                <a:solidFill>
                  <a:srgbClr val="000000"/>
                </a:solidFill>
                <a:latin typeface="Arial"/>
                <a:ea typeface="Arial"/>
                <a:cs typeface="Arial"/>
                <a:sym typeface="Arial"/>
              </a:rPr>
              <a:t>[7]</a:t>
            </a:r>
            <a:r>
              <a:rPr lang="en" sz="7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https://ieeexplore.ieee.org/document/10028909</a:t>
            </a:r>
            <a:endParaRPr sz="1100">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SzPts val="1400"/>
              <a:buChar char="●"/>
            </a:pPr>
            <a:r>
              <a:rPr lang="en" sz="1100">
                <a:solidFill>
                  <a:srgbClr val="000000"/>
                </a:solidFill>
                <a:latin typeface="Arial"/>
                <a:ea typeface="Arial"/>
                <a:cs typeface="Arial"/>
                <a:sym typeface="Arial"/>
              </a:rPr>
              <a:t>[8]</a:t>
            </a:r>
            <a:r>
              <a:rPr lang="en" sz="7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https://ieeexplore.ieee.org/document/9501480</a:t>
            </a:r>
            <a:endParaRPr sz="1100">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SzPts val="1400"/>
              <a:buChar char="●"/>
            </a:pPr>
            <a:r>
              <a:rPr lang="en" sz="1100">
                <a:solidFill>
                  <a:srgbClr val="000000"/>
                </a:solidFill>
                <a:latin typeface="Arial"/>
                <a:ea typeface="Arial"/>
                <a:cs typeface="Arial"/>
                <a:sym typeface="Arial"/>
              </a:rPr>
              <a:t>[9]</a:t>
            </a:r>
            <a:r>
              <a:rPr lang="en" sz="7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https://ieeexplore.ieee.org/document/9132871</a:t>
            </a:r>
            <a:endParaRPr sz="1100">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SzPts val="1400"/>
              <a:buChar char="●"/>
            </a:pPr>
            <a:r>
              <a:rPr lang="en" sz="1100">
                <a:solidFill>
                  <a:srgbClr val="000000"/>
                </a:solidFill>
                <a:latin typeface="Arial"/>
                <a:ea typeface="Arial"/>
                <a:cs typeface="Arial"/>
                <a:sym typeface="Arial"/>
              </a:rPr>
              <a:t>[10]</a:t>
            </a:r>
            <a:r>
              <a:rPr lang="en" sz="7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https://ieeexplore.ieee.org/document/8283074</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
        <p:nvSpPr>
          <p:cNvPr id="632" name="Google Shape;632;p86"/>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cxnSp>
        <p:nvCxnSpPr>
          <p:cNvPr id="633" name="Google Shape;633;p86"/>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87"/>
          <p:cNvSpPr/>
          <p:nvPr/>
        </p:nvSpPr>
        <p:spPr>
          <a:xfrm>
            <a:off x="5746750" y="0"/>
            <a:ext cx="45957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639" name="Google Shape;639;p87"/>
          <p:cNvSpPr txBox="1"/>
          <p:nvPr/>
        </p:nvSpPr>
        <p:spPr>
          <a:xfrm>
            <a:off x="1687275" y="1863750"/>
            <a:ext cx="65142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0">
                <a:solidFill>
                  <a:schemeClr val="accent5"/>
                </a:solidFill>
                <a:latin typeface="Julius Sans One"/>
                <a:ea typeface="Julius Sans One"/>
                <a:cs typeface="Julius Sans One"/>
                <a:sym typeface="Julius Sans One"/>
              </a:rPr>
              <a:t>Thankyou</a:t>
            </a:r>
            <a:endParaRPr b="1" sz="8000">
              <a:solidFill>
                <a:schemeClr val="accent5"/>
              </a:solidFill>
              <a:latin typeface="Julius Sans One"/>
              <a:ea typeface="Julius Sans One"/>
              <a:cs typeface="Julius Sans One"/>
              <a:sym typeface="Julius Sans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2"/>
          <p:cNvSpPr txBox="1"/>
          <p:nvPr>
            <p:ph idx="15" type="title"/>
          </p:nvPr>
        </p:nvSpPr>
        <p:spPr>
          <a:xfrm>
            <a:off x="713225" y="2198800"/>
            <a:ext cx="3416400" cy="52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Table of contents</a:t>
            </a:r>
            <a:endParaRPr b="1">
              <a:solidFill>
                <a:schemeClr val="lt1"/>
              </a:solidFill>
            </a:endParaRPr>
          </a:p>
        </p:txBody>
      </p:sp>
      <p:sp>
        <p:nvSpPr>
          <p:cNvPr id="464" name="Google Shape;464;p62"/>
          <p:cNvSpPr txBox="1"/>
          <p:nvPr>
            <p:ph idx="5" type="title"/>
          </p:nvPr>
        </p:nvSpPr>
        <p:spPr>
          <a:xfrm>
            <a:off x="5672475" y="1083000"/>
            <a:ext cx="31938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solidFill>
                <a:schemeClr val="dk1"/>
              </a:solidFill>
            </a:endParaRPr>
          </a:p>
        </p:txBody>
      </p:sp>
      <p:sp>
        <p:nvSpPr>
          <p:cNvPr id="465" name="Google Shape;465;p62"/>
          <p:cNvSpPr txBox="1"/>
          <p:nvPr>
            <p:ph idx="2" type="title"/>
          </p:nvPr>
        </p:nvSpPr>
        <p:spPr>
          <a:xfrm>
            <a:off x="4792596" y="1089393"/>
            <a:ext cx="684600" cy="290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cxnSp>
        <p:nvCxnSpPr>
          <p:cNvPr id="466" name="Google Shape;466;p62"/>
          <p:cNvCxnSpPr/>
          <p:nvPr/>
        </p:nvCxnSpPr>
        <p:spPr>
          <a:xfrm>
            <a:off x="819525" y="3102205"/>
            <a:ext cx="647100" cy="0"/>
          </a:xfrm>
          <a:prstGeom prst="straightConnector1">
            <a:avLst/>
          </a:prstGeom>
          <a:noFill/>
          <a:ln cap="flat" cmpd="sng" w="19050">
            <a:solidFill>
              <a:schemeClr val="lt1"/>
            </a:solidFill>
            <a:prstDash val="solid"/>
            <a:round/>
            <a:headEnd len="med" w="med" type="none"/>
            <a:tailEnd len="med" w="med" type="none"/>
          </a:ln>
        </p:spPr>
      </p:cxnSp>
      <p:sp>
        <p:nvSpPr>
          <p:cNvPr id="467" name="Google Shape;467;p62"/>
          <p:cNvSpPr txBox="1"/>
          <p:nvPr>
            <p:ph idx="5" type="title"/>
          </p:nvPr>
        </p:nvSpPr>
        <p:spPr>
          <a:xfrm>
            <a:off x="5672475" y="1707100"/>
            <a:ext cx="31938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Objectives</a:t>
            </a:r>
            <a:endParaRPr>
              <a:solidFill>
                <a:schemeClr val="dk1"/>
              </a:solidFill>
            </a:endParaRPr>
          </a:p>
        </p:txBody>
      </p:sp>
      <p:sp>
        <p:nvSpPr>
          <p:cNvPr id="468" name="Google Shape;468;p62"/>
          <p:cNvSpPr txBox="1"/>
          <p:nvPr>
            <p:ph idx="2" type="title"/>
          </p:nvPr>
        </p:nvSpPr>
        <p:spPr>
          <a:xfrm>
            <a:off x="4792596" y="1713493"/>
            <a:ext cx="684600" cy="290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469" name="Google Shape;469;p62"/>
          <p:cNvSpPr txBox="1"/>
          <p:nvPr>
            <p:ph idx="5" type="title"/>
          </p:nvPr>
        </p:nvSpPr>
        <p:spPr>
          <a:xfrm>
            <a:off x="5672475" y="2276800"/>
            <a:ext cx="31938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Survey</a:t>
            </a:r>
            <a:endParaRPr>
              <a:solidFill>
                <a:schemeClr val="dk1"/>
              </a:solidFill>
            </a:endParaRPr>
          </a:p>
        </p:txBody>
      </p:sp>
      <p:sp>
        <p:nvSpPr>
          <p:cNvPr id="470" name="Google Shape;470;p62"/>
          <p:cNvSpPr txBox="1"/>
          <p:nvPr>
            <p:ph idx="2" type="title"/>
          </p:nvPr>
        </p:nvSpPr>
        <p:spPr>
          <a:xfrm>
            <a:off x="4792596" y="2283193"/>
            <a:ext cx="684600" cy="290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471" name="Google Shape;471;p62"/>
          <p:cNvSpPr txBox="1"/>
          <p:nvPr>
            <p:ph idx="5" type="title"/>
          </p:nvPr>
        </p:nvSpPr>
        <p:spPr>
          <a:xfrm>
            <a:off x="5672475" y="2893900"/>
            <a:ext cx="31938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Methodology and technology</a:t>
            </a:r>
            <a:endParaRPr>
              <a:solidFill>
                <a:schemeClr val="dk1"/>
              </a:solidFill>
            </a:endParaRPr>
          </a:p>
        </p:txBody>
      </p:sp>
      <p:sp>
        <p:nvSpPr>
          <p:cNvPr id="472" name="Google Shape;472;p62"/>
          <p:cNvSpPr txBox="1"/>
          <p:nvPr>
            <p:ph idx="2" type="title"/>
          </p:nvPr>
        </p:nvSpPr>
        <p:spPr>
          <a:xfrm>
            <a:off x="4792596" y="2900293"/>
            <a:ext cx="684600" cy="290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473" name="Google Shape;473;p62"/>
          <p:cNvSpPr txBox="1"/>
          <p:nvPr>
            <p:ph idx="5" type="title"/>
          </p:nvPr>
        </p:nvSpPr>
        <p:spPr>
          <a:xfrm>
            <a:off x="5672475" y="3518000"/>
            <a:ext cx="31938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Output</a:t>
            </a:r>
            <a:endParaRPr>
              <a:solidFill>
                <a:schemeClr val="dk1"/>
              </a:solidFill>
            </a:endParaRPr>
          </a:p>
        </p:txBody>
      </p:sp>
      <p:sp>
        <p:nvSpPr>
          <p:cNvPr id="474" name="Google Shape;474;p62"/>
          <p:cNvSpPr txBox="1"/>
          <p:nvPr>
            <p:ph idx="2" type="title"/>
          </p:nvPr>
        </p:nvSpPr>
        <p:spPr>
          <a:xfrm>
            <a:off x="4792596" y="3524393"/>
            <a:ext cx="684600" cy="290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3"/>
          <p:cNvSpPr/>
          <p:nvPr/>
        </p:nvSpPr>
        <p:spPr>
          <a:xfrm>
            <a:off x="-7108575" y="-3117050"/>
            <a:ext cx="13101900" cy="9029700"/>
          </a:xfrm>
          <a:prstGeom prst="triangle">
            <a:avLst>
              <a:gd fmla="val 50000" name="adj"/>
            </a:avLst>
          </a:prstGeom>
          <a:solidFill>
            <a:schemeClr val="lt1">
              <a:alpha val="32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3"/>
          <p:cNvSpPr txBox="1"/>
          <p:nvPr>
            <p:ph type="title"/>
          </p:nvPr>
        </p:nvSpPr>
        <p:spPr>
          <a:xfrm>
            <a:off x="4784875" y="2098184"/>
            <a:ext cx="34236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Problem Statement</a:t>
            </a:r>
            <a:endParaRPr/>
          </a:p>
        </p:txBody>
      </p:sp>
      <p:sp>
        <p:nvSpPr>
          <p:cNvPr id="481" name="Google Shape;481;p63"/>
          <p:cNvSpPr txBox="1"/>
          <p:nvPr>
            <p:ph idx="2" type="title"/>
          </p:nvPr>
        </p:nvSpPr>
        <p:spPr>
          <a:xfrm>
            <a:off x="5151175" y="1032009"/>
            <a:ext cx="30573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cxnSp>
        <p:nvCxnSpPr>
          <p:cNvPr id="482" name="Google Shape;482;p63"/>
          <p:cNvCxnSpPr/>
          <p:nvPr/>
        </p:nvCxnSpPr>
        <p:spPr>
          <a:xfrm>
            <a:off x="7425248" y="3219806"/>
            <a:ext cx="64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4"/>
          <p:cNvSpPr/>
          <p:nvPr/>
        </p:nvSpPr>
        <p:spPr>
          <a:xfrm>
            <a:off x="5746750" y="0"/>
            <a:ext cx="45957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t/>
            </a:r>
            <a:endParaRPr>
              <a:latin typeface="Questrial"/>
              <a:ea typeface="Questrial"/>
              <a:cs typeface="Questrial"/>
              <a:sym typeface="Questrial"/>
            </a:endParaRPr>
          </a:p>
        </p:txBody>
      </p:sp>
      <p:sp>
        <p:nvSpPr>
          <p:cNvPr id="488" name="Google Shape;488;p64"/>
          <p:cNvSpPr txBox="1"/>
          <p:nvPr>
            <p:ph idx="1" type="body"/>
          </p:nvPr>
        </p:nvSpPr>
        <p:spPr>
          <a:xfrm>
            <a:off x="970325" y="1539450"/>
            <a:ext cx="8211000" cy="4036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Addressing the imperative need for heightened campus security and streamlined access control, the challenge at hand revolves around creating an advanced, automated system for student identification within the VIT (Vellore Institute of Technology) campus. The core objective is to develop a robust solution employing image processing techniques that can efficiently determine whether students entering the premises are wearing their designated VIT ID cards or any valid identification. This system must operate in real-time, adapting to diverse lighting conditions, and, crucially, it should minimize instances of both false positives and negatives. By achieving this, the system aims to enhance overall campus security, ensuring a seamless and secure access control mechanism.</a:t>
            </a:r>
            <a:endParaRPr sz="1600"/>
          </a:p>
          <a:p>
            <a:pPr indent="0" lvl="0" marL="0" rtl="0" algn="just">
              <a:spcBef>
                <a:spcPts val="0"/>
              </a:spcBef>
              <a:spcAft>
                <a:spcPts val="0"/>
              </a:spcAft>
              <a:buNone/>
            </a:pPr>
            <a:r>
              <a:t/>
            </a:r>
            <a:endParaRPr sz="1600"/>
          </a:p>
          <a:p>
            <a:pPr indent="0" lvl="0" marL="0" rtl="0" algn="just">
              <a:spcBef>
                <a:spcPts val="0"/>
              </a:spcBef>
              <a:spcAft>
                <a:spcPts val="0"/>
              </a:spcAft>
              <a:buNone/>
            </a:pPr>
            <a:r>
              <a:t/>
            </a:r>
            <a:endParaRPr sz="1600"/>
          </a:p>
        </p:txBody>
      </p:sp>
      <p:sp>
        <p:nvSpPr>
          <p:cNvPr id="489" name="Google Shape;489;p64"/>
          <p:cNvSpPr txBox="1"/>
          <p:nvPr>
            <p:ph type="title"/>
          </p:nvPr>
        </p:nvSpPr>
        <p:spPr>
          <a:xfrm>
            <a:off x="2517450" y="369275"/>
            <a:ext cx="4109100" cy="528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Problem statement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5"/>
          <p:cNvSpPr/>
          <p:nvPr/>
        </p:nvSpPr>
        <p:spPr>
          <a:xfrm>
            <a:off x="-7108575" y="-3117050"/>
            <a:ext cx="13101900" cy="9029700"/>
          </a:xfrm>
          <a:prstGeom prst="triangle">
            <a:avLst>
              <a:gd fmla="val 50000" name="adj"/>
            </a:avLst>
          </a:prstGeom>
          <a:solidFill>
            <a:schemeClr val="lt1">
              <a:alpha val="32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5"/>
          <p:cNvSpPr txBox="1"/>
          <p:nvPr>
            <p:ph type="title"/>
          </p:nvPr>
        </p:nvSpPr>
        <p:spPr>
          <a:xfrm>
            <a:off x="4784875" y="2098184"/>
            <a:ext cx="34236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OBJECTIVE</a:t>
            </a:r>
            <a:endParaRPr/>
          </a:p>
        </p:txBody>
      </p:sp>
      <p:sp>
        <p:nvSpPr>
          <p:cNvPr id="496" name="Google Shape;496;p65"/>
          <p:cNvSpPr txBox="1"/>
          <p:nvPr>
            <p:ph idx="2" type="title"/>
          </p:nvPr>
        </p:nvSpPr>
        <p:spPr>
          <a:xfrm>
            <a:off x="5151175" y="1032009"/>
            <a:ext cx="30573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cxnSp>
        <p:nvCxnSpPr>
          <p:cNvPr id="497" name="Google Shape;497;p65"/>
          <p:cNvCxnSpPr/>
          <p:nvPr/>
        </p:nvCxnSpPr>
        <p:spPr>
          <a:xfrm>
            <a:off x="7425248" y="3219806"/>
            <a:ext cx="64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6"/>
          <p:cNvSpPr/>
          <p:nvPr/>
        </p:nvSpPr>
        <p:spPr>
          <a:xfrm>
            <a:off x="5746750" y="0"/>
            <a:ext cx="45957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t/>
            </a:r>
            <a:endParaRPr>
              <a:latin typeface="Questrial"/>
              <a:ea typeface="Questrial"/>
              <a:cs typeface="Questrial"/>
              <a:sym typeface="Questrial"/>
            </a:endParaRPr>
          </a:p>
        </p:txBody>
      </p:sp>
      <p:sp>
        <p:nvSpPr>
          <p:cNvPr id="503" name="Google Shape;503;p66"/>
          <p:cNvSpPr txBox="1"/>
          <p:nvPr>
            <p:ph idx="1" type="body"/>
          </p:nvPr>
        </p:nvSpPr>
        <p:spPr>
          <a:xfrm>
            <a:off x="767700" y="1006925"/>
            <a:ext cx="8703000" cy="40368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
              <a:t>This project's main goal is to create an advanced ID card detection system that can guarantee high recall rates and precision while also meeting the real-time requirements of diverse applications. By utilizing the YOLOv5 deep learning model and sophisticated image segmentation methods, this study seeks to advance the development of dependable and effective ID card detection systems.</a:t>
            </a:r>
            <a:endParaRPr sz="1100"/>
          </a:p>
          <a:p>
            <a:pPr indent="0" lvl="0" marL="0" marR="0" rtl="0" algn="just">
              <a:lnSpc>
                <a:spcPct val="100000"/>
              </a:lnSpc>
              <a:spcBef>
                <a:spcPts val="0"/>
              </a:spcBef>
              <a:spcAft>
                <a:spcPts val="0"/>
              </a:spcAft>
              <a:buNone/>
            </a:pPr>
            <a:r>
              <a:rPr lang="en"/>
              <a:t> </a:t>
            </a:r>
            <a:endParaRPr/>
          </a:p>
          <a:p>
            <a:pPr indent="0" lvl="0" marL="0" marR="0" rtl="0" algn="just">
              <a:lnSpc>
                <a:spcPct val="100000"/>
              </a:lnSpc>
              <a:spcBef>
                <a:spcPts val="0"/>
              </a:spcBef>
              <a:spcAft>
                <a:spcPts val="0"/>
              </a:spcAft>
              <a:buNone/>
            </a:pPr>
            <a:r>
              <a:rPr lang="en"/>
              <a:t>The paper will go over relevant works in the field, the methodology selected, experimental setups, and the outcomes as we go through the following sections. Additionally, the system's overall efficiency is increased by the integration of tools like bermi.net for bulk image resizing and CVAT.ai for image annotation, which together provide a comprehensive solution for ID card detection.</a:t>
            </a:r>
            <a:endParaRPr/>
          </a:p>
          <a:p>
            <a:pPr indent="0" lvl="0" marL="0" marR="0" rtl="0" algn="just">
              <a:lnSpc>
                <a:spcPct val="100000"/>
              </a:lnSpc>
              <a:spcBef>
                <a:spcPts val="0"/>
              </a:spcBef>
              <a:spcAft>
                <a:spcPts val="0"/>
              </a:spcAft>
              <a:buNone/>
            </a:pPr>
            <a:r>
              <a:rPr lang="en"/>
              <a:t> </a:t>
            </a:r>
            <a:endParaRPr/>
          </a:p>
          <a:p>
            <a:pPr indent="0" lvl="0" marL="0" marR="0" rtl="0" algn="just">
              <a:lnSpc>
                <a:spcPct val="100000"/>
              </a:lnSpc>
              <a:spcBef>
                <a:spcPts val="0"/>
              </a:spcBef>
              <a:spcAft>
                <a:spcPts val="0"/>
              </a:spcAft>
              <a:buNone/>
            </a:pPr>
            <a:r>
              <a:rPr lang="en"/>
              <a:t>In summary, this work investigates how to enhance the field of ID card detection by combining cutting-edge deep learning, image segmentation, and useful tools. The results of this study are important not only for the field of security but also for other applications that need accurate object detection in dynamic environments.</a:t>
            </a:r>
            <a:endParaRPr/>
          </a:p>
          <a:p>
            <a:pPr indent="0" lvl="0" marL="0" marR="0" rtl="0" algn="just">
              <a:lnSpc>
                <a:spcPct val="100000"/>
              </a:lnSpc>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7"/>
          <p:cNvSpPr/>
          <p:nvPr/>
        </p:nvSpPr>
        <p:spPr>
          <a:xfrm>
            <a:off x="-7108575" y="-3117050"/>
            <a:ext cx="13101900" cy="9029700"/>
          </a:xfrm>
          <a:prstGeom prst="triangle">
            <a:avLst>
              <a:gd fmla="val 50000" name="adj"/>
            </a:avLst>
          </a:prstGeom>
          <a:solidFill>
            <a:schemeClr val="lt1">
              <a:alpha val="32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7"/>
          <p:cNvSpPr txBox="1"/>
          <p:nvPr>
            <p:ph type="title"/>
          </p:nvPr>
        </p:nvSpPr>
        <p:spPr>
          <a:xfrm>
            <a:off x="4784875" y="2098184"/>
            <a:ext cx="34236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LITERAture survey</a:t>
            </a:r>
            <a:endParaRPr/>
          </a:p>
        </p:txBody>
      </p:sp>
      <p:sp>
        <p:nvSpPr>
          <p:cNvPr id="510" name="Google Shape;510;p67"/>
          <p:cNvSpPr txBox="1"/>
          <p:nvPr>
            <p:ph idx="2" type="title"/>
          </p:nvPr>
        </p:nvSpPr>
        <p:spPr>
          <a:xfrm>
            <a:off x="5151175" y="1032009"/>
            <a:ext cx="30573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cxnSp>
        <p:nvCxnSpPr>
          <p:cNvPr id="511" name="Google Shape;511;p67"/>
          <p:cNvCxnSpPr/>
          <p:nvPr/>
        </p:nvCxnSpPr>
        <p:spPr>
          <a:xfrm>
            <a:off x="7425248" y="3219806"/>
            <a:ext cx="64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8"/>
          <p:cNvSpPr/>
          <p:nvPr/>
        </p:nvSpPr>
        <p:spPr>
          <a:xfrm>
            <a:off x="5746750" y="0"/>
            <a:ext cx="4595700" cy="51435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517" name="Google Shape;517;p68"/>
          <p:cNvSpPr txBox="1"/>
          <p:nvPr>
            <p:ph idx="1" type="body"/>
          </p:nvPr>
        </p:nvSpPr>
        <p:spPr>
          <a:xfrm>
            <a:off x="591225" y="386650"/>
            <a:ext cx="9214500" cy="40368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 sz="1800"/>
              <a:t>Title: A Study on Object Detection [1]</a:t>
            </a:r>
            <a:endParaRPr sz="1800"/>
          </a:p>
          <a:p>
            <a:pPr indent="0" lvl="0" marL="0" marR="0" rtl="0" algn="just">
              <a:lnSpc>
                <a:spcPct val="100000"/>
              </a:lnSpc>
              <a:spcBef>
                <a:spcPts val="0"/>
              </a:spcBef>
              <a:spcAft>
                <a:spcPts val="0"/>
              </a:spcAft>
              <a:buNone/>
            </a:pPr>
            <a:r>
              <a:t/>
            </a:r>
            <a:endParaRPr sz="1800"/>
          </a:p>
          <a:p>
            <a:pPr indent="0" lvl="0" marL="0" marR="0" rtl="0" algn="just">
              <a:lnSpc>
                <a:spcPct val="100000"/>
              </a:lnSpc>
              <a:spcBef>
                <a:spcPts val="0"/>
              </a:spcBef>
              <a:spcAft>
                <a:spcPts val="0"/>
              </a:spcAft>
              <a:buNone/>
            </a:pPr>
            <a:r>
              <a:rPr lang="en" sz="1200"/>
              <a:t>Abstract: In today's society, the prevalence of video surveillance, particularly the use of video cameras for monitoring various environments, has become commonplace. A significant portion of these surveillance systems relies on human intervention to monitor activities within the designated areas of interest. However, this human-centric surveillance approach presents inherent limitations, including the potential for oversight and fatigue. To address these shortcomings and enhance the efficacy of surveillance, researchers have turned their attention to automated visual surveillance systems.</a:t>
            </a:r>
            <a:endParaRPr sz="1200"/>
          </a:p>
          <a:p>
            <a:pPr indent="0" lvl="0" marL="0" marR="0" rtl="0" algn="just">
              <a:lnSpc>
                <a:spcPct val="100000"/>
              </a:lnSpc>
              <a:spcBef>
                <a:spcPts val="0"/>
              </a:spcBef>
              <a:spcAft>
                <a:spcPts val="0"/>
              </a:spcAft>
              <a:buNone/>
            </a:pPr>
            <a:r>
              <a:rPr lang="en" sz="1200"/>
              <a:t>This paper serves as an invaluable contribution to the field by comprehensively examining the visual surveillance process, which encompasses several pivotal stages. These stages include environment modeling, motion segmentation, object classification, tracking, behavior understanding, human identification, and data fusion. Among these steps, the initial and fundamental one involves the identification of moving objects within a video sequence. These moving objects can vary in nature, encompassing humans, vehicles, and more. Object detection technology plays a central role in this process, as it is responsible for determining the semantic class of the moving objects within the video sequence. Consequently, object detection is a crucial component for both tracking moving objects and analyzing their behavior within the given video sequence.</a:t>
            </a:r>
            <a:endParaRPr sz="1200"/>
          </a:p>
          <a:p>
            <a:pPr indent="0" lvl="0" marL="0" marR="0" rtl="0" algn="just">
              <a:lnSpc>
                <a:spcPct val="100000"/>
              </a:lnSpc>
              <a:spcBef>
                <a:spcPts val="0"/>
              </a:spcBef>
              <a:spcAft>
                <a:spcPts val="0"/>
              </a:spcAft>
              <a:buNone/>
            </a:pPr>
            <a:r>
              <a:rPr lang="en" sz="1200"/>
              <a:t>Recognizing the paramount importance of object detection in the realm of visual surveillance, this paper not only highlights its significance but also presents a comprehensive overview of the various methods and approaches available for object detection. Beyond theoretical discussions, the practical applications of automatic visual surveillance are discussed, including its role in human identification at a distance, congestion monitoring, and the detection of anomalous behaviors. In essence, this paper lays the foundation for understanding the critical role of object detection within automated surveillance systems, offering valuable insights into the broader field of computer vision and security.</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inimalist Grayscale Pitch Deck XL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