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4E-5F42-947E-266D4C0DFF75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4E-5F42-947E-266D4C0DFF75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4E-5F42-947E-266D4C0DFF75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04E-5F42-947E-266D4C0DF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yuvan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shankar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raja k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mr yuvi</cp:lastModifiedBy>
  <cp:revision>17</cp:revision>
  <dcterms:created xsi:type="dcterms:W3CDTF">2024-03-29T15:07:00Z</dcterms:created>
  <dcterms:modified xsi:type="dcterms:W3CDTF">2024-09-11T07:56:12Z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