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p>
            <a:r>
              <a:rPr lang="en-US"/>
              <a:t>Click to edit Master title style</a:t>
            </a:r>
          </a:p>
        </p:txBody>
      </p:sp>
      <p:sp>
        <p:nvSpPr>
          <p:cNvPr id="104863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0" name="Footer Placeholder 4"/>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3" name="Title 1"/>
          <p:cNvSpPr>
            <a:spLocks noGrp="1"/>
          </p:cNvSpPr>
          <p:nvPr>
            <p:ph type="title"/>
          </p:nvPr>
        </p:nvSpPr>
        <p:spPr>
          <a:xfrm>
            <a:off x="581192" y="702156"/>
            <a:ext cx="11029616" cy="530296"/>
          </a:xfrm>
        </p:spPr>
        <p:txBody>
          <a:bodyPr/>
          <a:p>
            <a:r>
              <a:rPr lang="en-US"/>
              <a:t>Click to edit Master title style</a:t>
            </a:r>
          </a:p>
        </p:txBody>
      </p:sp>
      <p:sp>
        <p:nvSpPr>
          <p:cNvPr id="1048594"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6" name="Footer Placeholder 8"/>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8" name="Title 1"/>
          <p:cNvSpPr>
            <a:spLocks noGrp="1"/>
          </p:cNvSpPr>
          <p:nvPr>
            <p:ph type="title"/>
          </p:nvPr>
        </p:nvSpPr>
        <p:spPr>
          <a:xfrm>
            <a:off x="581193" y="729658"/>
            <a:ext cx="11029616" cy="492855"/>
          </a:xfrm>
        </p:spPr>
        <p:txBody>
          <a:bodyPr/>
          <a:p>
            <a:r>
              <a:rPr lang="en-US"/>
              <a:t>Click to edit Master title style</a:t>
            </a:r>
          </a:p>
        </p:txBody>
      </p:sp>
      <p:sp>
        <p:nvSpPr>
          <p:cNvPr id="104864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2" name="Footer Placeholder 5"/>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0" name="Footer Placeholder 7"/>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7" name="Title 1"/>
          <p:cNvSpPr>
            <a:spLocks noGrp="1"/>
          </p:cNvSpPr>
          <p:nvPr>
            <p:ph type="title"/>
          </p:nvPr>
        </p:nvSpPr>
        <p:spPr>
          <a:xfrm>
            <a:off x="575894" y="729658"/>
            <a:ext cx="11029616" cy="592246"/>
          </a:xfrm>
        </p:spPr>
        <p:txBody>
          <a:bodyPr/>
          <a:p>
            <a:r>
              <a:rPr lang="en-US"/>
              <a:t>Click to edit Master title style</a:t>
            </a:r>
          </a:p>
        </p:txBody>
      </p:sp>
      <p:sp>
        <p:nvSpPr>
          <p:cNvPr id="1048618"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9" name="Footer Placeholder 3"/>
          <p:cNvSpPr>
            <a:spLocks noGrp="1"/>
          </p:cNvSpPr>
          <p:nvPr>
            <p:ph type="ftr" sz="quarter" idx="11"/>
          </p:nvPr>
        </p:nvSpPr>
        <p:spPr>
          <a:xfrm>
            <a:off x="581192" y="6423914"/>
            <a:ext cx="6917210" cy="365125"/>
          </a:xfrm>
          <a:prstGeom prst="rect"/>
        </p:spPr>
        <p:txBody>
          <a:bodyPr/>
          <a:p>
            <a:endParaRPr lang="en-US"/>
          </a:p>
        </p:txBody>
      </p:sp>
      <p:sp>
        <p:nvSpPr>
          <p:cNvPr id="104862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2"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3" name="Footer Placeholder 2"/>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0" name="Footer Placeholder 9"/>
          <p:cNvSpPr>
            <a:spLocks noGrp="1"/>
          </p:cNvSpPr>
          <p:nvPr>
            <p:ph type="ftr" sz="quarter" idx="11"/>
          </p:nvPr>
        </p:nvSpPr>
        <p:spPr>
          <a:xfrm>
            <a:off x="581192" y="6452590"/>
            <a:ext cx="6917210" cy="365125"/>
          </a:xfrm>
          <a:prstGeom prst="rect"/>
        </p:spPr>
        <p:txBody>
          <a:bodyPr/>
          <a:p>
            <a:endParaRPr lang="en-US"/>
          </a:p>
        </p:txBody>
      </p:sp>
      <p:sp>
        <p:nvSpPr>
          <p:cNvPr id="104867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Y</a:t>
            </a:r>
            <a:r>
              <a:rPr b="1" dirty="0" sz="2000" lang="en-US" err="1">
                <a:solidFill>
                  <a:schemeClr val="accent1">
                    <a:lumMod val="75000"/>
                  </a:schemeClr>
                </a:solidFill>
                <a:latin typeface="Arial" pitchFamily="34" charset="0"/>
                <a:cs typeface="Arial" pitchFamily="34" charset="0"/>
              </a:rPr>
              <a:t>u</a:t>
            </a:r>
            <a:r>
              <a:rPr b="1" dirty="0" sz="2000" lang="en-US" err="1">
                <a:solidFill>
                  <a:schemeClr val="accent1">
                    <a:lumMod val="75000"/>
                  </a:schemeClr>
                </a:solidFill>
                <a:latin typeface="Arial" pitchFamily="34" charset="0"/>
                <a:cs typeface="Arial" pitchFamily="34" charset="0"/>
              </a:rPr>
              <a:t>v</a:t>
            </a:r>
            <a:r>
              <a:rPr b="1" dirty="0" sz="2000" lang="en-US" err="1">
                <a:solidFill>
                  <a:schemeClr val="accent1">
                    <a:lumMod val="75000"/>
                  </a:schemeClr>
                </a:solidFill>
                <a:latin typeface="Arial" pitchFamily="34" charset="0"/>
                <a:cs typeface="Arial" pitchFamily="34" charset="0"/>
              </a:rPr>
              <a:t>a</a:t>
            </a:r>
            <a:r>
              <a:rPr b="1" dirty="0" sz="2000" lang="en-US" err="1">
                <a:solidFill>
                  <a:schemeClr val="accent1">
                    <a:lumMod val="75000"/>
                  </a:schemeClr>
                </a:solidFill>
                <a:latin typeface="Arial" pitchFamily="34" charset="0"/>
                <a:cs typeface="Arial" pitchFamily="34" charset="0"/>
              </a:rPr>
              <a:t>raj </a:t>
            </a:r>
            <a:r>
              <a:rPr b="1" dirty="0" sz="2000" lang="en-US" err="1">
                <a:solidFill>
                  <a:schemeClr val="accent1">
                    <a:lumMod val="75000"/>
                  </a:schemeClr>
                </a:solidFill>
                <a:latin typeface="Arial" pitchFamily="34" charset="0"/>
                <a:cs typeface="Arial" pitchFamily="34" charset="0"/>
              </a:rPr>
              <a:t> </a:t>
            </a:r>
            <a:r>
              <a:rPr b="1" dirty="0" sz="2000" lang="en-US" err="1">
                <a:solidFill>
                  <a:schemeClr val="accent1">
                    <a:lumMod val="75000"/>
                  </a:schemeClr>
                </a:solidFill>
                <a:latin typeface="Arial" pitchFamily="34" charset="0"/>
                <a:cs typeface="Arial" pitchFamily="34" charset="0"/>
              </a:rPr>
              <a:t>T</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 3</a:t>
            </a:r>
            <a:r>
              <a:rPr baseline="30000" b="1" dirty="0" sz="2000" lang="en-US">
                <a:solidFill>
                  <a:schemeClr val="accent1">
                    <a:lumMod val="75000"/>
                  </a:schemeClr>
                </a:solidFill>
                <a:latin typeface="Arial"/>
                <a:cs typeface="Arial"/>
              </a:rPr>
              <a:t>rd</a:t>
            </a:r>
            <a:r>
              <a:rPr b="1" dirty="0" sz="2000" lang="en-US">
                <a:solidFill>
                  <a:schemeClr val="accent1">
                    <a:lumMod val="75000"/>
                  </a:schemeClr>
                </a:solidFill>
                <a:latin typeface="Arial"/>
                <a:cs typeface="Arial"/>
              </a:rPr>
              <a:t> year – Electrical and Electronic Engineering</a:t>
            </a:r>
          </a:p>
          <a:p>
            <a:r>
              <a:rPr b="1" dirty="0" sz="2000" lang="en-US">
                <a:solidFill>
                  <a:schemeClr val="accent1">
                    <a:lumMod val="75000"/>
                  </a:schemeClr>
                </a:solidFill>
                <a:latin typeface="Arial"/>
                <a:cs typeface="Arial"/>
              </a:rPr>
              <a:t>SSM INSTITUTE OF ENGINEERING AND TECHNOLOGY</a:t>
            </a:r>
          </a:p>
          <a:p>
            <a:pPr indent="-457200" marL="457200">
              <a:buAutoNum type="arabicPeriod"/>
            </a:pP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6"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7"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1"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2" name="Rectangle 3"/>
          <p:cNvSpPr/>
          <p:nvPr/>
        </p:nvSpPr>
        <p:spPr>
          <a:xfrm>
            <a:off x="581192" y="1413417"/>
            <a:ext cx="6096000" cy="34061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fontScale="88889"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9"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1"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4" name="Rectangle 1"/>
          <p:cNvSpPr/>
          <p:nvPr/>
        </p:nvSpPr>
        <p:spPr>
          <a:xfrm>
            <a:off x="581192" y="2274838"/>
            <a:ext cx="8562808" cy="3046988"/>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2021-05-25T18:50:10Z</dcterms:created>
  <dcterms:modified xsi:type="dcterms:W3CDTF">2024-04-05T03:42:47Z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391a7703da0846ad9166a653c2089f13</vt:lpwstr>
  </property>
</Properties>
</file>