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800225"/>
            <a:ext cx="7315200" cy="25717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Unlocking NBA Potential: Data-Driven Insights from the Draft Combine
</a:t>
            </a:r>
            <a:pPr algn="ctr" indent="0" marL="0">
              <a:lnSpc>
                <a:spcPts val="150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Harnessing Analytics for Successful Player Selection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8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Engaging Visualizations: Bringing Data to Life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Data visualization is a crucial element in communicating insights effectively.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We will provide engaging visualizations such as box plots, scatter plots, and bar charts.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These visuals enable easier interpretation of complex datasets.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Effective visuals drive home the importance of certain metrics in decision-making.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Next, we’ll summarize our final deliverables and key findings.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9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Final Deliverables: What to Expect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Our project will culminate in an extensive report detailing all analyses and findings.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report will cover predictive models developed from our research.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 summarizing presentation will encapsulate the workflow and critical findings.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These deliverables aim to provide actionable insights for NBA teams during drafting.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Let’s conclude by discussing the impact of our research.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10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Impact on NBA Draft Decisions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insights derived from our analysis can significantly influence drafting strategies.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Teams equipped with data-driven insights can make smarter, more informed choices.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This project aims to highlight the importance of analytics in modern sports management.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By understanding player potentials, teams can optimize their rosters for success.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Now, we express our gratitude for your attention.</a:t>
            </a:r>
            <a:endParaRPr lang="en-US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11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Thank You!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Thank you for engaging with our presentation on NBA Draft Combine analytics.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We hope the insights shared will prompt further discussions on data-driven decision-making.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Your attention is appreciated as we strive to enhance player selections through insights.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Together, let’s unlock the potential of future NBA stars!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We welcome any questions or discussions now.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914400" y="51435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Table of Contents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3749040" y="36576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01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206240" y="36576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Understanding the NBA Draft Combine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3749040" y="73152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02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4206240" y="73152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Importance of Physical Measurements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3749040" y="109728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03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4206240" y="109728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Wingspan: A Game-Changing Metric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3749040" y="146304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04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4206240" y="146304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Vertical Jump: Measuring Explosiveness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3749040" y="182880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05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4206240" y="182880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Agility Measurements: Speed and Control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3749040" y="219456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06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4206240" y="219456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Body Fat Percentage: Assessing Fitness Levels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3749040" y="256032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07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4206240" y="256032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Power of Correlation Analysis</a:t>
            </a:r>
            <a:endParaRPr lang="en-US" sz="1200" dirty="0"/>
          </a:p>
        </p:txBody>
      </p:sp>
      <p:sp>
        <p:nvSpPr>
          <p:cNvPr id="18" name="Text 16"/>
          <p:cNvSpPr/>
          <p:nvPr/>
        </p:nvSpPr>
        <p:spPr>
          <a:xfrm>
            <a:off x="3749040" y="292608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08</a:t>
            </a:r>
            <a:endParaRPr lang="en-US" sz="1200" dirty="0"/>
          </a:p>
        </p:txBody>
      </p:sp>
      <p:sp>
        <p:nvSpPr>
          <p:cNvPr id="19" name="Text 17"/>
          <p:cNvSpPr/>
          <p:nvPr/>
        </p:nvSpPr>
        <p:spPr>
          <a:xfrm>
            <a:off x="4206240" y="292608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Engaging Visualizations: Bringing Data to Life</a:t>
            </a:r>
            <a:endParaRPr lang="en-US" sz="1200" dirty="0"/>
          </a:p>
        </p:txBody>
      </p:sp>
      <p:sp>
        <p:nvSpPr>
          <p:cNvPr id="20" name="Text 18"/>
          <p:cNvSpPr/>
          <p:nvPr/>
        </p:nvSpPr>
        <p:spPr>
          <a:xfrm>
            <a:off x="3749040" y="329184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09</a:t>
            </a:r>
            <a:endParaRPr lang="en-US" sz="1200" dirty="0"/>
          </a:p>
        </p:txBody>
      </p:sp>
      <p:sp>
        <p:nvSpPr>
          <p:cNvPr id="21" name="Text 19"/>
          <p:cNvSpPr/>
          <p:nvPr/>
        </p:nvSpPr>
        <p:spPr>
          <a:xfrm>
            <a:off x="4206240" y="329184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Final Deliverables: What to Expect</a:t>
            </a:r>
            <a:endParaRPr lang="en-US" sz="1200" dirty="0"/>
          </a:p>
        </p:txBody>
      </p:sp>
      <p:sp>
        <p:nvSpPr>
          <p:cNvPr id="22" name="Text 20"/>
          <p:cNvSpPr/>
          <p:nvPr/>
        </p:nvSpPr>
        <p:spPr>
          <a:xfrm>
            <a:off x="3749040" y="365760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10</a:t>
            </a:r>
            <a:endParaRPr lang="en-US" sz="1200" dirty="0"/>
          </a:p>
        </p:txBody>
      </p:sp>
      <p:sp>
        <p:nvSpPr>
          <p:cNvPr id="23" name="Text 21"/>
          <p:cNvSpPr/>
          <p:nvPr/>
        </p:nvSpPr>
        <p:spPr>
          <a:xfrm>
            <a:off x="4206240" y="365760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Impact on NBA Draft Decisions</a:t>
            </a:r>
            <a:endParaRPr lang="en-US" sz="1200" dirty="0"/>
          </a:p>
        </p:txBody>
      </p:sp>
      <p:sp>
        <p:nvSpPr>
          <p:cNvPr id="24" name="Text 22"/>
          <p:cNvSpPr/>
          <p:nvPr/>
        </p:nvSpPr>
        <p:spPr>
          <a:xfrm>
            <a:off x="3749040" y="402336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11</a:t>
            </a:r>
            <a:endParaRPr lang="en-US" sz="1200" dirty="0"/>
          </a:p>
        </p:txBody>
      </p:sp>
      <p:sp>
        <p:nvSpPr>
          <p:cNvPr id="25" name="Text 23"/>
          <p:cNvSpPr/>
          <p:nvPr/>
        </p:nvSpPr>
        <p:spPr>
          <a:xfrm>
            <a:off x="4206240" y="402336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Thank You!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Understanding the NBA Draft Combine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NBA Draft Combine is a crucial event where potential players showcase their skills and physical measurements.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Key metrics such as height, weight, and agility are recorded to assess players' athletic abilities.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These measurements play a vital role in predicting players' future success within the NBA.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Our analysis will delve deep into these metrics to uncover hidden insights.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Let's explore how we can leverage this data to enhance team decisions.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2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Importance of Physical Measurements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Physical measurements like height and weight are foundational in evaluating a player's potential.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Height influences a player's ability to reach the basket and defend effectively.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Weight impacts players' strength and agility, essential for on-court performance.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Understanding these metrics can significantly influence team selections during the draft.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Next, we’ll evaluate how wingspan, vertical jumps, and agility contribute to overall performance.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3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Wingspan: A Game-Changing Metric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Wingspan measures the fingertip-to-fingertip reach of players, critical for multiple basketball skills.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 greater wingspan aids in defense, passing, and rebounding capabilities.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Analyzing wingspan alongside other metrics helps in identifying versatile players.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This metric can be pivotal for teams seeking specific skill sets in players.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Now, let’s consider the explosive power that vertical jumps reveal about athletes.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4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Vertical Jump: Measuring Explosiveness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vertical jump is indicative of a player's explosive power and athleticism, crucial for in-game dynamics.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Higher vertical leaps suggest better dunking abilities and defensive capabilities.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Data from the Draft Combine can forecast future in-game performance based on jump metrics.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Integrating jump analytics into player evaluations helps teams make informed picks.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Let’s now shift our focus to agility and its importance.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5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Agility Measurements: Speed and Control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Agility tests assess how quickly players can change directions, reflecting their movement efficiency.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Quicker players generally have an edge in both offense and defense during matches.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Agility scores reveal essential insights for evaluating guards and forwards' effectiveness.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Combining agility data with other metrics creates a comprehensive player profile.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Next, we’ll talk about body fat percentage and its implications.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6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Body Fat Percentage: Assessing Fitness Levels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Body fat percentage is a crucial aspect of a player’s overall fitness and health.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Lower percentages often correlate with enhanced performance and endurance.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Monitoring this variable ensures players are in prime condition for the NBA.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This metric assists teams in identifying players who can withstand the rigors of the league.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Now, let’s discuss how we analyze these variables together.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7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Power of Correlation Analysis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Correlation analysis helps identify relationships between various physical measurements and success metrics.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This analysis reveals which factors most significantly impact player performance.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Understanding these relationships allows teams to focus on key traits during evaluations.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Our findings will illuminate patterns previously unnoticed in player assessments.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Let’s explore how we visualize this data for maximum impact.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2024-10-09T23:16:27Z</dcterms:created>
  <dcterms:modified xsi:type="dcterms:W3CDTF">2024-10-09T23:16:27Z</dcterms:modified>
</cp:coreProperties>
</file>