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E0848-9FC2-1F5E-3004-4730BB8D4EB7}" v="6" dt="2023-07-18T18:18:4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97" y="58"/>
      </p:cViewPr>
      <p:guideLst>
        <p:guide pos="480"/>
        <p:guide pos="5784"/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atchman" userId="S::robw@catalysis.com::4edbae47-ff40-4bfa-89c8-add45c2ba78a" providerId="AD" clId="Web-{CD1E0848-9FC2-1F5E-3004-4730BB8D4EB7}"/>
    <pc:docChg chg="delSld delSection modSection">
      <pc:chgData name="Rob Watchman" userId="S::robw@catalysis.com::4edbae47-ff40-4bfa-89c8-add45c2ba78a" providerId="AD" clId="Web-{CD1E0848-9FC2-1F5E-3004-4730BB8D4EB7}" dt="2023-07-18T18:18:43.078" v="5"/>
      <pc:docMkLst>
        <pc:docMk/>
      </pc:docMkLst>
      <pc:sldChg chg="del">
        <pc:chgData name="Rob Watchman" userId="S::robw@catalysis.com::4edbae47-ff40-4bfa-89c8-add45c2ba78a" providerId="AD" clId="Web-{CD1E0848-9FC2-1F5E-3004-4730BB8D4EB7}" dt="2023-07-18T18:18:33.672" v="1"/>
        <pc:sldMkLst>
          <pc:docMk/>
          <pc:sldMk cId="2659631668" sldId="258"/>
        </pc:sldMkLst>
      </pc:sldChg>
      <pc:sldChg chg="del">
        <pc:chgData name="Rob Watchman" userId="S::robw@catalysis.com::4edbae47-ff40-4bfa-89c8-add45c2ba78a" providerId="AD" clId="Web-{CD1E0848-9FC2-1F5E-3004-4730BB8D4EB7}" dt="2023-07-18T18:18:36.625" v="2"/>
        <pc:sldMkLst>
          <pc:docMk/>
          <pc:sldMk cId="1809416037" sldId="260"/>
        </pc:sldMkLst>
      </pc:sldChg>
      <pc:sldChg chg="del">
        <pc:chgData name="Rob Watchman" userId="S::robw@catalysis.com::4edbae47-ff40-4bfa-89c8-add45c2ba78a" providerId="AD" clId="Web-{CD1E0848-9FC2-1F5E-3004-4730BB8D4EB7}" dt="2023-07-18T18:18:38.609" v="3"/>
        <pc:sldMkLst>
          <pc:docMk/>
          <pc:sldMk cId="357289336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F5E96-3F17-F538-C17B-89E2E8739A57}"/>
              </a:ext>
            </a:extLst>
          </p:cNvPr>
          <p:cNvSpPr txBox="1"/>
          <p:nvPr/>
        </p:nvSpPr>
        <p:spPr>
          <a:xfrm>
            <a:off x="2867679" y="2907662"/>
            <a:ext cx="43230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YUVRAJ SINGH</a:t>
            </a:r>
            <a:endParaRPr lang="en-US" b="1" dirty="0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5B52F-223B-9B87-9EAD-F299ABE887B0}"/>
              </a:ext>
            </a:extLst>
          </p:cNvPr>
          <p:cNvSpPr txBox="1"/>
          <p:nvPr/>
        </p:nvSpPr>
        <p:spPr>
          <a:xfrm>
            <a:off x="3122267" y="4172605"/>
            <a:ext cx="3813865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Microsoft Learn AI Skills Challenge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C9DBDE-5DAA-4649-8DD9-A6C50AF28061}">
  <ds:schemaRefs>
    <ds:schemaRef ds:uri="5c4e98b1-d5d2-4a2f-ac0d-15139b52d392"/>
    <ds:schemaRef ds:uri="93776a80-c535-4dc9-9326-b3fae476908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Yuvraj Singh</cp:lastModifiedBy>
  <cp:revision>2</cp:revision>
  <dcterms:created xsi:type="dcterms:W3CDTF">2023-07-18T17:41:11Z</dcterms:created>
  <dcterms:modified xsi:type="dcterms:W3CDTF">2023-08-17T08:49:22Z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