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8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5F0B-A1FC-472A-B558-152C38499A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DBDA1-9F0A-4F63-9313-A852680EA6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71574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收录</a:t>
            </a:r>
            <a:r>
              <a:rPr lang="zh-CN" altLang="en-US" smtClean="0"/>
              <a:t>查询方法（简易版）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中文核心（北大核心）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北京大学出版社</a:t>
            </a:r>
            <a:r>
              <a:rPr lang="en-US" altLang="zh-CN" dirty="0" smtClean="0"/>
              <a:t>《</a:t>
            </a:r>
            <a:r>
              <a:rPr lang="zh-CN" altLang="en-US" dirty="0" smtClean="0"/>
              <a:t>中文核心期刊要目总览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截止检索日已出了九版：</a:t>
            </a:r>
            <a:r>
              <a:rPr lang="en-US" altLang="zh-CN" dirty="0" smtClean="0"/>
              <a:t>1992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1992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月）、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月）、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月）、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月）、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月）、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2011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月）、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月）、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版（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月）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2020</a:t>
            </a:r>
            <a:r>
              <a:rPr lang="zh-CN" altLang="en-US" dirty="0">
                <a:solidFill>
                  <a:srgbClr val="FF0000"/>
                </a:solidFill>
              </a:rPr>
              <a:t>版</a:t>
            </a:r>
            <a:r>
              <a:rPr lang="zh-CN" altLang="en-US" dirty="0"/>
              <a:t>（</a:t>
            </a:r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参照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版要目总览</a:t>
            </a:r>
            <a:r>
              <a:rPr lang="en-US" altLang="zh-CN" dirty="0" smtClean="0"/>
              <a:t>pdf</a:t>
            </a:r>
            <a:r>
              <a:rPr lang="zh-CN" altLang="en-US" dirty="0" smtClean="0"/>
              <a:t>，如果期刊全称后有</a:t>
            </a:r>
            <a:r>
              <a:rPr lang="en-US" altLang="zh-CN" b="1" dirty="0" smtClean="0">
                <a:solidFill>
                  <a:srgbClr val="FF0000"/>
                </a:solidFill>
              </a:rPr>
              <a:t>2020</a:t>
            </a:r>
            <a:r>
              <a:rPr lang="zh-CN" altLang="en-US" dirty="0" smtClean="0"/>
              <a:t>标识，认为该期刊目前是中文核心期刊。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中科院期刊大类分区（升级版）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rcRect r="14404"/>
          <a:stretch>
            <a:fillRect/>
          </a:stretch>
        </p:blipFill>
        <p:spPr>
          <a:xfrm>
            <a:off x="5360670" y="3429000"/>
            <a:ext cx="6120765" cy="2572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691005"/>
            <a:ext cx="4765675" cy="3112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中科院期刊大类分区（升级版）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736" y="1825625"/>
            <a:ext cx="9539370" cy="3820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中科院期刊大类分区（升级版）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3490" y="1825625"/>
            <a:ext cx="968438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中科院期刊大类分区（升级版）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0786"/>
          <a:stretch>
            <a:fillRect/>
          </a:stretch>
        </p:blipFill>
        <p:spPr>
          <a:xfrm>
            <a:off x="504825" y="1825625"/>
            <a:ext cx="11076940" cy="425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中科院期刊大类分区（升级版）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297" y="1493509"/>
            <a:ext cx="9644218" cy="4683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常见查询的收录情况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针对论文收录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SCI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EI</a:t>
            </a:r>
            <a:endParaRPr lang="en-US" altLang="zh-CN" dirty="0" smtClean="0"/>
          </a:p>
          <a:p>
            <a:r>
              <a:rPr lang="zh-CN" altLang="en-US" dirty="0" smtClean="0"/>
              <a:t>针对期刊来源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中文核心</a:t>
            </a:r>
            <a:endParaRPr lang="en-US" altLang="zh-CN" dirty="0" smtClean="0"/>
          </a:p>
          <a:p>
            <a:r>
              <a:rPr lang="zh-CN" altLang="en-US" dirty="0" smtClean="0"/>
              <a:t>中科院期刊大类分区（升级版）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论文被</a:t>
            </a:r>
            <a:r>
              <a:rPr lang="en-US" altLang="zh-CN" dirty="0" smtClean="0"/>
              <a:t>SCI</a:t>
            </a:r>
            <a:r>
              <a:rPr lang="zh-CN" altLang="en-US" dirty="0" smtClean="0"/>
              <a:t>收录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选择正确的数据库（</a:t>
            </a:r>
            <a:r>
              <a:rPr lang="en-US" altLang="zh-CN" dirty="0" smtClean="0"/>
              <a:t>http://www.lib.tyut.edu.cn/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309495"/>
            <a:ext cx="5862320" cy="3991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945" y="3009900"/>
            <a:ext cx="4649470" cy="2353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论文被</a:t>
            </a:r>
            <a:r>
              <a:rPr lang="en-US" altLang="zh-CN" dirty="0" smtClean="0"/>
              <a:t>SCI</a:t>
            </a:r>
            <a:r>
              <a:rPr lang="zh-CN" altLang="en-US" dirty="0" smtClean="0"/>
              <a:t>收录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选择正确的数据库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2626995"/>
            <a:ext cx="5730240" cy="2064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65" y="2038350"/>
            <a:ext cx="4739005" cy="3239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论文被</a:t>
            </a:r>
            <a:r>
              <a:rPr lang="en-US" altLang="zh-CN" dirty="0" smtClean="0"/>
              <a:t>SCI</a:t>
            </a:r>
            <a:r>
              <a:rPr lang="zh-CN" altLang="en-US" dirty="0" smtClean="0"/>
              <a:t>收录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选择适合的检索字段（标题、入藏号等）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2477135"/>
            <a:ext cx="5308600" cy="32467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355" y="3159760"/>
            <a:ext cx="5226685" cy="2902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论文被</a:t>
            </a:r>
            <a:r>
              <a:rPr lang="en-US" altLang="zh-CN" dirty="0" smtClean="0"/>
              <a:t>SCI</a:t>
            </a:r>
            <a:r>
              <a:rPr lang="zh-CN" altLang="en-US" dirty="0" smtClean="0"/>
              <a:t>收录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有记录表示收录，否则尚没有收录。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6105" y="2523490"/>
            <a:ext cx="6341745" cy="381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论文被</a:t>
            </a:r>
            <a:r>
              <a:rPr lang="en-US" altLang="zh-CN" dirty="0" smtClean="0"/>
              <a:t>EI</a:t>
            </a:r>
            <a:r>
              <a:rPr lang="zh-CN" altLang="en-US" dirty="0" smtClean="0"/>
              <a:t>收录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4850" y="1825625"/>
            <a:ext cx="5701030" cy="435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论文被</a:t>
            </a:r>
            <a:r>
              <a:rPr lang="en-US" altLang="zh-CN" dirty="0" smtClean="0"/>
              <a:t>EI</a:t>
            </a:r>
            <a:r>
              <a:rPr lang="zh-CN" altLang="en-US" dirty="0" smtClean="0"/>
              <a:t>收录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25625"/>
            <a:ext cx="10564142" cy="295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论文被</a:t>
            </a:r>
            <a:r>
              <a:rPr lang="en-US" altLang="zh-CN" dirty="0" smtClean="0"/>
              <a:t>EI</a:t>
            </a:r>
            <a:r>
              <a:rPr lang="zh-CN" altLang="en-US" dirty="0" smtClean="0"/>
              <a:t>收录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18" y="1825625"/>
            <a:ext cx="10808015" cy="2523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zcwNDZkZDg2Y2E2YWNhZDBlYzE2OTdkY2Y3ZDcxM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收录查询方法（简易版）</vt:lpstr>
      <vt:lpstr>常见查询的收录情况</vt:lpstr>
      <vt:lpstr>论文被SCI收录</vt:lpstr>
      <vt:lpstr>论文被SCI收录</vt:lpstr>
      <vt:lpstr>论文被SCI收录</vt:lpstr>
      <vt:lpstr>论文被SCI收录</vt:lpstr>
      <vt:lpstr>论文被EI收录</vt:lpstr>
      <vt:lpstr>论文被EI收录</vt:lpstr>
      <vt:lpstr>论文被EI收录</vt:lpstr>
      <vt:lpstr>中文核心（北大核心）</vt:lpstr>
      <vt:lpstr>中科院期刊大类分区（升级版）</vt:lpstr>
      <vt:lpstr>中科院期刊大类分区（升级版）</vt:lpstr>
      <vt:lpstr>中科院期刊大类分区（升级版）</vt:lpstr>
      <vt:lpstr>中科院期刊大类分区（升级版）</vt:lpstr>
      <vt:lpstr>中科院期刊大类分区（升级版）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收录查询方法</dc:title>
  <dc:creator>dreamerandamy@163.com</dc:creator>
  <cp:lastModifiedBy>北极星</cp:lastModifiedBy>
  <cp:revision>14</cp:revision>
  <dcterms:created xsi:type="dcterms:W3CDTF">2020-09-30T03:10:00Z</dcterms:created>
  <dcterms:modified xsi:type="dcterms:W3CDTF">2024-03-27T03:00:46Z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53C4B44F2D2344E9B5B129A939F27A31_12</vt:lpwstr>
  </property>
  <property fmtid="{D5CDD505-2E9C-101B-9397-08002B2CF9AE}" pid="3" name="KSOProductBuildVer">
    <vt:lpwstr>2052-12.1.0.16388</vt:lpwstr>
  </property>
</Properties>
</file>