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進</a:t>
            </a:r>
            <a:r>
              <a:rPr lang="zh-TW" altLang="en-US" dirty="0"/>
              <a:t>行</a:t>
            </a:r>
            <a:r>
              <a:rPr lang="zh-TW" altLang="en-US" dirty="0" smtClean="0"/>
              <a:t>階層式分類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 smtClean="0"/>
              <a:t>組        員：</a:t>
            </a:r>
            <a:r>
              <a:rPr lang="zh-TW" altLang="en-US" dirty="0"/>
              <a:t>李昱興</a:t>
            </a:r>
            <a:endParaRPr lang="en-US" altLang="zh-TW" dirty="0"/>
          </a:p>
          <a:p>
            <a:r>
              <a:rPr lang="zh-TW" altLang="en-US" dirty="0" smtClean="0"/>
              <a:t>授課老師：陳朝烈老師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/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硬體需求：數台樹莓派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</a:t>
            </a:r>
            <a:r>
              <a:rPr lang="zh-TW" altLang="en-US" sz="2400" dirty="0" smtClean="0"/>
              <a:t>介面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200" dirty="0" smtClean="0"/>
              <a:t>個別分析：</a:t>
            </a:r>
            <a:endParaRPr lang="en-US" altLang="zh-TW" sz="2200" dirty="0" smtClean="0"/>
          </a:p>
          <a:p>
            <a:pPr marL="601200" lvl="2" indent="-144000"/>
            <a:r>
              <a:rPr lang="zh-TW" altLang="en-US" sz="2200" dirty="0"/>
              <a:t>快速獲得大量圖片的</a:t>
            </a:r>
            <a:r>
              <a:rPr lang="zh-TW" altLang="en-US" sz="2200" dirty="0" smtClean="0"/>
              <a:t>方法：</a:t>
            </a:r>
            <a:endParaRPr lang="en-US" altLang="zh-TW" sz="2200" dirty="0" smtClean="0"/>
          </a:p>
          <a:p>
            <a:pPr marL="1058400" lvl="3" indent="-144000"/>
            <a:r>
              <a:rPr lang="zh-TW" altLang="en-US" sz="2200" dirty="0" smtClean="0"/>
              <a:t>使用爬蟲儲存網頁上的圖片</a:t>
            </a:r>
            <a:endParaRPr lang="en-US" altLang="zh-TW" sz="2200" dirty="0" smtClean="0"/>
          </a:p>
          <a:p>
            <a:pPr marL="1058400" lvl="3" indent="-144000"/>
            <a:r>
              <a:rPr lang="zh-TW" altLang="en-US" sz="2200" dirty="0" smtClean="0"/>
              <a:t>使用背景模型從影片切割需要的物件</a:t>
            </a:r>
            <a:endParaRPr lang="en-US" altLang="zh-TW" sz="2200" dirty="0" smtClean="0"/>
          </a:p>
          <a:p>
            <a:pPr marL="1058400" lvl="3" indent="-144000"/>
            <a:endParaRPr lang="en-US" altLang="zh-TW" sz="2200" dirty="0" smtClean="0"/>
          </a:p>
          <a:p>
            <a:pPr lvl="1"/>
            <a:r>
              <a:rPr lang="zh-TW" altLang="en-US" sz="2200" dirty="0" smtClean="0"/>
              <a:t>影像</a:t>
            </a:r>
            <a:r>
              <a:rPr lang="zh-TW" altLang="en-US" sz="2200" dirty="0"/>
              <a:t>特徵擷取：</a:t>
            </a:r>
            <a:endParaRPr lang="en-US" altLang="zh-TW" sz="2200" dirty="0" smtClean="0"/>
          </a:p>
          <a:p>
            <a:pPr lvl="2"/>
            <a:r>
              <a:rPr lang="en-US" altLang="zh-TW" sz="2200" dirty="0" smtClean="0"/>
              <a:t>HOG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LBP</a:t>
            </a:r>
          </a:p>
          <a:p>
            <a:pPr lvl="2"/>
            <a:endParaRPr lang="en-US" altLang="zh-TW" sz="2200" dirty="0"/>
          </a:p>
          <a:p>
            <a:pPr lvl="1"/>
            <a:r>
              <a:rPr lang="zh-TW" altLang="en-US" sz="2200" dirty="0" smtClean="0"/>
              <a:t>分類方式：</a:t>
            </a:r>
            <a:endParaRPr lang="en-US" altLang="zh-TW" sz="2200" dirty="0" smtClean="0"/>
          </a:p>
          <a:p>
            <a:pPr lvl="2"/>
            <a:r>
              <a:rPr lang="en-US" altLang="zh-TW" sz="2200" dirty="0" smtClean="0"/>
              <a:t>SVM</a:t>
            </a:r>
            <a:r>
              <a:rPr lang="zh-TW" altLang="en-US" sz="2200" dirty="0" smtClean="0"/>
              <a:t>、決策樹、</a:t>
            </a:r>
            <a:r>
              <a:rPr lang="en-US" altLang="zh-TW" sz="2200" dirty="0" err="1" smtClean="0"/>
              <a:t>knn</a:t>
            </a:r>
            <a:endParaRPr lang="en-US" altLang="zh-TW" sz="2200" dirty="0"/>
          </a:p>
          <a:p>
            <a:pPr marL="457200" lvl="1" indent="0">
              <a:buNone/>
            </a:pPr>
            <a:endParaRPr lang="en-US" altLang="zh-TW" sz="2200" dirty="0"/>
          </a:p>
          <a:p>
            <a:pPr marL="601200" lvl="2" indent="-144000"/>
            <a:r>
              <a:rPr lang="zh-TW" altLang="en-US" sz="2200" dirty="0"/>
              <a:t>網路傳輸介面：</a:t>
            </a:r>
            <a:endParaRPr lang="en-US" altLang="zh-TW" sz="2200" dirty="0"/>
          </a:p>
          <a:p>
            <a:pPr marL="1058400" lvl="3" indent="-144000"/>
            <a:r>
              <a:rPr lang="zh-TW" altLang="en-US" sz="2200" dirty="0"/>
              <a:t>透過</a:t>
            </a:r>
            <a:r>
              <a:rPr lang="en-US" altLang="zh-TW" sz="2200" dirty="0"/>
              <a:t>Socket</a:t>
            </a:r>
            <a:r>
              <a:rPr lang="zh-TW" altLang="en-US" sz="2200" dirty="0"/>
              <a:t>進行傳輸</a:t>
            </a:r>
            <a:endParaRPr lang="en-US" altLang="zh-TW" sz="2200" dirty="0"/>
          </a:p>
          <a:p>
            <a:pPr marL="1058400" lvl="3" indent="-144000"/>
            <a:r>
              <a:rPr lang="zh-TW" altLang="en-US" sz="2200" dirty="0"/>
              <a:t>網路由學校</a:t>
            </a:r>
            <a:r>
              <a:rPr lang="en-US" altLang="zh-TW" sz="2200" dirty="0" err="1"/>
              <a:t>wifi</a:t>
            </a:r>
            <a:r>
              <a:rPr lang="zh-TW" altLang="en-US" sz="2200" dirty="0"/>
              <a:t>或手機</a:t>
            </a:r>
            <a:r>
              <a:rPr lang="en-US" altLang="zh-TW" sz="2200" dirty="0"/>
              <a:t>4G</a:t>
            </a:r>
            <a:r>
              <a:rPr lang="zh-TW" altLang="en-US" sz="2200" dirty="0" smtClean="0"/>
              <a:t>提供</a:t>
            </a:r>
            <a:endParaRPr lang="en-US" altLang="zh-TW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24004</TotalTime>
  <Words>201</Words>
  <Application>Microsoft Office PowerPoint</Application>
  <PresentationFormat>寬螢幕</PresentationFormat>
  <Paragraphs>38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進行階層式分類</vt:lpstr>
      <vt:lpstr>需求</vt:lpstr>
      <vt:lpstr>分析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615</cp:revision>
  <dcterms:created xsi:type="dcterms:W3CDTF">2019-03-11T13:47:46Z</dcterms:created>
  <dcterms:modified xsi:type="dcterms:W3CDTF">2020-05-27T08:32:49Z</dcterms:modified>
</cp:coreProperties>
</file>