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4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硬體</a:t>
            </a:r>
            <a:r>
              <a:rPr lang="zh-TW" altLang="en-US" sz="2400" dirty="0"/>
              <a:t>需求：數台樹莓派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軟體需求：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24015</TotalTime>
  <Words>267</Words>
  <Application>Microsoft Office PowerPoint</Application>
  <PresentationFormat>寬螢幕</PresentationFormat>
  <Paragraphs>51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631</cp:revision>
  <dcterms:created xsi:type="dcterms:W3CDTF">2019-03-11T13:47:46Z</dcterms:created>
  <dcterms:modified xsi:type="dcterms:W3CDTF">2020-05-27T08:49:53Z</dcterms:modified>
</cp:coreProperties>
</file>