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25106</TotalTime>
  <Words>365</Words>
  <Application>Microsoft Office PowerPoint</Application>
  <PresentationFormat>寬螢幕</PresentationFormat>
  <Paragraphs>95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652</cp:revision>
  <dcterms:created xsi:type="dcterms:W3CDTF">2019-03-11T13:47:46Z</dcterms:created>
  <dcterms:modified xsi:type="dcterms:W3CDTF">2020-06-03T08:53:23Z</dcterms:modified>
</cp:coreProperties>
</file>