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86E54-C621-4ECC-BE28-C320196135B9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0FBFC-AFEB-4F7E-9A7A-01890B311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0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F0E7-DFA3-490B-8047-3F4FDFDFF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6EDFD7-70A1-4E69-8E9F-E0CDD6A75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D79BF-561C-4D94-9E9C-4D85F6F2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943EA8-E88C-4C57-A982-17796DF8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8B307-B798-40C0-89C7-762D463D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8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BDBDA-4F95-473A-BE74-3163ECCA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D41A2A-66EF-43DC-B949-B6D74EA9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3198A2-9D9E-4092-9782-152B756B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F5B0BF-BB0E-4798-9A78-77D3AD78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8E830-E16E-4944-9A81-A1138845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5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CA6C01-1FC1-43B5-AE3A-5D0B38EA4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E635B-7C50-47DB-BF33-9982D3FBE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55238E-C140-4519-B302-B996C8B0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3612B-66C6-4FFC-AB87-16B43C22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DB4586-8758-43FC-8AA3-346B9B89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6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07272-823A-4DC8-BBF8-5E54F285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2C9CE-30D2-448B-AB97-4D87CA5E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D7FEE-F749-4958-9329-84728C6D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CC210-74CA-48A4-A8BA-C3E09C70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E460D-72CF-465F-95B3-40F7B517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1A9710-7F31-45DB-9D03-D2E72419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5553BE-5A74-47D4-A881-8E62FBCB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B72F2-72A1-4EF0-8BBB-32EEDEA1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58EFF0-44A8-4F39-B9BE-38ED281B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885C7-486D-43E3-840C-172B2E09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6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F8477-14DE-4DBC-9DC2-A0A98A77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39DE7-65EE-4B03-9911-19AC93792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7C36D8-5057-4BD8-95CD-F81B5016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9F01B8-7B36-4C98-BF82-998C6E8F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5CE959-822E-4454-B0FF-8472ED27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4EE6DE-B79D-4008-B8E7-10656543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14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D50E8-09E0-41DA-918E-D6763DEC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63CCD-55A4-438A-A84B-7A3E640B8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0D3EC-32E9-4FF8-AFDA-0C01EE76D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829063-35B6-4719-86D3-3CA952D74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CF05F8-E197-4CBF-A0F7-9E785BC12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9C32FC2-2C9D-4C56-84F5-6CC3E5B3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055F3B-2470-464E-9FB5-FFB9F01BE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9B92C-452A-42FF-B675-1D49D78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9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3C0C2-C7EC-415B-B226-4C34868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AA379D-3988-4E36-B480-33CA3932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69960C-9760-4C3E-8A81-FAB3520D2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225AA8-753E-4CFA-A166-CE7F3CA0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39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0A870-0D04-452C-BC0A-9684FED6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96E4A2-14DB-444E-A58C-6E26F48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9F2F4-24C5-46C6-B038-74BB826BE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0CC36-6675-4DEF-99DD-5BD9A39E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49976-2AFC-474B-8B98-A7DEB968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C9A46E-E73A-4782-AD65-F0276160C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A52C1F-E510-428B-8C30-96724FA2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13FFB-3097-43D0-AC21-90EFF07D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4D5A8F-537C-4FFC-83E6-70FA95EB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3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9C265-212E-4D0E-A090-D5E59B4F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DEF192-C6F8-4A87-BC8A-9BE5C8DB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926B6-9B9A-42D6-949B-A2656C06F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67C7D-A7A2-49AD-95F1-BC76C6E3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8B38AF-313A-42C4-AF6C-119E02F6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42FDFA-F0F4-495C-B73A-DA96D8562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0F957C-2CFD-45B9-9EA1-C7EB70583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4CF098-20D7-4BC6-9404-BF2E13E00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BC860-3C93-4903-9CA9-C3CBE3A3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9E50A-A02F-4077-8FAD-2FB567029A65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46C0C-8FD1-44BE-951A-CDC8A7FAC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4D15-E984-4A0E-BBC0-B1F5229A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2E0AD-60A2-4607-99A9-13BB8721E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32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CEDA6C-95C3-4D39-8177-7238EE978812}"/>
              </a:ext>
            </a:extLst>
          </p:cNvPr>
          <p:cNvSpPr txBox="1"/>
          <p:nvPr/>
        </p:nvSpPr>
        <p:spPr>
          <a:xfrm>
            <a:off x="505097" y="1036322"/>
            <a:ext cx="5477692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674BF-1D1F-4CA4-A685-B7E30AFC12A9}"/>
              </a:ext>
            </a:extLst>
          </p:cNvPr>
          <p:cNvSpPr txBox="1"/>
          <p:nvPr/>
        </p:nvSpPr>
        <p:spPr>
          <a:xfrm>
            <a:off x="6287589" y="2690952"/>
            <a:ext cx="520687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이 코드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문제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를 선택한 이유를 적어주세요</a:t>
            </a:r>
            <a:r>
              <a:rPr lang="en-US" altLang="ko-KR" sz="2000" b="1" dirty="0"/>
              <a:t>.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어려웠던 부분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새롭게 알게 된 것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중요하다고 생각하는 부분</a:t>
            </a:r>
            <a:r>
              <a:rPr lang="en-US" altLang="ko-KR" dirty="0"/>
              <a:t>: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F4CA5-968E-4A33-9B91-5DF6B986C357}"/>
              </a:ext>
            </a:extLst>
          </p:cNvPr>
          <p:cNvSpPr txBox="1"/>
          <p:nvPr/>
        </p:nvSpPr>
        <p:spPr>
          <a:xfrm>
            <a:off x="6287589" y="1309861"/>
            <a:ext cx="547769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DB68AE-3A4F-42C4-889A-CA34B2A13EAB}"/>
              </a:ext>
            </a:extLst>
          </p:cNvPr>
          <p:cNvSpPr txBox="1"/>
          <p:nvPr/>
        </p:nvSpPr>
        <p:spPr>
          <a:xfrm>
            <a:off x="6209213" y="922331"/>
            <a:ext cx="334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문제가 요구하는 내용 요약</a:t>
            </a:r>
            <a:r>
              <a:rPr lang="en-US" altLang="ko-KR" sz="2000" b="1" dirty="0"/>
              <a:t>: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2492A-2225-4830-B1D7-E5C6B45351D9}"/>
              </a:ext>
            </a:extLst>
          </p:cNvPr>
          <p:cNvSpPr txBox="1"/>
          <p:nvPr/>
        </p:nvSpPr>
        <p:spPr>
          <a:xfrm>
            <a:off x="505097" y="421118"/>
            <a:ext cx="528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이름</a:t>
            </a:r>
            <a:r>
              <a:rPr lang="en-US" altLang="ko-KR" sz="2000" b="1" dirty="0"/>
              <a:t>: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96144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SNYOUTH</dc:creator>
  <cp:lastModifiedBy>SNYOUTH</cp:lastModifiedBy>
  <cp:revision>1</cp:revision>
  <dcterms:created xsi:type="dcterms:W3CDTF">2025-07-10T05:04:13Z</dcterms:created>
  <dcterms:modified xsi:type="dcterms:W3CDTF">2025-07-10T05:04:41Z</dcterms:modified>
</cp:coreProperties>
</file>