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92" r:id="rId4"/>
    <p:sldId id="300" r:id="rId5"/>
    <p:sldId id="301" r:id="rId6"/>
    <p:sldId id="306" r:id="rId7"/>
    <p:sldId id="307" r:id="rId8"/>
    <p:sldId id="293" r:id="rId9"/>
    <p:sldId id="302" r:id="rId10"/>
    <p:sldId id="303" r:id="rId11"/>
    <p:sldId id="294" r:id="rId12"/>
    <p:sldId id="304" r:id="rId13"/>
    <p:sldId id="308" r:id="rId14"/>
    <p:sldId id="311" r:id="rId15"/>
    <p:sldId id="309" r:id="rId16"/>
    <p:sldId id="312" r:id="rId17"/>
    <p:sldId id="313" r:id="rId18"/>
    <p:sldId id="305" r:id="rId19"/>
    <p:sldId id="289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2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27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8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6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etblue30/firejail.gi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1"/>
          <p:cNvSpPr/>
          <p:nvPr/>
        </p:nvSpPr>
        <p:spPr>
          <a:xfrm>
            <a:off x="6679478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22"/>
          <p:cNvCxnSpPr/>
          <p:nvPr/>
        </p:nvCxnSpPr>
        <p:spPr>
          <a:xfrm>
            <a:off x="1231773" y="3637036"/>
            <a:ext cx="7135495" cy="24765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11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90" name="文本框 89">
            <a:extLst>
              <a:ext uri="{FF2B5EF4-FFF2-40B4-BE49-F238E27FC236}">
                <a16:creationId xmlns:a16="http://schemas.microsoft.com/office/drawing/2014/main" id="{3D99717B-E441-405A-E4F7-89B9F97DE7CF}"/>
              </a:ext>
            </a:extLst>
          </p:cNvPr>
          <p:cNvSpPr txBox="1"/>
          <p:nvPr/>
        </p:nvSpPr>
        <p:spPr>
          <a:xfrm>
            <a:off x="1524946" y="4775786"/>
            <a:ext cx="2485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王任杰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F15F46-F02E-877E-6103-A49044254298}"/>
              </a:ext>
            </a:extLst>
          </p:cNvPr>
          <p:cNvSpPr txBox="1"/>
          <p:nvPr/>
        </p:nvSpPr>
        <p:spPr>
          <a:xfrm>
            <a:off x="1136855" y="3052261"/>
            <a:ext cx="6106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沙箱技术、容器技术与</a:t>
            </a:r>
            <a:r>
              <a:rPr lang="en-US" altLang="zh-CN" sz="32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Docker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060A-44F1-2834-0EB6-95265F538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AAA42D27-7B45-3081-6B06-1D2CE8CA9CA8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6D6CFAD2-EE98-8C61-BDBE-A4D8FD03BFA4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BC1B258E-F6EE-DEF7-E47C-69B06733B354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B1953E72-CA79-5399-6EB0-4A056268B203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297F26AC-49A5-02A8-2E1E-CB4379C93BA5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39CFC2F9-300C-FDF8-F951-1C65771F3C69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201B32C2-FC35-CA93-4D5A-BCC263689FA6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0277924F-D8E7-0593-1F10-38B06D9E2FAA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A124648D-30F9-5B1D-ED41-CD56750C8EF1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44361B39-B7DC-3D22-F123-36F295E7AE69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EDAEA71A-FA4C-51A2-2AAD-EB0C3AFFA6A5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B557A352-5715-8536-B8A1-2DB20CF00BAF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8100F121-FBBE-D58C-F63E-4EB284EAC3E5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91F3B021-C375-1467-F2B9-756615689681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0431ABA9-1A1D-2871-6450-04F23FB4BDFA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9BEE765A-F609-1F05-B39E-16D5D06A3D8F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35DC5567-4B87-BA99-5304-A69EB13946D9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9012A128-993E-F728-C86A-48D5EF0858FE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E7AFB6D2-4C71-13B0-2AF2-6CA3FE69D6FD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3B071D91-FF58-E892-1011-3E93DF4AA011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22435CB7-F6FA-A870-FD22-AE9B2897F295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5B569735-E3AE-6F1B-1D4A-A285AA3ECC63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AE46156E-5552-8C43-182C-3EEBAA0F6514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536488CC-B1F2-359C-D1C4-04B47851473C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CAE49BE1-65FE-8D4D-8B40-EA28CF609085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55334B3C-378B-40FC-F2F2-D5273E642D16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625F67EC-4C1C-B35F-6C05-DB7BBE5B174F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24AC89F5-1B44-5008-5015-748B5C522E83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862923CE-5BB1-5BFA-88CE-53D1B5B1E990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B95B9AC6-3956-B36C-E2D2-F78AC88E8DFB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040146FF-9914-67B8-8BA9-3C189F4DA817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7CCFEC0E-85A1-E179-8ADE-41C9DA3266D3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522F296A-8D54-8AA3-6438-D78549A3A46C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FF530426-530D-7CB6-F7BA-2835C30D0CAE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91A23479-9A8A-40D7-18DE-9BC3F1568B6D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6C653058-F5E7-7DAB-1A65-F65E20AD33C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60B2500B-B566-BD58-E40A-76418ABC50B6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4699C2F7-716F-5219-CAE6-FC28204A9D5A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7BCE155E-04E0-0159-27F8-75A382CE3BEE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E2771E8F-8B89-8B07-2324-2EAED656A7F3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FC6018BA-6442-B65B-771D-2C37E344FD53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EACD54CE-91EB-47BF-368E-6BE72E419CB2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B3C2811F-88C0-2F3F-2E44-D8B27462D557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65274DA2-1B80-06B2-BE1D-E49B38D64664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2E7B68D9-7D2C-2329-2DDC-A38CD5D4BE5B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60C1A537-0254-C2B5-1E72-C0317FC5A298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DBDB243F-460E-F2DF-B41F-C41B6FBBE6F9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335CB713-F6C9-54FA-6587-14C2A485EF1F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D734FE31-E84F-E029-C2E8-22905A89FE23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D123E63B-30F4-37B6-39F5-6631C3426A33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1C535698-0022-A8B7-3EE4-FB470CBCF30C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DF5DDACD-DA65-CAD8-C940-46ABD6AF4262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84A6DA49-B5A6-5FC9-8D4E-2F92CDFC3099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AA0ACE4A-E090-BA86-3E09-4F2338B78461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7AC413B7-C857-7BF3-487E-12A9E4954CAA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BD4F89CD-33B3-CF75-5C53-FA7C6A3CB5B0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3D97FC05-F81B-73F6-69E8-8FB689FA733F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D233555A-E44B-1DA1-340B-B633ABD28224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6B1C13A7-691B-C232-3A34-3233F8A93205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D84B266-4437-5DDE-B3EC-87D8D6F0B143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0E1DC49E-21C6-70C1-6382-C5EE2C4044BA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A6BC3EE6-8211-3CE8-4338-A16593DC877F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81566351-E7FE-CF64-35FF-24AA804BA52D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D18BC35B-9734-CDEC-A94C-F3EFEE8558D9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E9965238-F7FE-A71C-B192-8BE3BAA5F82A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AB535EDF-42D8-D2A5-76E4-D089573199EF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BFAECD6F-1C6E-DE1F-28C5-04FB4660CE8A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6349EF9C-9015-D75E-0CCE-4B8C7CA2CF59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5076C8F2-734E-4612-590E-F69861679373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08998204-D7FD-E7FD-80FF-7B46907A6D13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E7371EE4-5B8C-6C74-09C0-A2BD7352F42F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FE7FE91D-9EC1-3C1C-133E-8E2365EBF2CF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25579470-08BD-1526-F007-BAA82EA63302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DBEA2187-20A6-3014-63B6-0DF909FE5A23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6EDC6F78-6C0D-C137-09F3-EFCC6EF6BA66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4EACFB47-8FB2-BD85-6C0F-58807B014D7C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9445028B-C5E6-3A12-8DCB-1653F7BEEEB1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960DBCF5-DB27-8334-19C5-1725691AAC6F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A0CB4406-3659-8924-6F43-403186B83372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65198E50-6D0B-2E0C-38EB-4CA347D5F6A0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9F78081D-B0D2-4379-C974-5C9439C9693F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67E72B00-1845-98D6-B2DD-95C6E1CE030A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55C2539E-1024-0D18-49FF-67B3C6F2825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300E2B18-72AC-D5BA-39D9-F99D6A1F8394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B44258FC-4C8E-E453-8736-33A0087F5966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6D2E3F0B-1D18-780B-5981-0927E1998813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C8131BD3-9408-6474-B6D3-117D1393534B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82730EF-8580-78DC-1A4A-FBFD71E2E537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容器技术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E4247E-16E0-1CFB-645C-7C6D91B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4" y="2203596"/>
            <a:ext cx="5638096" cy="22819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4149AB5-7DB1-CB5F-4B57-6D6E6636DA59}"/>
              </a:ext>
            </a:extLst>
          </p:cNvPr>
          <p:cNvSpPr txBox="1"/>
          <p:nvPr/>
        </p:nvSpPr>
        <p:spPr>
          <a:xfrm>
            <a:off x="333121" y="985472"/>
            <a:ext cx="615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安装 </a:t>
            </a:r>
            <a:r>
              <a:rPr lang="en-US" altLang="zh-CN" dirty="0"/>
              <a:t>LXC</a:t>
            </a:r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lxc</a:t>
            </a:r>
            <a:endParaRPr lang="en-US" altLang="zh-CN" dirty="0"/>
          </a:p>
          <a:p>
            <a:r>
              <a:rPr lang="zh-CN" altLang="en-US" dirty="0"/>
              <a:t>以下命令检查 </a:t>
            </a:r>
            <a:r>
              <a:rPr lang="en-US" altLang="zh-CN" dirty="0"/>
              <a:t>Linux </a:t>
            </a:r>
            <a:r>
              <a:rPr lang="zh-CN" altLang="en-US" dirty="0"/>
              <a:t>内核是否具有必需的配置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52FAFB-11D4-F8CB-4BDE-CF042238E772}"/>
              </a:ext>
            </a:extLst>
          </p:cNvPr>
          <p:cNvSpPr txBox="1"/>
          <p:nvPr/>
        </p:nvSpPr>
        <p:spPr>
          <a:xfrm>
            <a:off x="457904" y="463894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Inter var"/>
              </a:rPr>
              <a:t>创建一个特权容器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EE4225-0390-609F-AECD-6FC86D35E342}"/>
              </a:ext>
            </a:extLst>
          </p:cNvPr>
          <p:cNvSpPr txBox="1"/>
          <p:nvPr/>
        </p:nvSpPr>
        <p:spPr>
          <a:xfrm>
            <a:off x="458734" y="4946402"/>
            <a:ext cx="6158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-create --name </a:t>
            </a:r>
            <a:r>
              <a:rPr lang="en-US" altLang="zh-CN" dirty="0" err="1"/>
              <a:t>mycontainer</a:t>
            </a:r>
            <a:r>
              <a:rPr lang="en-US" altLang="zh-CN" dirty="0"/>
              <a:t> --template download -- --</a:t>
            </a:r>
            <a:r>
              <a:rPr lang="en-US" altLang="zh-CN" dirty="0" err="1"/>
              <a:t>dist</a:t>
            </a:r>
            <a:r>
              <a:rPr lang="en-US" altLang="zh-CN" dirty="0"/>
              <a:t> alpine --release 3.19 --arch amd64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CC40B31-5DFB-EF95-7610-F46417252A21}"/>
              </a:ext>
            </a:extLst>
          </p:cNvPr>
          <p:cNvSpPr txBox="1"/>
          <p:nvPr/>
        </p:nvSpPr>
        <p:spPr>
          <a:xfrm>
            <a:off x="489419" y="5592733"/>
            <a:ext cx="6158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lxc</a:t>
            </a:r>
            <a:r>
              <a:rPr lang="zh-CN" altLang="en-US" dirty="0"/>
              <a:t>会利用 </a:t>
            </a:r>
            <a:r>
              <a:rPr lang="en-US" altLang="zh-CN" dirty="0"/>
              <a:t>download </a:t>
            </a:r>
            <a:r>
              <a:rPr lang="zh-CN" altLang="en-US" dirty="0"/>
              <a:t>模板从远程镜像源下载 </a:t>
            </a:r>
            <a:r>
              <a:rPr lang="en-US" altLang="zh-CN" dirty="0"/>
              <a:t>Alpine Linux 3.19 </a:t>
            </a:r>
            <a:r>
              <a:rPr lang="zh-CN" altLang="en-US" dirty="0"/>
              <a:t>版本的 </a:t>
            </a:r>
            <a:r>
              <a:rPr lang="en-US" altLang="zh-CN" dirty="0"/>
              <a:t>amd64 </a:t>
            </a:r>
            <a:r>
              <a:rPr lang="zh-CN" altLang="en-US" dirty="0"/>
              <a:t>架构镜像，并基于此镜像创建名为 </a:t>
            </a:r>
            <a:r>
              <a:rPr lang="en-US" altLang="zh-CN" dirty="0" err="1"/>
              <a:t>mycontainer</a:t>
            </a:r>
            <a:r>
              <a:rPr lang="en-US" altLang="zh-CN" dirty="0"/>
              <a:t> </a:t>
            </a:r>
            <a:r>
              <a:rPr lang="zh-CN" altLang="en-US" dirty="0"/>
              <a:t>的容器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2298C99-8E52-09E7-DD81-B61E81D85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103" y="3440361"/>
            <a:ext cx="5006418" cy="105691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4FC04E-F385-B304-B13F-814651353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103" y="4716338"/>
            <a:ext cx="5227347" cy="8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59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21F6-CD6C-21CA-8654-076A8AC2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任意多边形: 形状 20">
            <a:extLst>
              <a:ext uri="{FF2B5EF4-FFF2-40B4-BE49-F238E27FC236}">
                <a16:creationId xmlns:a16="http://schemas.microsoft.com/office/drawing/2014/main" id="{B987E729-AC2B-757B-D150-B060E02CB176}"/>
              </a:ext>
            </a:extLst>
          </p:cNvPr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0" name="任意多边形: 形状 15">
            <a:extLst>
              <a:ext uri="{FF2B5EF4-FFF2-40B4-BE49-F238E27FC236}">
                <a16:creationId xmlns:a16="http://schemas.microsoft.com/office/drawing/2014/main" id="{0F4F69DB-7C03-0344-C245-218898317579}"/>
              </a:ext>
            </a:extLst>
          </p:cNvPr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1" name="矩形 5">
            <a:extLst>
              <a:ext uri="{FF2B5EF4-FFF2-40B4-BE49-F238E27FC236}">
                <a16:creationId xmlns:a16="http://schemas.microsoft.com/office/drawing/2014/main" id="{BD2AB52F-59DC-342C-D987-C8D16A961130}"/>
              </a:ext>
            </a:extLst>
          </p:cNvPr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2" name="任意多边形: 形状 11">
            <a:extLst>
              <a:ext uri="{FF2B5EF4-FFF2-40B4-BE49-F238E27FC236}">
                <a16:creationId xmlns:a16="http://schemas.microsoft.com/office/drawing/2014/main" id="{656781CA-9BFA-E159-7E37-8D7C5A6D372D}"/>
              </a:ext>
            </a:extLst>
          </p:cNvPr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4" name="文本框 24">
            <a:extLst>
              <a:ext uri="{FF2B5EF4-FFF2-40B4-BE49-F238E27FC236}">
                <a16:creationId xmlns:a16="http://schemas.microsoft.com/office/drawing/2014/main" id="{305B423A-3923-DE72-FC55-57B4924C1EE5}"/>
              </a:ext>
            </a:extLst>
          </p:cNvPr>
          <p:cNvSpPr txBox="1"/>
          <p:nvPr/>
        </p:nvSpPr>
        <p:spPr>
          <a:xfrm>
            <a:off x="687600" y="3068432"/>
            <a:ext cx="5397273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第三部分</a:t>
            </a:r>
            <a:r>
              <a:rPr lang="en-US" altLang="zh-CN" sz="4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</a:t>
            </a:r>
            <a:endParaRPr lang="zh-CN" altLang="en-US" sz="48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585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3303F2C-45DE-4B66-060E-69F1E7A49B45}"/>
              </a:ext>
            </a:extLst>
          </p:cNvPr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86" name="îşlíde">
              <a:extLst>
                <a:ext uri="{FF2B5EF4-FFF2-40B4-BE49-F238E27FC236}">
                  <a16:creationId xmlns:a16="http://schemas.microsoft.com/office/drawing/2014/main" id="{87E7F50A-1F8D-933D-F167-E24332822DCB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7" name="iṩļîdé">
              <a:extLst>
                <a:ext uri="{FF2B5EF4-FFF2-40B4-BE49-F238E27FC236}">
                  <a16:creationId xmlns:a16="http://schemas.microsoft.com/office/drawing/2014/main" id="{886BCC80-FBE7-A865-1FA9-0BB548ECFD21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8" name="iSľíḓé">
              <a:extLst>
                <a:ext uri="{FF2B5EF4-FFF2-40B4-BE49-F238E27FC236}">
                  <a16:creationId xmlns:a16="http://schemas.microsoft.com/office/drawing/2014/main" id="{8220F29E-36FA-C023-9528-B6DC1FE9C37B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9" name="iṧlíḑè">
              <a:extLst>
                <a:ext uri="{FF2B5EF4-FFF2-40B4-BE49-F238E27FC236}">
                  <a16:creationId xmlns:a16="http://schemas.microsoft.com/office/drawing/2014/main" id="{1DD9E070-030C-9409-96FB-1EE170F1982A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0" name="iṥḻiḑé">
              <a:extLst>
                <a:ext uri="{FF2B5EF4-FFF2-40B4-BE49-F238E27FC236}">
                  <a16:creationId xmlns:a16="http://schemas.microsoft.com/office/drawing/2014/main" id="{2B232ECA-B94B-0801-DC86-801D2614E2A4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1" name="ïṧľidè">
              <a:extLst>
                <a:ext uri="{FF2B5EF4-FFF2-40B4-BE49-F238E27FC236}">
                  <a16:creationId xmlns:a16="http://schemas.microsoft.com/office/drawing/2014/main" id="{32298655-15EE-6F97-3139-4F0A234F36E3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2" name="iśḷíḍe">
              <a:extLst>
                <a:ext uri="{FF2B5EF4-FFF2-40B4-BE49-F238E27FC236}">
                  <a16:creationId xmlns:a16="http://schemas.microsoft.com/office/drawing/2014/main" id="{A69122DB-562A-AD52-267F-54A81B77997C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3" name="íṡļïḓè">
              <a:extLst>
                <a:ext uri="{FF2B5EF4-FFF2-40B4-BE49-F238E27FC236}">
                  <a16:creationId xmlns:a16="http://schemas.microsoft.com/office/drawing/2014/main" id="{03370019-5081-3983-8322-FE2A7F382302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4" name="iŝḷîḑé">
              <a:extLst>
                <a:ext uri="{FF2B5EF4-FFF2-40B4-BE49-F238E27FC236}">
                  <a16:creationId xmlns:a16="http://schemas.microsoft.com/office/drawing/2014/main" id="{3D09D9D2-8D09-0378-43AF-F31746AFF3E6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5" name="i$ľïḋé">
              <a:extLst>
                <a:ext uri="{FF2B5EF4-FFF2-40B4-BE49-F238E27FC236}">
                  <a16:creationId xmlns:a16="http://schemas.microsoft.com/office/drawing/2014/main" id="{3A5EC6E1-E065-99D1-2662-FF4D1B81F32E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6" name="íšḻïḓe">
              <a:extLst>
                <a:ext uri="{FF2B5EF4-FFF2-40B4-BE49-F238E27FC236}">
                  <a16:creationId xmlns:a16="http://schemas.microsoft.com/office/drawing/2014/main" id="{410EA0AA-DC64-59CB-5919-6D6ED5559477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7" name="iṧḻidè">
              <a:extLst>
                <a:ext uri="{FF2B5EF4-FFF2-40B4-BE49-F238E27FC236}">
                  <a16:creationId xmlns:a16="http://schemas.microsoft.com/office/drawing/2014/main" id="{A128F040-E351-DE65-2237-E746FA4B4598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8" name="îṣľide">
              <a:extLst>
                <a:ext uri="{FF2B5EF4-FFF2-40B4-BE49-F238E27FC236}">
                  <a16:creationId xmlns:a16="http://schemas.microsoft.com/office/drawing/2014/main" id="{CE4B91BC-D142-9393-DCE4-256FBE002853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9" name="ï$ḷîḋê">
              <a:extLst>
                <a:ext uri="{FF2B5EF4-FFF2-40B4-BE49-F238E27FC236}">
                  <a16:creationId xmlns:a16="http://schemas.microsoft.com/office/drawing/2014/main" id="{31A9E751-BE8D-5D3E-BFBE-1BD0929A1631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0" name="ïslîdê">
              <a:extLst>
                <a:ext uri="{FF2B5EF4-FFF2-40B4-BE49-F238E27FC236}">
                  <a16:creationId xmlns:a16="http://schemas.microsoft.com/office/drawing/2014/main" id="{CD0FE6D3-8D29-8C75-7F74-E8271DC24FAC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1" name="ïṡ1iḋè">
              <a:extLst>
                <a:ext uri="{FF2B5EF4-FFF2-40B4-BE49-F238E27FC236}">
                  <a16:creationId xmlns:a16="http://schemas.microsoft.com/office/drawing/2014/main" id="{54532D62-B201-D5C7-2409-873E38ECFF30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2" name="iṩļíḓê">
              <a:extLst>
                <a:ext uri="{FF2B5EF4-FFF2-40B4-BE49-F238E27FC236}">
                  <a16:creationId xmlns:a16="http://schemas.microsoft.com/office/drawing/2014/main" id="{31EB68E5-CBF1-0433-9B9E-62B8D860FAE7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3" name="íSļíďê">
              <a:extLst>
                <a:ext uri="{FF2B5EF4-FFF2-40B4-BE49-F238E27FC236}">
                  <a16:creationId xmlns:a16="http://schemas.microsoft.com/office/drawing/2014/main" id="{242D35B8-F13C-341B-0128-21A5BF072BF3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4" name="íS1íďe">
              <a:extLst>
                <a:ext uri="{FF2B5EF4-FFF2-40B4-BE49-F238E27FC236}">
                  <a16:creationId xmlns:a16="http://schemas.microsoft.com/office/drawing/2014/main" id="{46BC061B-B34C-86AA-4F26-1A63CABFDBDD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5" name="ïŝḷidé">
              <a:extLst>
                <a:ext uri="{FF2B5EF4-FFF2-40B4-BE49-F238E27FC236}">
                  <a16:creationId xmlns:a16="http://schemas.microsoft.com/office/drawing/2014/main" id="{686863C4-9E4B-CC5A-F47F-DF6D11994331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6" name="ïṥḷidê">
              <a:extLst>
                <a:ext uri="{FF2B5EF4-FFF2-40B4-BE49-F238E27FC236}">
                  <a16:creationId xmlns:a16="http://schemas.microsoft.com/office/drawing/2014/main" id="{3C4968FF-1488-2E62-61A9-2D788614A5F6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7" name="íṥľïďé">
              <a:extLst>
                <a:ext uri="{FF2B5EF4-FFF2-40B4-BE49-F238E27FC236}">
                  <a16:creationId xmlns:a16="http://schemas.microsoft.com/office/drawing/2014/main" id="{B22C460F-AFC3-861A-E20A-6F5C81F7AF23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8" name="îṩľïḋe">
              <a:extLst>
                <a:ext uri="{FF2B5EF4-FFF2-40B4-BE49-F238E27FC236}">
                  <a16:creationId xmlns:a16="http://schemas.microsoft.com/office/drawing/2014/main" id="{AEC65034-F8E8-656E-BA88-CAB0FB6CBC90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9" name="iṥlíḍe">
              <a:extLst>
                <a:ext uri="{FF2B5EF4-FFF2-40B4-BE49-F238E27FC236}">
                  <a16:creationId xmlns:a16="http://schemas.microsoft.com/office/drawing/2014/main" id="{4962AD65-4772-3961-A3E2-B0467DEBE524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0" name="ïŝľiḍé">
              <a:extLst>
                <a:ext uri="{FF2B5EF4-FFF2-40B4-BE49-F238E27FC236}">
                  <a16:creationId xmlns:a16="http://schemas.microsoft.com/office/drawing/2014/main" id="{E5F1BEB6-0343-3DC0-C730-FB6E3A4E0B78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1" name="ïSľïḍè">
              <a:extLst>
                <a:ext uri="{FF2B5EF4-FFF2-40B4-BE49-F238E27FC236}">
                  <a16:creationId xmlns:a16="http://schemas.microsoft.com/office/drawing/2014/main" id="{20923531-7AEE-DF6D-7E9A-A357F9A6492D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2" name="i$1ïďè">
              <a:extLst>
                <a:ext uri="{FF2B5EF4-FFF2-40B4-BE49-F238E27FC236}">
                  <a16:creationId xmlns:a16="http://schemas.microsoft.com/office/drawing/2014/main" id="{14844462-556A-2C6C-8D37-5D98DEF17231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3" name="îṡ1íḓé">
              <a:extLst>
                <a:ext uri="{FF2B5EF4-FFF2-40B4-BE49-F238E27FC236}">
                  <a16:creationId xmlns:a16="http://schemas.microsoft.com/office/drawing/2014/main" id="{9718D57C-0C47-2039-3213-A949DD34B3AE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4" name="îšľîďè">
              <a:extLst>
                <a:ext uri="{FF2B5EF4-FFF2-40B4-BE49-F238E27FC236}">
                  <a16:creationId xmlns:a16="http://schemas.microsoft.com/office/drawing/2014/main" id="{4E13B06E-FF8A-6CF5-8747-FE3C230D7ED7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5" name="íṣ1îḋè">
              <a:extLst>
                <a:ext uri="{FF2B5EF4-FFF2-40B4-BE49-F238E27FC236}">
                  <a16:creationId xmlns:a16="http://schemas.microsoft.com/office/drawing/2014/main" id="{04673787-36A2-AFFC-55B3-F2948C72D059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6" name="íś1ïdê">
              <a:extLst>
                <a:ext uri="{FF2B5EF4-FFF2-40B4-BE49-F238E27FC236}">
                  <a16:creationId xmlns:a16="http://schemas.microsoft.com/office/drawing/2014/main" id="{7647EFF0-F0E7-1F95-8048-999CE2E61FBB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7" name="íṥḻiḓe">
              <a:extLst>
                <a:ext uri="{FF2B5EF4-FFF2-40B4-BE49-F238E27FC236}">
                  <a16:creationId xmlns:a16="http://schemas.microsoft.com/office/drawing/2014/main" id="{7320778A-0C68-73AC-7A5F-97B6731CBC98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8" name="iṩļïḓe">
              <a:extLst>
                <a:ext uri="{FF2B5EF4-FFF2-40B4-BE49-F238E27FC236}">
                  <a16:creationId xmlns:a16="http://schemas.microsoft.com/office/drawing/2014/main" id="{12E9836C-492A-E24E-542A-B6F3A566342C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9" name="iṡ1ïḍé">
              <a:extLst>
                <a:ext uri="{FF2B5EF4-FFF2-40B4-BE49-F238E27FC236}">
                  <a16:creationId xmlns:a16="http://schemas.microsoft.com/office/drawing/2014/main" id="{1890305E-E5D9-05C5-DA65-5BB5D342F7BD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0" name="iś1ïḑê">
              <a:extLst>
                <a:ext uri="{FF2B5EF4-FFF2-40B4-BE49-F238E27FC236}">
                  <a16:creationId xmlns:a16="http://schemas.microsoft.com/office/drawing/2014/main" id="{8BB9891A-F649-E274-13EF-76AB22573207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1" name="iṣḻîḍé">
              <a:extLst>
                <a:ext uri="{FF2B5EF4-FFF2-40B4-BE49-F238E27FC236}">
                  <a16:creationId xmlns:a16="http://schemas.microsoft.com/office/drawing/2014/main" id="{E5E63C11-2CEA-1D36-1314-145352D114DE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2" name="íṣlide">
              <a:extLst>
                <a:ext uri="{FF2B5EF4-FFF2-40B4-BE49-F238E27FC236}">
                  <a16:creationId xmlns:a16="http://schemas.microsoft.com/office/drawing/2014/main" id="{29854587-63A3-9C3A-0B64-E1899DB4E8D6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3" name="îṩlíḍé">
              <a:extLst>
                <a:ext uri="{FF2B5EF4-FFF2-40B4-BE49-F238E27FC236}">
                  <a16:creationId xmlns:a16="http://schemas.microsoft.com/office/drawing/2014/main" id="{AEAD4668-6308-F68B-511F-16F1AAD31181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4" name="ïṥḻiḑê">
              <a:extLst>
                <a:ext uri="{FF2B5EF4-FFF2-40B4-BE49-F238E27FC236}">
                  <a16:creationId xmlns:a16="http://schemas.microsoft.com/office/drawing/2014/main" id="{FED40817-5012-330F-0640-77B52974DF83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5" name="íṥḷîďê">
              <a:extLst>
                <a:ext uri="{FF2B5EF4-FFF2-40B4-BE49-F238E27FC236}">
                  <a16:creationId xmlns:a16="http://schemas.microsoft.com/office/drawing/2014/main" id="{8E98320D-D541-5D43-A2FD-CA271FC6E25C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6" name="ïṡḻide">
              <a:extLst>
                <a:ext uri="{FF2B5EF4-FFF2-40B4-BE49-F238E27FC236}">
                  <a16:creationId xmlns:a16="http://schemas.microsoft.com/office/drawing/2014/main" id="{3A581F76-ED1D-9DF7-71D4-390A85104B0A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7" name="iṡ1ïḑe">
              <a:extLst>
                <a:ext uri="{FF2B5EF4-FFF2-40B4-BE49-F238E27FC236}">
                  <a16:creationId xmlns:a16="http://schemas.microsoft.com/office/drawing/2014/main" id="{7538BD7F-C28E-092B-FA9D-8449DE06E98E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8" name="ïṧlïḍe">
              <a:extLst>
                <a:ext uri="{FF2B5EF4-FFF2-40B4-BE49-F238E27FC236}">
                  <a16:creationId xmlns:a16="http://schemas.microsoft.com/office/drawing/2014/main" id="{7FD7EE6E-F83C-67F2-52AC-65731C0ECCAF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9" name="íṣḷîde">
              <a:extLst>
                <a:ext uri="{FF2B5EF4-FFF2-40B4-BE49-F238E27FC236}">
                  <a16:creationId xmlns:a16="http://schemas.microsoft.com/office/drawing/2014/main" id="{4CCC97D1-7317-F29C-CDDC-A8FCD877622C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0" name="ïS1ïḍê">
              <a:extLst>
                <a:ext uri="{FF2B5EF4-FFF2-40B4-BE49-F238E27FC236}">
                  <a16:creationId xmlns:a16="http://schemas.microsoft.com/office/drawing/2014/main" id="{C64957A2-6591-93A5-48A8-E36F35FBB05C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1" name="ïṧḷíḍê">
              <a:extLst>
                <a:ext uri="{FF2B5EF4-FFF2-40B4-BE49-F238E27FC236}">
                  <a16:creationId xmlns:a16="http://schemas.microsoft.com/office/drawing/2014/main" id="{9209C35A-15B6-4E74-9BE8-FE4D4F258F21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2" name="iṡľiḋe">
              <a:extLst>
                <a:ext uri="{FF2B5EF4-FFF2-40B4-BE49-F238E27FC236}">
                  <a16:creationId xmlns:a16="http://schemas.microsoft.com/office/drawing/2014/main" id="{5C1E9CAB-A9B5-CFD5-4804-7528D7143A1E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3" name="íş1îḋê">
              <a:extLst>
                <a:ext uri="{FF2B5EF4-FFF2-40B4-BE49-F238E27FC236}">
                  <a16:creationId xmlns:a16="http://schemas.microsoft.com/office/drawing/2014/main" id="{DEFD0A9F-D90C-0337-715C-4EB126146419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4" name="îṡ1îḋe">
              <a:extLst>
                <a:ext uri="{FF2B5EF4-FFF2-40B4-BE49-F238E27FC236}">
                  <a16:creationId xmlns:a16="http://schemas.microsoft.com/office/drawing/2014/main" id="{A482C241-6558-290E-99BD-2101A7C6ADD2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5" name="i$lïdê">
              <a:extLst>
                <a:ext uri="{FF2B5EF4-FFF2-40B4-BE49-F238E27FC236}">
                  <a16:creationId xmlns:a16="http://schemas.microsoft.com/office/drawing/2014/main" id="{4A06AA50-539D-3117-7762-1496D8F28539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6" name="isḻídé">
              <a:extLst>
                <a:ext uri="{FF2B5EF4-FFF2-40B4-BE49-F238E27FC236}">
                  <a16:creationId xmlns:a16="http://schemas.microsoft.com/office/drawing/2014/main" id="{883DC0F3-E4A1-5A69-E422-75C6326420F0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7" name="íṣlíḓê">
              <a:extLst>
                <a:ext uri="{FF2B5EF4-FFF2-40B4-BE49-F238E27FC236}">
                  <a16:creationId xmlns:a16="http://schemas.microsoft.com/office/drawing/2014/main" id="{06904E2D-CFD2-4D40-BDF0-74996BD588D3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8" name="î$ľïḋe">
              <a:extLst>
                <a:ext uri="{FF2B5EF4-FFF2-40B4-BE49-F238E27FC236}">
                  <a16:creationId xmlns:a16="http://schemas.microsoft.com/office/drawing/2014/main" id="{7023FF22-7E72-A3CC-6C7E-367BFAF3761B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9" name="ïśḷíḋe">
              <a:extLst>
                <a:ext uri="{FF2B5EF4-FFF2-40B4-BE49-F238E27FC236}">
                  <a16:creationId xmlns:a16="http://schemas.microsoft.com/office/drawing/2014/main" id="{67904B58-BBC9-EFBD-6010-FDDC4DD403FD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0" name="î$ļîḋè">
              <a:extLst>
                <a:ext uri="{FF2B5EF4-FFF2-40B4-BE49-F238E27FC236}">
                  <a16:creationId xmlns:a16="http://schemas.microsoft.com/office/drawing/2014/main" id="{3BE741D7-DC48-A9AD-0E22-C680351F3965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1" name="î$líde">
              <a:extLst>
                <a:ext uri="{FF2B5EF4-FFF2-40B4-BE49-F238E27FC236}">
                  <a16:creationId xmlns:a16="http://schemas.microsoft.com/office/drawing/2014/main" id="{6A72F708-7CD1-0F45-F446-D648866A368B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2" name="isḻíḍé">
              <a:extLst>
                <a:ext uri="{FF2B5EF4-FFF2-40B4-BE49-F238E27FC236}">
                  <a16:creationId xmlns:a16="http://schemas.microsoft.com/office/drawing/2014/main" id="{ED63DBF5-4751-C849-6344-C0637FC2C4FA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3" name="í$ļide">
              <a:extLst>
                <a:ext uri="{FF2B5EF4-FFF2-40B4-BE49-F238E27FC236}">
                  <a16:creationId xmlns:a16="http://schemas.microsoft.com/office/drawing/2014/main" id="{F735D86A-83C9-90FF-3A63-9045B8EB791E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4" name="ïśḻiďê">
              <a:extLst>
                <a:ext uri="{FF2B5EF4-FFF2-40B4-BE49-F238E27FC236}">
                  <a16:creationId xmlns:a16="http://schemas.microsoft.com/office/drawing/2014/main" id="{C2C538F8-A995-FEE8-75F6-C9A29A9876AE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5" name="iṧḷïḑê">
              <a:extLst>
                <a:ext uri="{FF2B5EF4-FFF2-40B4-BE49-F238E27FC236}">
                  <a16:creationId xmlns:a16="http://schemas.microsoft.com/office/drawing/2014/main" id="{45C2FFFE-6B24-B2C7-0F1B-ABE3E7EA2EAD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6" name="iṧľiďé">
              <a:extLst>
                <a:ext uri="{FF2B5EF4-FFF2-40B4-BE49-F238E27FC236}">
                  <a16:creationId xmlns:a16="http://schemas.microsoft.com/office/drawing/2014/main" id="{4F1C6435-4146-6D13-7E5B-09BC70F32D63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7" name="î$1iḑe">
              <a:extLst>
                <a:ext uri="{FF2B5EF4-FFF2-40B4-BE49-F238E27FC236}">
                  <a16:creationId xmlns:a16="http://schemas.microsoft.com/office/drawing/2014/main" id="{BB12B417-B1CC-525D-94F2-98233141B5B2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8" name="iṣḻiḓe">
              <a:extLst>
                <a:ext uri="{FF2B5EF4-FFF2-40B4-BE49-F238E27FC236}">
                  <a16:creationId xmlns:a16="http://schemas.microsoft.com/office/drawing/2014/main" id="{EC044D20-BF1C-DCAE-F084-CD95BADAD461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9" name="îṩ1íḓê">
              <a:extLst>
                <a:ext uri="{FF2B5EF4-FFF2-40B4-BE49-F238E27FC236}">
                  <a16:creationId xmlns:a16="http://schemas.microsoft.com/office/drawing/2014/main" id="{C5E3FD73-8D73-368C-A66E-4D88E9D02958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0" name="íṡlíḋè">
              <a:extLst>
                <a:ext uri="{FF2B5EF4-FFF2-40B4-BE49-F238E27FC236}">
                  <a16:creationId xmlns:a16="http://schemas.microsoft.com/office/drawing/2014/main" id="{E98E83AB-8375-F382-C708-ABD2F06B5D57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1" name="íṩľidé">
              <a:extLst>
                <a:ext uri="{FF2B5EF4-FFF2-40B4-BE49-F238E27FC236}">
                  <a16:creationId xmlns:a16="http://schemas.microsoft.com/office/drawing/2014/main" id="{A39430A5-F383-D4F8-DC2D-D25A2AC982D3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2" name="iṩliḑê">
              <a:extLst>
                <a:ext uri="{FF2B5EF4-FFF2-40B4-BE49-F238E27FC236}">
                  <a16:creationId xmlns:a16="http://schemas.microsoft.com/office/drawing/2014/main" id="{7A140150-88AC-B854-8DB0-048F865B65BC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3" name="ïŝḷïďè">
              <a:extLst>
                <a:ext uri="{FF2B5EF4-FFF2-40B4-BE49-F238E27FC236}">
                  <a16:creationId xmlns:a16="http://schemas.microsoft.com/office/drawing/2014/main" id="{5255DCCB-6196-4AE3-E00A-E10E9C1EE8F3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4" name="ïSḻîḋe">
              <a:extLst>
                <a:ext uri="{FF2B5EF4-FFF2-40B4-BE49-F238E27FC236}">
                  <a16:creationId xmlns:a16="http://schemas.microsoft.com/office/drawing/2014/main" id="{5FB53FF7-F355-961D-F7DD-71D6B83C979B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5" name="ïŝḻîḓé">
              <a:extLst>
                <a:ext uri="{FF2B5EF4-FFF2-40B4-BE49-F238E27FC236}">
                  <a16:creationId xmlns:a16="http://schemas.microsoft.com/office/drawing/2014/main" id="{66768B1D-9D6F-E436-E36E-2A3DC086003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6" name="íśḻîḓe">
              <a:extLst>
                <a:ext uri="{FF2B5EF4-FFF2-40B4-BE49-F238E27FC236}">
                  <a16:creationId xmlns:a16="http://schemas.microsoft.com/office/drawing/2014/main" id="{1848DEA6-875D-25AF-C43D-6C29D5933F18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7" name="îSļíďè">
              <a:extLst>
                <a:ext uri="{FF2B5EF4-FFF2-40B4-BE49-F238E27FC236}">
                  <a16:creationId xmlns:a16="http://schemas.microsoft.com/office/drawing/2014/main" id="{934FCB6A-0326-0C6F-8012-56FADF8796E7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8" name="ïṡḻiḑe">
              <a:extLst>
                <a:ext uri="{FF2B5EF4-FFF2-40B4-BE49-F238E27FC236}">
                  <a16:creationId xmlns:a16="http://schemas.microsoft.com/office/drawing/2014/main" id="{C0E6CB38-A760-CF30-E98C-B3EEBFBC2301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9" name="iṩľïḍe">
              <a:extLst>
                <a:ext uri="{FF2B5EF4-FFF2-40B4-BE49-F238E27FC236}">
                  <a16:creationId xmlns:a16="http://schemas.microsoft.com/office/drawing/2014/main" id="{8DC9445E-2DB9-04B3-4CEC-0261254CE335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0" name="íṧlíḍè">
              <a:extLst>
                <a:ext uri="{FF2B5EF4-FFF2-40B4-BE49-F238E27FC236}">
                  <a16:creationId xmlns:a16="http://schemas.microsoft.com/office/drawing/2014/main" id="{970D4D06-C5CE-537D-D391-CFC630FA2218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1" name="îṣḷîďe">
              <a:extLst>
                <a:ext uri="{FF2B5EF4-FFF2-40B4-BE49-F238E27FC236}">
                  <a16:creationId xmlns:a16="http://schemas.microsoft.com/office/drawing/2014/main" id="{CC35904D-B3DE-73E7-9DC1-66FA44198F27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2" name="ï$1îḋê">
              <a:extLst>
                <a:ext uri="{FF2B5EF4-FFF2-40B4-BE49-F238E27FC236}">
                  <a16:creationId xmlns:a16="http://schemas.microsoft.com/office/drawing/2014/main" id="{F4340A4D-914B-EEFC-EA56-AB484B07335D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3" name="îṣ1îḓê">
              <a:extLst>
                <a:ext uri="{FF2B5EF4-FFF2-40B4-BE49-F238E27FC236}">
                  <a16:creationId xmlns:a16="http://schemas.microsoft.com/office/drawing/2014/main" id="{B2283347-1A45-2921-B0F8-2D8F453732DE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658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07FB-54F9-A79B-925A-5933CE05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7D84A70C-6EEC-99D9-4E94-B980BBE48673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DE760BBB-9719-F95C-5135-3FD6EEDE474B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616EFF58-2FAE-7FEF-086F-1855DDD06778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C6CB5A5C-2395-00A1-1ED9-85F3D8CEC6E7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37525BD0-6EAA-9B8B-C4A0-9C9850D1F62D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583791EE-58BA-CEE2-6262-35A8CA394E93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930FE89D-2F80-C7F2-7F9D-954AAF57AD3B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7FA2DC03-5287-24A0-E8E1-E543A4E5E147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0CB9CE44-00FE-364A-F548-C7DB61960BC6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6F8D8E20-5C0C-6313-A2F1-0C3EE30E99A1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3AF88087-9918-5A36-5E2C-796C85369730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0D193E5E-0A31-1BCE-C9BB-26B4D3A5058C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9A4E3C7C-E0AF-2547-3613-1DACE4CF7042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EFAAD535-FBCC-07EE-506E-4E9D2832ABF8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94406A2D-0399-1C50-08BF-622F5ADDCE4D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17EB99AF-8CEE-2BB2-97E9-46DFC7812178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72C5FCAD-BC80-4BB6-55C6-86F55EE67313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F20DA5C5-22FF-C2EE-1C5E-13B2A9661108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08FA652E-60D1-8BD2-49D2-728AB5838A67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6DC9623D-9D66-38E9-25FC-BE0EF0B5B9E3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D7B284B5-1B7B-61FD-36AB-5F46E9E62C44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680D4D73-A47E-191E-02AB-D2D6F1DE256B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5C7D3E74-2FA4-A73B-9E91-C7661C19BD05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2C63FFB1-526A-818D-6ECC-CD5724E019EE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90BD7AAB-9EAE-5FB2-0CBB-44F0B94DE8E6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E49204D9-E758-C128-E2B9-294D4F59E27A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4A363157-BD99-0B43-0943-E0D935428FFC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9C2D1ACC-EC38-611D-EC0D-9023C55D11B2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3941A985-5164-C967-6E3E-740A58C1F1C5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4ACF319A-85C3-BEAC-7352-9FFFB089CE22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057A11FB-022B-697B-DF48-3A5E2293247C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1801392A-DB7A-A9AC-D519-71BF73A95BA2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2E1EBBE4-FB21-CBAD-2919-B12B2B80F2FA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D0496CDA-6204-2B25-83D9-740C520D17F3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DE669429-C792-AB39-AA95-21A0834EB539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EDE3A6A3-BD13-7152-DC7E-AE745EA38075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1D3B9A09-9E5A-7880-2F1F-114D27EE71BF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E52EC0AC-0DC9-9E86-6277-61FF3F8A6165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0742A440-2824-C8A7-3D43-655FDCF27727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DEA310C2-DEA8-7F73-271F-4676ECE719EE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63BC2EE6-CE54-C64D-4A2F-EB443E3D7C66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80218AB6-B79B-507D-8B47-E9098C8F7638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F5AF80A7-6F56-FD89-7BA4-84D1325AA0E8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E08BC2E8-F305-7E21-684D-7095BCBADA66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0E311726-B54B-9A23-47AB-E80E9A5FA1A3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3819D994-7637-71F0-143E-17FAD652BD4A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1293EB8D-90B9-5FE1-2344-8481C84AAED5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E0DE7601-8824-7530-F864-05D52ACB009D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28B0B1FF-8BFC-42A7-CCD1-98772156A687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143B164D-BD76-EDB4-9EC8-001B43626C1E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F58168D0-424C-71F8-AC29-4714EDBEFECC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6B155988-E624-EC6F-F43E-56B2DF6AF6FD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E42CD556-66CA-F3A2-0BE7-EE43AF8558B7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A91F39DE-C359-A47C-4C05-3A7D0EE14C8C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4C197C28-A527-A244-1A04-B5E790C6751A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D2C76619-4E42-9254-993E-E139F3C1FFE6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12357153-2EDE-2512-0958-C81638E6687B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26702478-BE95-F9D7-6909-67621D863076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70EDD71A-2FBA-D35B-1B34-254F000EFBA8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40FBD19F-AC66-77DA-F257-720677354B2B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5D8FF383-5AD3-25A2-4668-11BC9699042E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88FDBB2D-3CAC-2943-A547-845174FC2D67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16F2FB68-4424-D0AB-7C72-B359C6DF3866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39BB71BA-BEDD-6DEB-04E6-F514C5F2AA1F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B9597C6C-A7EC-6F1E-2DE7-22966E213C10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D14EE54C-7E7C-FEFE-4D80-7B4221FB434E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7E6A5162-7056-7D72-9681-D98918E36F42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A9BA386C-A90B-2AFA-718B-9637E9825B7F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86DDE4C7-4D57-05BD-5F8F-74C36B803172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284E8708-909F-5EE8-8CA6-BACA39458357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CCAFBF8F-6235-587B-2FA0-647BAA64D138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8B6FCEF6-003A-4FC3-0447-09370ADEABEF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1104F068-E43C-1705-F87F-5D5D2DD2E77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7967084A-AC16-F268-3BF7-8CD1C1C45A5F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D33D29A4-DE40-D0EA-F436-8320A93902E5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3FE16E27-4B42-8750-AB8B-277CE3563FDE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18E65B01-1263-E14B-A18D-85AC60B9ECA1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E1C375FD-2742-637F-A209-5EE60AE72F3F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7B663FAF-CB6A-86BD-3BF9-EE1DE6AD0FCF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548A6799-AD81-D433-637D-38A6E08F197C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A66AD0BC-503F-0B9B-87E2-F194092EFB30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3E4B3338-DCA4-EFF7-86A7-BD6E57BE95A9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0F7BEB64-89C2-0521-80BB-F99B0A6D2D06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9C6C9B71-0DB7-994B-1896-36A9360C11C9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586CE4A7-DE4A-AE45-B781-6B799217F1EB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C42544B8-5471-DEFE-6FF1-77DA28EE1798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10570165-44F1-C451-6C65-DFE36C77735E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DB09CD0-454A-7EC2-8EDC-F204D108FFC3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F074DC-73B7-93AB-8E71-1D97616BA8C4}"/>
              </a:ext>
            </a:extLst>
          </p:cNvPr>
          <p:cNvSpPr txBox="1"/>
          <p:nvPr/>
        </p:nvSpPr>
        <p:spPr>
          <a:xfrm>
            <a:off x="441345" y="1508981"/>
            <a:ext cx="49959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是一种基于容器技术的开源平台，它简化了容器的创建、部署和管理过程。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提供了一套完整的工具链，包括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引擎、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镜像、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仓库等，使得开发者可以更轻松地使用容器技术。</a:t>
            </a:r>
            <a:endParaRPr lang="en-US" altLang="zh-CN" sz="1800" dirty="0">
              <a:effectLst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可以看作是容器技术的一种高级应用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5F6D4B-A855-AE13-EDCC-0EB4C0FFE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919" y="1275777"/>
            <a:ext cx="4939020" cy="254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6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9148-E03E-1725-2C03-6D606A854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58285E27-23DF-F1D2-7480-886041D3D980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A7F18570-055F-749A-E130-4DB7F78FA338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29AA861D-F381-C7E2-7AE6-9364A17667FB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19D61502-5956-18DA-ED16-11FA27E521C2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1086F0D5-DB53-EADC-42C6-00DB4AB40E5F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4CD7E3ED-99C0-2ED9-2CCB-500FE7F66CB8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E54DAF80-8C64-269A-B3F7-BAD5F87EC77C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7A19B0C7-2E7E-976E-5C61-815DC17EE50B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A89EAFAE-D320-89E7-484F-D0066D69A761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C4F8EFC0-D0FD-5B1B-8AFA-6382A9049855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9CF34647-8B79-BE69-829A-E5C4D54EF56F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E27CCC07-8507-77E8-D11C-1CE04ED721BF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D032304D-DCF0-5547-B730-D760133A01DB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A819C529-1FBC-0B61-1A05-09B2D1C0E0CE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2BC5E07F-AAF3-54D4-CCD7-3C3BBA57E175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6E63ED19-D846-C9DF-FF4F-F214147C7700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B655E10D-2917-B70E-F190-8B3E3AD41A2F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B745A8EF-498D-153C-6E0F-B4AF037F1DB5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2C367702-DD05-86CD-F780-AFA38AEA9FB6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92042EC3-7FB7-AB53-5CDA-F4452E4FDBCD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951C8DDA-9EB6-798B-BC08-F2456C264283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C3776688-4D68-5F64-4789-F2A4B63E89FF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98565FF2-91C0-04A2-01CF-ED6BF7643BE9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58D8C7FD-0AAC-8673-22A0-71E8C29C73F3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68ED70BE-9451-D934-79DC-B67170861A32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E4F00D83-8693-2975-9EC1-926B23483FA0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2C958F54-3414-30B0-AC70-B2713C59442A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7B508D9A-EB8A-52C3-539A-947BFAD2D0AE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32274919-8A60-4249-E664-6842E8C3AA5D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DE850A01-9BC1-6D26-ACA1-B76B5735BAA4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6E9FF018-CAD0-5E41-397A-1E28105E21A8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BD060998-7F44-435C-3D70-5EF38BC633AD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E892F5A6-7551-0CE1-FA12-EB353E80EBBC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E1825BB2-58F8-2884-3315-1DD581F219A3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6F1B7075-5DF1-F831-38A9-45E975AC910A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6DA3CBB4-4515-EF5F-EFE6-062D458B351F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BFB595B2-1C92-F56B-A275-971734048CAF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1AD558F1-D454-57D7-006B-627080B9FBAE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1E262011-1736-62AB-F362-D0F7D1C55971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1F00F62B-C970-1B87-22B6-E6AB09710A5F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E8F00E0A-75CD-19BA-533D-BC371B48E8D7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0F0C3ECE-59FE-1932-1D95-C28764F64822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5AA4539A-06DE-261E-9EFF-CDF747F5690C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77A2A124-97D7-C088-D74F-8B72020CDEE3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FCC1429F-9512-61B8-4150-2530EC853A7C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BCA54517-9D2E-6EF4-EA81-08E1BFFB5F3A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03E718F7-79EF-C191-9484-2A2C3C10F6E9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590A1906-6482-CE86-E324-9E3E9C25B0E2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D8477890-B8F7-F60B-7862-056B8F43B39F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B4F20839-9196-8127-78FA-18370F287D37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F238394E-A7F7-63E6-9767-51442C7B4FA7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7099705A-DBA5-0D73-C763-25418EECA844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4418738B-6D6A-10CD-92BD-DDAC08F2C3C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29F158C9-9E74-D4AA-72BF-7CC6873B11A4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BB2554BF-597F-5D52-E0B9-6D4B9E770C6D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894A887A-5A3F-F790-ABBD-969683577019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5CEDAD42-8B30-0B6E-1E6C-DA1D06BE453D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81AD8BF1-8EA3-1D6B-8FB9-01220D7D762C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63129A05-BCA7-049B-D4D3-9A113A6C20E0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61EBA83-AD27-794E-05C4-49D9F07622AA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A75C3FC3-310F-C0FD-BADA-89AAB5526A59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4228695E-461D-F87D-47B5-CEDBB8549BC7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E6BFBFB8-6FF8-332D-FED4-26CB7A90015C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26B676A0-2D4B-B50F-33A7-7930D053BC49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F84202E5-99D1-9664-B1CE-E0B094FA9E04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606316A6-68A0-3B19-8210-408154082317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9FFE4DFA-59C9-EE3E-0879-BC241EAC3432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1BFDD02A-AD2B-7C51-E5ED-F569A94164E8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78DD8D07-62A8-9738-F096-B11FC7BE90AA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1BEE60BF-972A-518E-EEDB-FB594E017D2A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1164D7F1-4A51-6E26-E043-0228625C9CAE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27291011-6AAC-4CAA-76BB-A5BF61490640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84173409-1B90-2F2E-E0DF-4E5D6F57E3E8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2300A979-40B6-5B2A-8856-71F6170225F2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02AEEBC5-2A7C-6461-D524-999F3371CC01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C33269EB-311B-5CE8-EBD5-82984C2DE1B3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9B91FF9-3A82-57F9-085A-D9BEBFB0B127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F47383AF-7A01-B5CC-7F02-767D7A0CE5AB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C963840B-9E7E-10E1-538E-F9025EA67F9D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0D27DFD1-5DC7-DB9A-26D2-1B9FA3E24C3C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6F3638D1-42E7-4415-16F5-8CB58705771C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354A943D-0EFE-C09A-4987-BAAFA55461B5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BDA79FF5-8C92-559E-D113-408843BEC26F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B71D4551-8608-5BAC-30BD-EE1468BE71F9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14575EA1-41B4-8640-5AD1-F5F7306367BB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C23AB28B-6616-D2EB-D50C-D33D62991DE8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F5F53A92-FBFF-2030-2141-62D75C212D66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975E4C2-27DB-9899-1B70-8E6795CC36FB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 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安装过程的一些问题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9CE304-7EFD-5A77-6BC7-3B41356B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60" y="909091"/>
            <a:ext cx="7163800" cy="95263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80EFFA4-057D-76F9-162D-D806EF315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20" y="2134200"/>
            <a:ext cx="5717854" cy="381470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226C976-7F37-B890-6D3F-EE5EC1EBA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018" y="2498817"/>
            <a:ext cx="5841362" cy="328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7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0BC0D-29ED-A87A-987C-C9346F61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01F02246-48E1-3386-D0E2-7A17D93D4418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B34AC5A8-D431-DC97-DD94-9954F28018AE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AF74076B-DFCF-50F4-3851-3ED0AE7F92AE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D65356EF-0203-60B8-8955-85CCB574D891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C4F5160E-8851-F044-D633-41DCB2866277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D9F4E831-93DC-C6E7-4309-F1D27BCEECA7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78A49C87-16D8-49E4-0ACD-467F65986CA2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C2231C65-6691-C72E-794B-63F7287AED27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5A08BD12-6975-5C1A-8C6A-CA2673C3BC75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45A3289B-886B-26D9-66D1-6C1372AE1FF8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42FA22C3-598C-4814-A846-DB641A9C10D7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F837D4D1-75CA-1BE2-07A4-2355A677F96F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C8399337-63B8-0BEC-2F66-DC59F351B4F4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9655149A-0248-051E-A8E9-8BC671A02E30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2EB13552-5AF3-2290-8555-8E7ABD319477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55C93D3D-1048-7A38-2D27-6A9CFF88E8F6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1F949A4C-2625-AB69-9656-4D158E19ACD0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793E54D6-A08F-88EB-6108-6E546CC902B0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92E4A61E-8C9A-77FA-EF03-6B52668EEEA2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087761CE-5D04-8651-FB3E-9DCCBCE1D72A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B095A278-BE01-86AC-238D-B5B0297C6E80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E71D709C-D626-FFB7-E901-0F338BD940DE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B9B30ABA-4F28-4723-ACA1-F51B9D4817BA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5C3FB3DB-DA07-7F95-307D-387254BCC909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F33EDA10-997D-F1CB-1B1F-B1ACC71034D1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F1C2E7E3-7024-DB48-4532-9BF466B51CC8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E3A4C3C5-42C8-A3A1-5FF4-51A7483BBDF6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A4A60145-C2B1-F72E-CDFC-FA1B4363CC11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BD3E0025-8A73-A181-5F8B-E24B571B6C97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1A730755-015F-94B0-6DB2-7708FFC2C46D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7C3D00BB-A1FD-DDD1-A9A3-831A155B99AE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E4AFAD44-49E3-F6EB-925C-8A769E351B45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8772BF1B-8360-984F-88DB-B74B5A259732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29AE4340-FC27-B1BC-C4AA-E6C5BD79B682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701DE5EE-E1AE-8481-A526-3CED8A177D32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6678065D-098C-8C11-CD7B-6D435463B07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083841BD-EF16-5FBE-D717-EE38632646B5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FE64A547-159F-D75C-5D32-337532FD9AD5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A8DDFDD4-EE5E-85EA-CE69-0E6285FA7A29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49C6222B-12C1-8EAC-9441-D2A3AF3FD199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944D7B40-C19A-2BA2-3200-415967CD6270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ED53E2F-870D-7FA6-6B03-CF1301126D15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7CD8E2E9-527C-7C0A-8011-43FF8B1D1745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C1726AFB-E910-CD5D-A341-2CD958CE62AB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B26C6E41-A310-8CB5-CF01-2BCFF7CE5A7E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F486D3CF-B7AB-4A12-58E0-76C9ADBD4625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C39F55E0-B7C2-7C6A-C1FD-F1810E7E2959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9D40F143-D83A-9373-B085-161048C882C7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70345C6A-AB30-1861-F903-09D35881112A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FA7167BA-C550-3148-ECF9-2D60D64B5D6D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E5C0DC90-029E-DE27-8924-6D062E676B7B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1AA0F9D7-8FCE-AD15-D2E0-D5C1DD2BA967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6EE3C038-A339-4AE7-41B7-B3B678E260E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DB8C5B35-0F24-70F5-2AA8-9A44A1072EF5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C82498A1-DC8E-EEB3-D323-9B635250CC4C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935C9931-CB0E-4436-B98C-957C414F1C58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8748265A-8977-192D-2889-205FD395538C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A36FFB64-3208-57EB-E6C9-76DDA9AA337C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DBC8FDB9-FE37-7510-C509-ED915D0B3E3B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D0B63308-C95B-450B-A1D3-DF46F8C7CF0E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C25F14A0-E52E-2E59-EA09-AB81B2A7EB69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4149309D-DF2D-28EB-2528-F51A698D25F5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A941F653-B09B-EEC9-B854-C6A1DF9FC29D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53DFAC7C-9367-1DD5-8616-C8F4B9E84BC6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CB46B73B-EE87-D1AA-6700-F5649DEDFBC5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DC0243A4-7C30-F373-692F-C943A2F517A1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A47AEF83-FDCF-53A9-E66D-6B149C9B46AB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B747F40B-0B28-0082-8BAE-51C3E4FAF63A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73D4F831-E30E-4682-87EB-25F975A13051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080F7E72-E7A4-DE4D-F042-C00DD4A2A73F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46D47F15-AF0F-293E-DA30-D1F49FCFED8F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1AEA3533-FA52-9ACF-BC7A-5C20DF9B09EB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23ACA933-F386-8A7F-D6C2-B01D9C7FFA9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D797CE9D-8828-0075-8C20-7EE5D239A178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66A2DCA7-43AA-AC5F-8135-899C1BFAFCBD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D440C6E5-8E7B-B475-C715-99A9EEF5AEC6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255EA7E6-C69D-874F-3919-8CE4C821AA67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B9F943FB-F1B1-F65F-7297-3C31980E860D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49FFC284-15EA-45C7-97B5-C0DB4417755C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91E928AA-0BC1-B18C-AA74-BD4E8B8A065D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A1E5AFFA-7870-1AA9-FEF5-1F44D2EBA50E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F576DD0C-3829-6463-0B6C-04BA8540AD74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264E9BF2-73F7-3A70-06D4-215556354FF5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48F92F77-94CF-FFFC-BD98-00C495EEF0F0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EBF5EAB3-677E-95A3-E6AD-F1098FE27C12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6D40A31D-45A6-B19E-A81F-6AA8A02730E3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54F0F01E-5627-CFA8-4B80-97DEF07F7A81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0162526-3FD6-ED1F-29B8-48A5ACFBB87A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C2CF55-4D26-0C7D-43B1-DEF9148D9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67" y="1344301"/>
            <a:ext cx="5766831" cy="30067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7215240-6B9D-064E-39FE-EEBBB63FD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55" y="4546686"/>
            <a:ext cx="5515745" cy="92405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12FCA8-F690-3849-E605-055EA781A066}"/>
              </a:ext>
            </a:extLst>
          </p:cNvPr>
          <p:cNvSpPr txBox="1"/>
          <p:nvPr/>
        </p:nvSpPr>
        <p:spPr>
          <a:xfrm>
            <a:off x="580255" y="877162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容器内的文件系统是隔离的，销毁容器后修改丢失</a:t>
            </a:r>
          </a:p>
        </p:txBody>
      </p:sp>
    </p:spTree>
    <p:extLst>
      <p:ext uri="{BB962C8B-B14F-4D97-AF65-F5344CB8AC3E}">
        <p14:creationId xmlns:p14="http://schemas.microsoft.com/office/powerpoint/2010/main" val="40732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6EE19-0E14-8A8B-F088-F7315993E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720CBE50-D1C3-D106-D920-D3F324AF6CCA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302E60D5-7CC4-7ECC-0F0D-726AE6BA1096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05B4836B-A6C3-E223-7BA4-8D8E7C14EDA1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0431C1EA-2806-62A6-464B-B04B7FC00DC2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DEF6772A-2ECE-853A-C5EA-0BEAD2F827F9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7F0D3294-D210-5A42-A5D4-59323DC39141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A3460CED-9404-3B99-ED68-88AC6066A186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2738DE74-E341-2954-E23A-462346CA32C5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4C1F2632-FDC3-CC8B-3B4E-2D8D354E6230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B535B15D-CFA4-6B20-00EB-26CF90A3174F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CB141026-9465-F893-4625-175B1CEA80D9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F0FBCC1D-ADF4-BDB1-4BD9-A61FA117BCCD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D97B7084-F610-F52C-33C9-10D829B7D8BA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22435AA3-1B04-08CA-8EBE-646FD9EA2A7B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4F27B4F3-D1BF-A214-237E-5E071198F84B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AEFBB9B4-C922-5898-0E31-99CC4367C727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B2B2446B-D296-C8F5-5C58-D426DE8ED633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26C5F67A-20AB-4C98-209E-C4F5FD100745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80870512-DF5A-0CFB-E838-5EECB397767A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E7C3B098-323D-A655-15A5-9B5C60836354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AA7F68A7-BA64-525C-59DD-788A8FCD255A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55A61199-4FF3-E250-E65E-F22D57DFB6B2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11FE19D3-8A00-F82F-817C-471F905458B0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3A28D82B-E68B-D1C4-EE35-558690AF7F00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3867E55F-378C-7C1E-EA3D-E0AEB6CE7E8D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807669A1-B583-7FDB-9C6D-75F515BFA2BB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09A6CBFD-6BD7-C76B-0676-CABE34A774D0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D8A92A9A-8F74-2B02-DEF4-2E841E219314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200AE36F-E2B9-A42D-57F0-BA6BCB8274C8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EB446614-D040-F114-B894-E4DC124B3B46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E89DC276-4EF8-437A-BAE1-84474C220033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CCD72412-0F5C-66D1-E8D7-5C122E826FDF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2B3558ED-CDE9-0B5E-E760-D994C6E9FB8E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5DD5D600-B52C-64B4-7B64-F9D0AE695984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EE168B6C-34A7-4815-28A4-EEFE783EED8D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11599455-B469-5C2C-8812-B7CFF8D39502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619298B9-F5BA-E85C-8D0B-1E1F0DC92BB6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909F5895-2D2C-5E91-0B97-12C5AE2996F2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7475C37B-F9F0-8DA7-FEE1-CFFD929AEB99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0F5B7D7E-9E76-3D9C-BD4A-E8D545CEBAD9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CD314408-F6EE-F1DE-BB91-93CDFF0B035C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C1A95FF-6A6B-D5A1-6CE4-DBD4FE4EEF86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5A282603-6789-A99E-A747-4535E7DBD6B3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042D31F-D9FA-95B4-8176-DE724B2591B5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B9FEBAE1-5CAB-A4E8-62EA-7004F7EC225A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524C7C5D-EB33-6989-16AE-46CA5EE347E1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27AF641D-10FC-755E-A236-5582FFF39410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0E3DAF1B-5EF0-DBF9-B324-B25BE315BC08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03765FC3-B3A0-F024-7E95-A8423995BBFF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D8B3AAAF-DB91-219E-A0B4-08398270FB95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13207346-BCA1-F9DD-46DE-CAF29DD9860D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6B35003A-11D1-C35D-D856-7145C55ED4FC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BB01E291-AE6D-61E7-3FDF-7AB3004C2959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7BA927F5-287C-08CA-BA5E-CD49DCB6F0C1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24794DB8-91D5-1FB9-BE46-068ADAB45BBF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2892BD8D-1AB0-6DE2-D2F5-366590B2CC2F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F4A08535-6539-55A6-7174-A3DE4480C463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89B0E4E5-DB37-6294-68FC-CAD1E1B92BAA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F360E769-B846-A02D-F61C-6E7689AE9EC6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58982E97-3FDB-9E3B-EB5E-01DA52EFC4A6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80121E8A-CF12-E110-089A-83D9C696B370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833FCFB6-D3C3-6476-D41F-121AAFA8FD72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4265F48E-53CE-D147-DB67-B283B2EC2725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5878A575-183A-CB4C-9E7E-41C41C34B9C0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084753BA-4048-A978-BAE4-6033BA217539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65662F6B-8AD4-0A91-FAEB-7A0AF7937692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D3E3A44A-D83B-4234-F814-D1032AEFBADF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3E895C57-46D2-018F-495F-545913059B8C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854B85EA-1FC7-EA54-6BC0-3E76957091B4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11C97046-40C2-8885-9836-675069206DE6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35B40836-C6CD-483F-1863-3DA1EDE3C3C1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8A055402-0E3F-05D3-1E0E-1F70DE1FD596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F7A008BC-0C2F-55A7-5603-494691C32D5D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ED14FBA5-CF51-E52B-7BF9-84AD6F32A9C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78A5A636-FF8D-6A1F-F256-1D94FB2AB6E5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0559C735-303F-004C-E3FA-589B8E011C6B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78229EC1-4D13-3E2D-5C7D-6AAEA9D6FE74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7D254A8F-1128-55A0-3400-F678DB16EF4C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BBDFAFF7-0658-260C-F144-D90564985022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2DE1A308-F2AE-FFC1-0E23-477A7E3B6C48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6DE8A0A9-3E9F-674F-4498-18A01F653684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3D3F4CC1-9206-AFB7-D5E6-3E01291ACC99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7319DAF3-4BC3-A04D-F632-5D73949AB72F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8BED44D1-5B5A-DFC6-2932-C3EF5D5CDA0D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CAF506B1-AC74-3CCD-8D0C-4CFA4A3067FD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8EAF01CA-251A-9BFF-E748-8A8189EBCD23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E0E2409E-1B59-B367-03DE-7646C7A5F9FD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0485CAE-93DC-3979-5E55-86E81CD45C46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6FE6C6-D0AD-9351-75B8-E398027AE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60" y="1701614"/>
            <a:ext cx="8164064" cy="37247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EE302FC-7061-86C6-BF48-85DF2FAFB23F}"/>
              </a:ext>
            </a:extLst>
          </p:cNvPr>
          <p:cNvSpPr txBox="1"/>
          <p:nvPr/>
        </p:nvSpPr>
        <p:spPr>
          <a:xfrm>
            <a:off x="489419" y="124692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容器内只能看到自己的进程，与宿主机隔离</a:t>
            </a:r>
          </a:p>
        </p:txBody>
      </p:sp>
    </p:spTree>
    <p:extLst>
      <p:ext uri="{BB962C8B-B14F-4D97-AF65-F5344CB8AC3E}">
        <p14:creationId xmlns:p14="http://schemas.microsoft.com/office/powerpoint/2010/main" val="936150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929F-59CE-3809-B2F0-43572874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6D0378B1-F663-1C14-AC7A-99A5B29E4304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F116A2CC-683B-019D-EC25-B5EE3B15A484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706BB1D9-06E1-86BA-A8B9-2708785D5227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131D5A8C-8E30-CCEA-4986-6F331E7AD274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ED5C2AB1-497A-5237-EDD0-8727AA304327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8BE33DC5-780B-C8F4-7FC0-896B383DC612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C2D9BD52-EF8B-BC58-072C-02E56E17178A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A39CCCFB-B4D1-11A3-A073-7B8B2AE599FB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2E15F76A-E16A-B606-5B59-492548CFF886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3452C0D6-1190-585C-B862-9FE700D83EB3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47B1B74E-A2A4-217F-C7A7-0475464D5AEC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8F289C0B-F386-1A74-FB56-2E77156EAC73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19785FF2-6FF6-85F2-BD7C-AF2D329B8DE3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A5CB7C4F-3A2A-CC16-36BC-9A6ADA04891E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58004BF8-35A2-B281-79DA-AE314A62B189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F54521C1-AA8D-F4BA-BFA3-5E42C2DBC3F0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D532C77C-96DE-AB08-6969-18EA11DBA347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030033C4-8DEF-9EB5-7E31-3D822ECB9DEA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EC097744-602B-0CF7-BE88-6350B62CB5A2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1D3EBC3B-E73B-00EE-F499-D8E2EA4ADF6E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FCB8EDDE-938E-34B1-A9AB-E8DC199ECB70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1080A247-F3FD-CD3A-8CBC-884B102002A0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E4906149-DC40-717A-3D74-A1A2C99252EA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EA842ACB-D555-2DF0-0EC1-96E787BED20F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8165CFD3-886B-7D0B-1514-31D7FD0CB93F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8B8E81A6-1D8B-90C5-77B6-87FE545199E2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EF7E836F-8F01-04E5-572A-336E53E1152B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DA3ADBE8-DFA9-447F-4652-C3084269DF07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92F7754C-4330-A1B9-D32D-C9B8299AFD23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02571A98-8527-ED50-A19D-B98CC90E5B9B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E53C4BB1-0444-BC76-CFDD-4FB944C1148A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509A9EBF-C123-70D5-7B70-1A1BD2EE8651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4314E5D0-9F3E-C247-5471-551B23E8C336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B91635BB-C5E6-AC38-E7B8-3E10F0CBAF11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B24C9BD5-9212-31F2-002E-D70B60E02284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D80FEF71-0B04-C8D4-45C2-6BA9F6EA8396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84BFA880-3704-F904-0968-B9191376C410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E15543AB-3C6C-FDC1-20E1-A63FE0537E8C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BA2BB1FE-3728-4847-DA7F-AA1E2C66BC04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4B029B5A-1E6E-20F3-6F6E-93CC9E2530AC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D813D05F-FA46-9237-F740-A6F525CFD0C1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2E61977C-7ADE-05C2-1BEF-0F1971C1DEB0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EA071C50-68E3-3429-6B9E-6FB3C3BC3723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294BF24-4291-C195-D56B-309B6F7AE9B1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1BA13CF3-637B-7C8B-30F4-52D7020A2BA5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F24E4CFC-DB56-E557-AFBF-6D13BEE2CA7F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7BF5C47F-65B7-6574-1097-537948BCEE36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03BFCE91-D8F9-AB08-5884-8BE9735D2503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06195610-4677-28B5-86C4-D646811E9D30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8289B9E1-BA4E-766A-E879-4254B8AA2566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C0A1DBE9-8F01-6033-ADF9-A9D1F2CFAA89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97FA5569-C412-DF78-8F5E-1FDA2FDCA3CF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3F73A003-FD00-FF5A-2CFF-9D1AA6066E4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20671445-B8D9-8F8F-FED3-369E6F0C5A85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20F5B131-E316-16B8-B062-ECCE164AFB65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D631F506-FBBE-28B8-D51C-422E5D87D87E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BCCE530B-1F29-7DB3-CAA1-64BF40DA9E2D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5A92FC9A-A37E-6D56-F2D4-95A1671097DA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33A3CF12-4976-E5ED-CAD5-79A955980FFD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428BCD7F-7B40-1816-2C25-7A9A4AFEA0AE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C4B36240-3E09-0B4D-4940-8236A8E598FF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3468A93D-3FED-87B4-13BA-913A6655006D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572BCBBA-7FB7-84D3-B875-5E5BF3774F78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26E19F92-251B-77D6-06F9-EB341FB88F4F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308C8F90-2195-8668-B03C-4C6673409ACE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F50D31CE-A980-E742-5549-3416E5F67823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393F0AA1-BC23-7D25-35D0-89671AC294FF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9BC6E55E-BD05-1555-54A0-729E01003E9E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B37B0146-CBC3-8765-0930-2E864ADC9A5D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CDCAE520-C87E-CF98-F0AD-EE5196935C68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7EE985C7-6EC0-DDA9-DF73-5B26D9ECE57D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132F2609-282E-741D-6052-36707C04BA70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2A6E87E8-0D10-5CF5-C394-EAB1F04AA865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C56F0643-F2A0-3937-9D0E-41624172C69B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A20E84CB-2CA3-9025-560A-213800BDA806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26DE0CAC-265D-D550-D71E-56FDA6A727A5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3629009B-45CA-261E-4129-867740861D6A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083B763A-9F62-F093-B56C-99EA5D95682B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E209D3EF-9A40-F25B-3E57-9FE7168588B8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10A140B4-BB35-E0E8-5542-40A9AA4EC7D8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DE741E30-9BC8-2219-BAC0-E21DBCE1B1AC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902EC526-8E5C-1DBD-F62B-A5C2193B8406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E0E4712A-EB23-12F7-EACA-B079543B626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6C8117EC-A6F2-38D9-E769-DEA3B6B9FBAE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8F9A2480-BBB1-33B9-5FB7-754DE2C977C3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08F41702-1419-EA97-F03C-34BD7FCBB0AE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6CA03783-2748-5AB7-BE54-98B1ED6B70E1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4530419-821D-6E17-2828-9B5601F6650D}"/>
              </a:ext>
            </a:extLst>
          </p:cNvPr>
          <p:cNvSpPr txBox="1"/>
          <p:nvPr/>
        </p:nvSpPr>
        <p:spPr>
          <a:xfrm>
            <a:off x="495556" y="36765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的一些特点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4F897-F44E-AB0B-80C9-09FE1D70D2BE}"/>
              </a:ext>
            </a:extLst>
          </p:cNvPr>
          <p:cNvSpPr txBox="1"/>
          <p:nvPr/>
        </p:nvSpPr>
        <p:spPr>
          <a:xfrm>
            <a:off x="323721" y="4510074"/>
            <a:ext cx="51995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Docker </a:t>
            </a:r>
            <a:r>
              <a:rPr lang="zh-CN" altLang="en-US" dirty="0"/>
              <a:t>镜像由多个 只读层（</a:t>
            </a:r>
            <a:r>
              <a:rPr lang="en-US" altLang="zh-CN" dirty="0"/>
              <a:t>Layer</a:t>
            </a:r>
            <a:r>
              <a:rPr lang="zh-CN" altLang="en-US" dirty="0"/>
              <a:t>） 堆叠而成，每一层代表镜像构建过程中的一个步骤（例如安装软件、复制文件、配置环境等）。这些层按顺序叠加，最终形成一个完整的文件系统视图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BC2011-23F7-ABC2-D1D5-52087EEF96D5}"/>
              </a:ext>
            </a:extLst>
          </p:cNvPr>
          <p:cNvSpPr txBox="1"/>
          <p:nvPr/>
        </p:nvSpPr>
        <p:spPr>
          <a:xfrm>
            <a:off x="237805" y="1146206"/>
            <a:ext cx="7746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Inter"/>
              </a:rPr>
              <a:t>Docker </a:t>
            </a:r>
            <a:r>
              <a:rPr lang="zh-CN" altLang="en-US" b="0" i="0" dirty="0">
                <a:effectLst/>
                <a:latin typeface="Inter"/>
              </a:rPr>
              <a:t>提出了镜像的概念，将应用及其依赖项打包成一个标准化的文件。你能够从 </a:t>
            </a:r>
            <a:r>
              <a:rPr lang="en-US" altLang="zh-CN" b="0" i="0" dirty="0">
                <a:effectLst/>
                <a:latin typeface="Inter"/>
              </a:rPr>
              <a:t>Docker Hub </a:t>
            </a:r>
            <a:r>
              <a:rPr lang="zh-CN" altLang="en-US" b="0" i="0" dirty="0">
                <a:effectLst/>
                <a:latin typeface="Inter"/>
              </a:rPr>
              <a:t>等镜像仓库拉取现成的镜像，从而避免手动配置复杂的环境，相较于前面使用</a:t>
            </a:r>
            <a:r>
              <a:rPr lang="en-US" altLang="zh-CN" b="0" i="0" dirty="0">
                <a:effectLst/>
                <a:latin typeface="Inter"/>
              </a:rPr>
              <a:t>LXC</a:t>
            </a:r>
            <a:r>
              <a:rPr lang="zh-CN" altLang="en-US" b="0" i="0" dirty="0">
                <a:effectLst/>
                <a:latin typeface="Inter"/>
              </a:rPr>
              <a:t>更加方便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AE99EE1-E105-E5C1-7FEE-978BDAB74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6" y="2516536"/>
            <a:ext cx="643027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65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7F953-DBB5-0F96-647F-CC0485FD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A62A813C-50B1-BF6B-3B6B-88DC90E5AD7E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6476555E-BF5B-B9BB-2C4F-3F12032CD267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7E03E964-8F34-FF55-B84A-84A8AEA15D8A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7EA133AA-2E9D-835F-13FF-73C9BDA79144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267B793E-B1AB-F8C7-0BDA-550AD67BC861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332E86D2-B409-CD75-B385-6F487A674148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66498187-8684-A0B8-3392-1A5E005794F5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D746CE24-4221-8DA6-F342-AC31D0C19A40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3187E8E4-3A7F-9465-AB51-01685A0C87B7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F35E9DE8-A336-0487-0822-54227B69B1E1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EF6B3174-C729-72C3-C26E-7A9BD4D9F9C5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8616CC3F-0BEC-32FC-369D-3A2BE81002F8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76B69B7D-261C-06F4-2BBA-6B6B2C05B9D7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08C3282D-5658-B508-246A-0A8D898C9220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0931BCE0-4774-BDF0-853B-EF9E14FAA7E2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2F4F7955-8E70-E9F2-6359-C0C55212ED90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B6062711-75B2-BE69-FF4A-DF4ECFB64BCF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751E04F6-C05F-AC87-6653-BFB0B1EBFEC3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A3E94645-802F-16A6-2DF6-FCA172DC109E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E1A44C8B-951D-CF3F-2B90-8D4F1C89CD06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5D0E42F2-F8BE-584F-E907-A280FBF209CD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F056A51D-AD94-0196-E5BD-D09811075DB7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6D6D26FB-FC4C-AAF1-A94A-457CC74B1D76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65CFB23D-6036-93E9-F3C2-57E71358C2FA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82F94E39-D52E-13A4-F64E-DD9F60D0AD4C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11454DFC-BEA5-2569-6830-6DA55381AD4C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74EA9E96-5197-3457-08E6-5712F3F14B50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2B17D81C-C6F6-7021-A316-F5FA2994C6EC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DF982E3B-8BFE-A1EF-56A5-A22A9E8F1DF2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F7DD889A-0222-0A55-BA6A-34BD8DE1A621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C71E4FDA-EF61-DAC9-8071-6B6D964559AF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DC2C31CC-200A-7862-11EE-5B447DB4FF42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99D65869-95A2-8997-3664-DC3C75AD65C1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5DC535F7-7279-841E-F7F4-EEC0BAB516A9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13C0D369-CBBD-03BA-971F-B247A687CB85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065577BD-D367-DC0A-9DF7-BAAAB1DF55E9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6AB5EAB7-F829-47A8-9ED3-FF40338430C8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A399136E-DA44-4144-E212-7F3FAEE380BE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715107E4-2E89-91E0-50F6-7614F0C9BFEE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2EB073E5-804A-972C-5663-D54F5C2C2EF4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520B1EA8-883E-EAD3-6BA2-9EE2F363C9BF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39353FE6-1EEA-C506-9E2C-B2E85EA192CA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030E4BE3-FFDE-E4CE-28AA-0399D1563A35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57DBA88D-D15D-A736-FD59-EA54E3DF557E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FFD9DFD8-8A73-530C-B41F-3C5362D3535A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17853F2A-067D-2263-2928-9632DFE1083C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A9688101-E1D5-5ABE-FF66-C5D3026BD677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845D74B0-E82D-31EF-12A0-570FF71FA86E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62290A24-C949-D8BB-00DE-224EB5D53F1E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47120B65-FA48-9699-8D19-4D706B6F5194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9C091226-2409-338E-DCAC-D2A34844A00D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7C0A51AD-7498-1185-29DB-E4506C4646F0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D55A5734-0DF8-F398-BBA9-8EF1FFFFF630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779F2408-167B-74D7-75FF-DB4C2FD49A8B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CB116A12-932D-A4EE-3790-B8E30A5392AD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FD71C13A-46DB-A9B5-B489-2F0AD90FCB62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A26A7B2B-F5C1-32F0-0F16-9D0850BF1CC9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E89985E7-3D0E-320C-5CB0-1A8299813BAC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923BCF3A-19CF-5D37-5892-731A52B69B65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5C2ABE36-FB64-1B54-4171-C29B990C31E4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605E6BB1-BBF9-CC8F-0ECA-E14C994EF612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C4ADB101-421D-34D5-03F6-54EA8420E7F3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8E4E5599-5EDD-B819-5634-189D72B9F679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7E10C877-06F8-1DC1-D533-815814B18705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66FD355C-3DAC-26FB-22A6-2BFCAC3C1E79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EBB98382-3AFC-262B-E3DE-32FB3C00E79E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067C63E5-9459-B213-420B-E30962A845CA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8136AEE7-DAC8-9AD1-86B4-55C39E1F24E1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A59219DC-2F79-3681-C038-A89654B76BCC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36D7D142-5BB7-106F-9331-B5F89AE11CD7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6B667038-1AFC-A135-03AB-CACBC3A3C1EE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DCE6E393-4B80-C7F4-7ECF-2BA55384BE78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CB0FCCBE-E0E5-2E36-3B9D-ADBEA5F48539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CE4A112F-3A0E-8440-0D32-D813F9B88118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0942532D-08D6-AC0D-FF40-1D7578630BE1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685C0286-F024-2AEB-030C-DC96FDD193DE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E9504414-C01B-38C9-6BCF-3638E24EA0AB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6A185F0F-1789-33D6-A59B-7CFA22BA81A9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C2D06109-D3BF-B6F7-B9CD-25EB40E942CD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015BE148-CEE8-57A7-5A7E-72703CE4CFB3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607CBB3C-4C8F-25B4-1C19-3C8A60715115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902EE134-D3FA-6CC5-0ADC-B68DB9DBC943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2A0AB272-AED5-FDB7-060A-63CDC0E8A1B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53A12B0B-C89F-72F7-2F2E-2DCFE59C3B59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4FAF18B5-0230-C890-C9C4-ED9D250C397E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07C72064-AFA3-38D8-260B-AB784FBEAB58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FCE8F523-8601-F265-9CDC-B2202A134464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98A288D-C770-DC4D-29EE-14B71CD25775}"/>
              </a:ext>
            </a:extLst>
          </p:cNvPr>
          <p:cNvSpPr txBox="1"/>
          <p:nvPr/>
        </p:nvSpPr>
        <p:spPr>
          <a:xfrm>
            <a:off x="495556" y="367655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Docker 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的一些特点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2E4C33C-9F39-A938-DF5C-018A8ACB07A7}"/>
              </a:ext>
            </a:extLst>
          </p:cNvPr>
          <p:cNvSpPr txBox="1"/>
          <p:nvPr/>
        </p:nvSpPr>
        <p:spPr>
          <a:xfrm>
            <a:off x="391229" y="3341550"/>
            <a:ext cx="5334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Inter"/>
              </a:rPr>
              <a:t>容器可看作是</a:t>
            </a:r>
            <a:r>
              <a:rPr lang="zh-CN" altLang="en-US" b="1" i="0" dirty="0">
                <a:effectLst/>
                <a:latin typeface="Inter"/>
              </a:rPr>
              <a:t>镜像的运行实例</a:t>
            </a:r>
            <a:r>
              <a:rPr lang="en-US" altLang="zh-CN" b="0" i="0" dirty="0">
                <a:effectLst/>
                <a:latin typeface="Inter"/>
              </a:rPr>
              <a:t>——</a:t>
            </a:r>
            <a:r>
              <a:rPr lang="zh-CN" altLang="en-US" b="1" i="0" dirty="0">
                <a:effectLst/>
                <a:latin typeface="Inter"/>
              </a:rPr>
              <a:t>基于镜像创建容器时，会在镜像的只读层之上叠加一个可写层</a:t>
            </a:r>
            <a:r>
              <a:rPr lang="zh-CN" altLang="en-US" b="0" i="0" dirty="0">
                <a:effectLst/>
                <a:latin typeface="Inter"/>
              </a:rPr>
              <a:t>，用于存储运行时的临时数据（如修改的文件、日志、进程状态等）</a:t>
            </a:r>
            <a:endParaRPr lang="en-US" altLang="zh-CN" b="0" i="0" dirty="0">
              <a:effectLst/>
              <a:latin typeface="Inter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7D77A7-D01A-CED4-EA58-E93F12A3E939}"/>
              </a:ext>
            </a:extLst>
          </p:cNvPr>
          <p:cNvSpPr txBox="1"/>
          <p:nvPr/>
        </p:nvSpPr>
        <p:spPr>
          <a:xfrm>
            <a:off x="440325" y="1303528"/>
            <a:ext cx="5224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在物理存储中，两个镜像都基于 </a:t>
            </a:r>
            <a:r>
              <a:rPr lang="en-US" altLang="zh-CN" dirty="0"/>
              <a:t>ubuntu</a:t>
            </a:r>
            <a:r>
              <a:rPr lang="zh-CN" altLang="en-US" dirty="0"/>
              <a:t>基础镜像，这个基础镜像对应的层只会保存一份，镜像 </a:t>
            </a:r>
            <a:r>
              <a:rPr lang="en-US" altLang="zh-CN" dirty="0"/>
              <a:t>C </a:t>
            </a:r>
            <a:r>
              <a:rPr lang="zh-CN" altLang="en-US" dirty="0"/>
              <a:t>和镜像 </a:t>
            </a:r>
            <a:r>
              <a:rPr lang="en-US" altLang="zh-CN" dirty="0"/>
              <a:t>D </a:t>
            </a:r>
            <a:r>
              <a:rPr lang="zh-CN" altLang="en-US" dirty="0"/>
              <a:t>会共享这一层。只有在各自安装 </a:t>
            </a:r>
            <a:r>
              <a:rPr lang="en-US" altLang="zh-CN" dirty="0"/>
              <a:t>Python </a:t>
            </a:r>
            <a:r>
              <a:rPr lang="zh-CN" altLang="en-US" dirty="0"/>
              <a:t>和 </a:t>
            </a:r>
            <a:r>
              <a:rPr lang="en-US" altLang="zh-CN" dirty="0"/>
              <a:t>Java </a:t>
            </a:r>
            <a:r>
              <a:rPr lang="zh-CN" altLang="en-US" dirty="0"/>
              <a:t>时产生的层才是不同的，会分别保存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F5799-94A7-8377-4357-FCA5F0E9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10" y="190244"/>
            <a:ext cx="4931233" cy="621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05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5A60-D1A6-13A1-3F6E-0C912B32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1A82812E-69C1-9E2B-6F1E-19C4F24B3922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D093E5D0-DC31-3170-898A-2E5476B7B1CB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8DC112D5-DBB5-DD14-28DF-BF11280518FB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17C816A3-DEF9-3597-457B-23A3D37C3575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D1221F23-32EF-FEDF-77A3-67988033B097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925C950A-D251-B646-B4EC-52D2AC23BAC1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BF12589A-5AC5-AC4E-A676-58A85CB3B71B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FB590E95-A1ED-D8AA-0291-20F95EBD163F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4055249D-6B0D-24E7-CA66-5CD371C768E7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128E3F56-D0C3-6DE2-CF8A-ED6152D0ED07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7870EE8F-EBC3-7D05-0649-15F82C7F55ED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4E88B225-A37C-F258-4888-176CD086BB86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5D8A0CEA-5D58-828F-31BD-A168504721FF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21A56197-890A-A36B-D4BE-30807AEC18AA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EFDFE86E-79C3-55F2-2C17-CF3B40A3C2F2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D149533D-0848-FCEA-039B-ED96791B1B4C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58475AF3-558B-BDA4-5D8B-EE883A9345DC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0064E30F-1AA2-B8E8-016D-94F011F5D9D4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B7869565-1638-23DD-A864-83E96572ED9C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2D04978A-6F74-6D21-7E3A-3FC782AEDD98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79CC32AE-DFE0-69C1-793D-24A993882C39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B6CE0BDD-51AC-2494-597F-5CD9AF369D3E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4B3E4F67-B654-4723-C55A-03EAF45C6FEF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B4A86373-B01C-06CA-7D50-8E85AEF79E6A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48D4FBB8-481D-1904-E193-6DC94B7241C8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7B68565B-E88C-9CB0-415A-4BADBEF116B5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18C0097A-F700-F466-CC11-BDF9ABD2B5C0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BC7CDC48-C884-3F8B-3E08-1AC73B2C77FD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FF6FDBE1-D254-E388-1B1F-1439D6F46603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90D32FDC-A6DA-4C51-713C-9AC43322639D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F640ED77-31C7-3631-E62A-7AF4103838F8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6E5FE34E-C90A-B66A-40F1-CC3A41398A76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231456DE-C72F-59F1-E753-2596773F9632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ABB027BD-3E17-6CC3-6CD5-8518A6EBFD41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4ADC9ABF-4732-486A-DDE4-9ECD7A6B7888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F22BC31B-554E-6D68-D2DB-C1A59FF672E7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90AF3CC6-F6A4-D173-F315-BAEA21D1B07C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AFDE520E-F882-443A-EDDC-ABD60DE50ADB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C9F7220C-AD08-9DD1-231D-5F2CFA3F0CE1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F99B27E3-399E-D46E-7CA1-FFC2B99DEE9B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595DF126-2B74-12BE-E52B-9F6A909C5033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5706F776-C192-4E6C-163E-3A3DB61ED53A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536D6FFE-4195-2C6D-1F4C-130E62983567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013DAC1-02D3-6D60-4287-869C7FA5496A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BF97C2A5-F5E0-D089-6C70-B64B5CA8B385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2FAC0899-F17A-A254-36DA-9953E572CBFF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5E374F90-22C8-695B-E125-A3824FE5F280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A0C2FE91-9394-A391-BBDD-F0B9396A989A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279DDB2F-189B-A65A-3EDD-81C633345115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2BD0E1A5-6C81-5033-D813-D48742AC082B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52A9C505-A37B-8EC7-4319-284F64908787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202E2286-95B9-7791-C87E-3F8997FFB57B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6E304C26-D310-8E8D-4E39-2E080C91378B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98B5CCB9-DB8C-AE6C-33A0-0D83F2DB9F6E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1132C529-C18D-810A-0D55-A41BB84707D6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2F226E73-3DCC-B808-F3F6-5609639CC5D2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574259FD-5BC7-41FB-9154-3DC6707B8A31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5FDB403D-31D4-CD26-CF2A-72986B7C0004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08F5C70F-5B28-DEBF-701E-E4D1DA8BFB6C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181A619B-AA35-7119-FCBE-9ABD27F16607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8B6F001E-1917-0ED8-88DD-B00B55D827C6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AC9E8D33-AD01-2D77-7005-178490DAB3CE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49E1A020-B4C7-8DE8-F17A-6B35D50964B3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D726EB2D-5447-1F0F-BFAB-7CDAEC21BC9F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052F5E8F-91E3-A2FC-A6B8-B370A1A60BC3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EE90EF8D-0145-2A3E-5C7A-63AFB7BF7700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16DAC774-E62C-B74F-99CB-96520B5A3487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200694B6-DECA-FE1C-DBB1-76FA76BD6F63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2D2D1D72-8C4F-6AA5-BA28-928B79BF3CB8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6D891FE2-9029-7254-E174-0E5B40BE6E0F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1B13881C-61BC-2583-E7C3-AD579E63E485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6F4B2BEE-5A94-E0B2-3060-1BE006E2CE49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DCB39B9A-A5E5-417C-35A0-3A2622F3A5C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61F3D400-6509-FF80-7AE9-E0F2DC759987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4A22878D-3835-77F7-E9D1-382DD37059F1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0160FB88-2FB1-77B5-E8B8-196B08943B96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82854077-9662-C329-9E67-FFD23563A90B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24E4CFB8-092D-227C-F5D2-F237AF40793F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9A1D1785-AB3A-EB44-C65C-E06D5D91E97D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8495506A-A5BC-5780-1978-9AE40F93976E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90EE9C08-DDA0-43BB-1325-1E487A70DCD2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A350AE23-145B-8E12-016E-CB17072A9D2A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F46E1E8C-237D-870D-0830-42F8EDC0CE80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61AC086A-7B08-A3D7-E04D-FE33CAE52115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2D0BAFDE-D841-E1E9-1136-5B8A8B32B10C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F2DC92F4-A3E0-FD3A-466A-452A2B0FE597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E3114E9C-77CC-56F3-BD77-8AE9CDA8B3B3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3742184-22CD-AF11-3763-2543D0EDF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92959"/>
              </p:ext>
            </p:extLst>
          </p:nvPr>
        </p:nvGraphicFramePr>
        <p:xfrm>
          <a:off x="2804807" y="1258245"/>
          <a:ext cx="7084980" cy="42281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1245">
                  <a:extLst>
                    <a:ext uri="{9D8B030D-6E8A-4147-A177-3AD203B41FA5}">
                      <a16:colId xmlns:a16="http://schemas.microsoft.com/office/drawing/2014/main" val="2261879164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213579480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715571706"/>
                    </a:ext>
                  </a:extLst>
                </a:gridCol>
                <a:gridCol w="1771245">
                  <a:extLst>
                    <a:ext uri="{9D8B030D-6E8A-4147-A177-3AD203B41FA5}">
                      <a16:colId xmlns:a16="http://schemas.microsoft.com/office/drawing/2014/main" val="257488642"/>
                    </a:ext>
                  </a:extLst>
                </a:gridCol>
              </a:tblGrid>
              <a:tr h="46879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技术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隔离级别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资源占用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应用场景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extLst>
                  <a:ext uri="{0D108BD9-81ED-4DB2-BD59-A6C34878D82A}">
                    <a16:rowId xmlns:a16="http://schemas.microsoft.com/office/drawing/2014/main" val="1713962456"/>
                  </a:ext>
                </a:extLst>
              </a:tr>
              <a:tr h="125147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沙箱技术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进程级隔离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较低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运行不可信程序，限制程序访问权限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extLst>
                  <a:ext uri="{0D108BD9-81ED-4DB2-BD59-A6C34878D82A}">
                    <a16:rowId xmlns:a16="http://schemas.microsoft.com/office/drawing/2014/main" val="1756180384"/>
                  </a:ext>
                </a:extLst>
              </a:tr>
              <a:tr h="1251473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容器技术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应用级隔离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>
                          <a:effectLst/>
                        </a:rPr>
                        <a:t>中等</a:t>
                      </a:r>
                      <a:endParaRPr lang="zh-CN" sz="110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打包和部署应用程序，实现环境一致性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extLst>
                  <a:ext uri="{0D108BD9-81ED-4DB2-BD59-A6C34878D82A}">
                    <a16:rowId xmlns:a16="http://schemas.microsoft.com/office/drawing/2014/main" val="1674868161"/>
                  </a:ext>
                </a:extLst>
              </a:tr>
              <a:tr h="1256415"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Docker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应用级隔离（基于容器技术）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中等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zh-CN" sz="1100" dirty="0">
                          <a:effectLst/>
                        </a:rPr>
                        <a:t>简化容器管理，支持微服务架构</a:t>
                      </a:r>
                      <a:endParaRPr lang="zh-CN" sz="1100" dirty="0"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76200" marR="76200" marT="38100" marB="19050"/>
                </a:tc>
                <a:extLst>
                  <a:ext uri="{0D108BD9-81ED-4DB2-BD59-A6C34878D82A}">
                    <a16:rowId xmlns:a16="http://schemas.microsoft.com/office/drawing/2014/main" val="46123732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F5AA2257-1E12-4764-E370-C761726E472D}"/>
              </a:ext>
            </a:extLst>
          </p:cNvPr>
          <p:cNvSpPr>
            <a:spLocks noChangeArrowheads="1"/>
          </p:cNvSpPr>
          <p:nvPr/>
        </p:nvSpPr>
        <p:spPr bwMode="auto">
          <a:xfrm rot="1099520">
            <a:off x="3265250" y="1817215"/>
            <a:ext cx="112091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254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3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4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95" name="任意多边形: 形状 11"/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6" name="文本框 21"/>
          <p:cNvSpPr txBox="1"/>
          <p:nvPr/>
        </p:nvSpPr>
        <p:spPr>
          <a:xfrm>
            <a:off x="669187" y="3439751"/>
            <a:ext cx="9107785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600" b="1" dirty="0">
                <a:solidFill>
                  <a:srgbClr val="262626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Thanks for watching</a:t>
            </a:r>
            <a:endParaRPr lang="zh-CN" altLang="en-US" sz="6600" b="1" dirty="0">
              <a:solidFill>
                <a:srgbClr val="262626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cxnSp>
        <p:nvCxnSpPr>
          <p:cNvPr id="2497" name="直接连接符 22"/>
          <p:cNvCxnSpPr/>
          <p:nvPr/>
        </p:nvCxnSpPr>
        <p:spPr>
          <a:xfrm>
            <a:off x="798691" y="4691807"/>
            <a:ext cx="3328809" cy="0"/>
          </a:xfrm>
          <a:prstGeom prst="line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8" name="文本框 24"/>
          <p:cNvSpPr txBox="1"/>
          <p:nvPr/>
        </p:nvSpPr>
        <p:spPr>
          <a:xfrm>
            <a:off x="669189" y="2320005"/>
            <a:ext cx="2689961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72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END</a:t>
            </a:r>
            <a:endParaRPr lang="zh-CN" altLang="en-US" sz="72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499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00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1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2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3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4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5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6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7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8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09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0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1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2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3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4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5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6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7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8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19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0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1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2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3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4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5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6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7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8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29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0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1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2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3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4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5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6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7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8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39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0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1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2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3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4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5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6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7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8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49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0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1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2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3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4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5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6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7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8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59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0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1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2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3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4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5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6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7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8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69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0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1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2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3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4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5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6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77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任意多边形: 形状 20"/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0" name="任意多边形: 形状 15"/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1" name="矩形 5"/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2" name="任意多边形: 形状 11"/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4" name="文本框 24"/>
          <p:cNvSpPr txBox="1"/>
          <p:nvPr/>
        </p:nvSpPr>
        <p:spPr>
          <a:xfrm>
            <a:off x="687600" y="3068432"/>
            <a:ext cx="5228384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第一部分</a:t>
            </a:r>
            <a:r>
              <a:rPr lang="zh-CN" altLang="zh-CN" sz="4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沙箱技术</a:t>
            </a:r>
            <a:endParaRPr lang="zh-CN" altLang="en-US" sz="48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585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/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86" name="îşlíde"/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7" name="iṩļîdé"/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8" name="iSľíḓé"/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9" name="iṧlíḑè"/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0" name="iṥḻiḑé"/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1" name="ïṧľidè"/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2" name="iśḷíḍe"/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3" name="íṡļïḓè"/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4" name="iŝḷîḑé"/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5" name="i$ľïḋé"/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6" name="íšḻïḓe"/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7" name="iṧḻidè"/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8" name="îṣľide"/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9" name="ï$ḷîḋê"/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0" name="ïslîdê"/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1" name="ïṡ1iḋè"/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2" name="iṩļíḓê"/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3" name="íSļíďê"/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4" name="íS1íďe"/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5" name="ïŝḷidé"/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6" name="ïṥḷidê"/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7" name="íṥľïďé"/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8" name="îṩľïḋe"/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9" name="iṥlíḍe"/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0" name="ïŝľiḍé"/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1" name="ïSľïḍè"/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2" name="i$1ïďè"/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3" name="îṡ1íḓé"/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4" name="îšľîďè"/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5" name="íṣ1îḋè"/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6" name="íś1ïdê"/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7" name="íṥḻiḓe"/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8" name="iṩļïḓe"/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9" name="iṡ1ïḍé"/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0" name="iś1ïḑê"/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1" name="iṣḻîḍé"/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2" name="íṣlide"/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3" name="îṩlíḍé"/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4" name="ïṥḻiḑê"/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5" name="íṥḷîďê"/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6" name="ïṡḻide"/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7" name="iṡ1ïḑe"/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8" name="ïṧlïḍe"/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9" name="íṣḷîde"/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0" name="ïS1ïḍê"/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1" name="ïṧḷíḍê"/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2" name="iṡľiḋe"/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3" name="íş1îḋê"/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4" name="îṡ1îḋe"/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5" name="i$lïdê"/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6" name="isḻídé"/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7" name="íṣlíḓê"/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8" name="î$ľïḋe"/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9" name="ïśḷíḋe"/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0" name="î$ļîḋè"/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1" name="î$líde"/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2" name="isḻíḍé"/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3" name="í$ļide"/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4" name="ïśḻiďê"/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5" name="iṧḷïḑê"/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6" name="iṧľiďé"/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7" name="î$1iḑe"/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8" name="iṣḻiḓe"/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9" name="îṩ1íḓê"/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0" name="íṡlíḋè"/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1" name="íṩľidé"/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2" name="iṩliḑê"/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3" name="ïŝḷïďè"/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4" name="ïSḻîḋe"/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5" name="ïŝḻîḓé"/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6" name="íśḻîḓe"/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7" name="îSļíďè"/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8" name="ïṡḻiḑe"/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9" name="iṩľïḍe"/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0" name="íṧlíḍè"/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1" name="îṣḷîďe"/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2" name="ï$1îḋê"/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3" name="îṣ1îḓê"/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47EF-D580-5E01-E0D2-8DF07F6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47F467F0-E59D-2E0C-5BCF-F72F9C13BC42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48AFFC79-EA5E-201B-8202-63DE14D24ED5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CDB2B5CB-10FD-1F56-071D-BA840CAE4463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2476D76-9B82-CDAF-D840-AC70E3D0941A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50C70C93-BC0F-3E0B-C9A2-E7BD4715C388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8A8D820B-A33D-EF52-A779-BDCF1BBB8033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FD63D5DE-425E-AE53-DF04-493367BA3C82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D6D82321-7626-2C4A-FC78-75003A83D715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F0ED24DF-EF4C-080C-4C26-387488631E16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A9385C1C-526E-DD4A-D985-2FD4BA0FC79E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3858096A-EB2E-3D04-4D40-702292CF32E1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6359D51F-A73C-AFF4-DA83-CBE7E6A3FE58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8F38F1F6-106A-5524-199E-6F9A0F9D85A4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BB628A4A-1A20-54FB-CC1A-A4E45FCF7589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56455158-EF4A-285E-51C3-0642124FCCDD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A106CC50-2630-4077-F5C1-1156A7E517B5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91878898-1FC5-3579-5C9C-75F6A1C29725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8E50A0F2-7C5B-DA66-C16A-E6D28E6FB7D3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110E35A3-8AD4-1A27-AF1C-E714EBEB92DB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9C8E7D6A-3926-6FC0-1FA3-715AFCD6F9FD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39223814-0BF7-CB1B-6423-01F78E05D961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60C19363-75D7-9779-D2CD-AF9537E7F212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67CB985F-99B9-38F7-F61F-213521153083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A50D1998-BDE1-129B-8C29-F46F2CF0ACE1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C9293D4E-F490-204C-878F-6D063EF69BBC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4D7C9043-6134-C8EC-F9F5-EB30AAC1F2A8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31F76A59-3985-4ADE-1A8D-271AF345F7E1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124F8413-BECD-B543-A161-E1117F4A0D62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AAE80739-2404-0637-64BD-40FDAA04D405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DE710B2D-9866-5C13-2730-79F13266EAA3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1644913B-9B3A-1604-D320-28B21272BECB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F80460B5-B2B9-91FD-56C6-BF585FD369B9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3D927521-B14A-88D5-B121-3E8E34F000A7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81AC42C0-6E62-EC08-A84C-522C92B3027D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C2A608D1-F79A-9071-04AE-7E498959F4CD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0DD03943-88D8-D34B-8DCB-185D8E564CE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003EBFCF-43D0-4A1B-1C53-306BF4B7143C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FFEB32EE-F759-034F-5B79-149BB410C99D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EE459E4F-8D83-9D72-E621-EDC96991470D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92E3D62E-F68F-9243-CDEB-55999D020061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60E76F78-D254-79D7-7F4C-06601ABD244B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CE82F08-B35A-BB87-67EA-51669FCA5D3F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390854F5-EE12-85A6-1FB8-B12F85DD4C9B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F949107F-B071-F488-AACF-64F427C20377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45593154-A316-78A3-9EC3-ECF668932AEF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2DFBA0BD-3DCF-B55E-8732-F0A369528911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4306AB65-2452-C00A-1CF9-E34254431035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4AFE4EC7-594E-97A5-8B52-43561BA742D2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1AED98FA-B5A1-FD73-4054-558C8EFB6509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D5AD427A-8B08-72C2-E1D3-A71978A824B4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D5D61A61-BAA1-A920-F7B2-1B5929E30FD4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3A71D3F2-6A13-45BB-52F3-0EE512CC8A05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CBDF6DDF-3410-94B5-EFCF-B6CDE72BB35B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69F18763-342C-5247-6D84-E49EE4E7C9FF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F6B489EB-E6C7-D229-29E8-24308B71A425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B13216DA-FBA0-C934-63EE-2508E356C26C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9C9B26B0-BB98-92CB-AED2-85033C306353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7579C4BE-CA25-2940-F05B-FEA2041CF002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2C82023A-B85E-1972-C0C9-ED9FCE6FF2D3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23FCE95-15BE-1A54-D6EB-4599495E3B00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876C63F9-9509-DDA5-83F3-5468ABF19CB9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1CBF210D-05AC-42EB-1DE0-92C4B41E1B25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021CA4CC-FB1D-34EB-B870-147F0AF9941B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7868147E-7C6C-E353-8E17-E859027F2609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19A60775-86A4-331F-5C3D-D1E707329EF7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4A0F4C39-9683-BBD9-FB74-230B1142686E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94CE9E75-F669-2DC0-EEBD-91BDDED80FC5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1D5AE100-78DD-6FA0-D168-2D085342A08F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DC47DA2B-298E-FB53-447F-504CB6813304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463EC70D-67C2-95AE-8B7A-91D975A6DC16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BCA2E2C8-F6E3-985E-0260-314376040B8E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8947552A-DC61-FD16-C91E-DA14F69A6324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D560932D-3B5C-D0DD-BDFE-F4677DA9983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CD949E82-B8BC-3878-1B47-A621D9EDDE7D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DDD7109A-2BD1-2980-D556-1196D75D2A39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3F2B61B8-A920-1D47-DB9F-F30492C99803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5E7F749-760E-7AA4-4374-821E400E62B9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57E70B40-2F93-FDA4-3EBC-675C1403E57E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E252B287-373E-ECFF-9F5D-6177F0014106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478014F5-75B4-5B24-B315-085A648D2FCF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880D44CD-DFB6-CF1A-2C7E-51A79E289528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1AED419A-36B8-1E91-DAF1-9D1CB8967BB4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3890DA09-6382-88FF-7B5F-DE0765391911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37C66382-2A0C-77A1-3CA5-1217118FD7A6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785DEDB5-FB2B-E857-1E21-39D73DBA1EB3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E682CD99-44EC-A09E-5983-F2B2F0C723E9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D97C3F95-0891-7DB2-FFE2-E80B8C442B93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9F1A5A5-89DD-E6C5-4714-901A2A1364CC}"/>
              </a:ext>
            </a:extLst>
          </p:cNvPr>
          <p:cNvSpPr txBox="1"/>
          <p:nvPr/>
        </p:nvSpPr>
        <p:spPr>
          <a:xfrm>
            <a:off x="569198" y="1103984"/>
            <a:ext cx="7470157" cy="4487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+mn-ea"/>
              </a:rPr>
              <a:t>沙箱技术是一种隔离环境技术，它为程序提供一个受限的运行环境，使得程序在其中的操作不会对系统的其他部分造成影响。</a:t>
            </a:r>
            <a:endParaRPr lang="en-US" altLang="zh-CN" sz="1800" dirty="0">
              <a:effectLst/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+mn-ea"/>
              </a:rPr>
              <a:t>就像在一个封闭的</a:t>
            </a:r>
            <a:r>
              <a:rPr lang="en-US" altLang="zh-CN" sz="1800" dirty="0">
                <a:effectLst/>
                <a:latin typeface="+mn-ea"/>
              </a:rPr>
              <a:t> “</a:t>
            </a:r>
            <a:r>
              <a:rPr lang="zh-CN" altLang="zh-CN" sz="1800" dirty="0">
                <a:effectLst/>
                <a:latin typeface="+mn-ea"/>
              </a:rPr>
              <a:t>箱子</a:t>
            </a:r>
            <a:r>
              <a:rPr lang="en-US" altLang="zh-CN" sz="1800" dirty="0">
                <a:effectLst/>
                <a:latin typeface="+mn-ea"/>
              </a:rPr>
              <a:t>” </a:t>
            </a:r>
            <a:r>
              <a:rPr lang="zh-CN" altLang="zh-CN" sz="1800" dirty="0">
                <a:effectLst/>
                <a:latin typeface="+mn-ea"/>
              </a:rPr>
              <a:t>里运行程序，限制其对系统资源的访问权限。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+mn-ea"/>
              </a:rPr>
              <a:t>在</a:t>
            </a:r>
            <a:r>
              <a:rPr lang="en-US" altLang="zh-CN" sz="1800" dirty="0">
                <a:effectLst/>
                <a:latin typeface="+mn-ea"/>
              </a:rPr>
              <a:t> Ubuntu </a:t>
            </a:r>
            <a:r>
              <a:rPr lang="zh-CN" altLang="zh-CN" sz="1800" dirty="0">
                <a:effectLst/>
                <a:latin typeface="+mn-ea"/>
              </a:rPr>
              <a:t>系统中，沙箱技术可以通过多种方式实现，例如利用</a:t>
            </a:r>
            <a:r>
              <a:rPr lang="en-US" altLang="zh-CN" sz="1800" dirty="0">
                <a:effectLst/>
                <a:latin typeface="+mn-ea"/>
              </a:rPr>
              <a:t> Linux </a:t>
            </a:r>
            <a:r>
              <a:rPr lang="zh-CN" altLang="zh-CN" sz="1800" dirty="0">
                <a:effectLst/>
                <a:latin typeface="+mn-ea"/>
              </a:rPr>
              <a:t>的命名空间（</a:t>
            </a:r>
            <a:r>
              <a:rPr lang="en-US" altLang="zh-CN" sz="1800" dirty="0">
                <a:effectLst/>
                <a:latin typeface="+mn-ea"/>
              </a:rPr>
              <a:t>Namespace</a:t>
            </a:r>
            <a:r>
              <a:rPr lang="zh-CN" altLang="zh-CN" sz="1800" dirty="0">
                <a:effectLst/>
                <a:latin typeface="+mn-ea"/>
              </a:rPr>
              <a:t>）和控制组（</a:t>
            </a:r>
            <a:r>
              <a:rPr lang="en-US" altLang="zh-CN" sz="1800" dirty="0" err="1">
                <a:effectLst/>
                <a:latin typeface="+mn-ea"/>
              </a:rPr>
              <a:t>Cgroup</a:t>
            </a:r>
            <a:r>
              <a:rPr lang="zh-CN" altLang="zh-CN" sz="1800" dirty="0">
                <a:effectLst/>
                <a:latin typeface="+mn-ea"/>
              </a:rPr>
              <a:t>）技术。</a:t>
            </a:r>
            <a:endParaRPr lang="en-US" altLang="zh-CN" sz="1800" dirty="0">
              <a:effectLst/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dirty="0">
                <a:effectLst/>
                <a:latin typeface="+mn-ea"/>
              </a:rPr>
              <a:t>命名空间用于隔离进程、文件系统、网络等资源，使得沙箱中的进程无法看到或访问沙箱外的资源。</a:t>
            </a:r>
            <a:endParaRPr lang="en-US" altLang="zh-CN" sz="1800" dirty="0">
              <a:effectLst/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 err="1">
                <a:effectLst/>
                <a:latin typeface="+mn-ea"/>
              </a:rPr>
              <a:t>Cgroup</a:t>
            </a:r>
            <a:r>
              <a:rPr lang="en-US" altLang="zh-CN" sz="1800" dirty="0">
                <a:effectLst/>
                <a:latin typeface="+mn-ea"/>
              </a:rPr>
              <a:t> </a:t>
            </a:r>
            <a:r>
              <a:rPr lang="zh-CN" altLang="zh-CN" sz="1800" dirty="0">
                <a:effectLst/>
                <a:latin typeface="+mn-ea"/>
              </a:rPr>
              <a:t>则用于限制进程对</a:t>
            </a:r>
            <a:r>
              <a:rPr lang="en-US" altLang="zh-CN" sz="1800" dirty="0">
                <a:effectLst/>
                <a:latin typeface="+mn-ea"/>
              </a:rPr>
              <a:t> CPU</a:t>
            </a:r>
            <a:r>
              <a:rPr lang="zh-CN" altLang="zh-CN" sz="1800" dirty="0">
                <a:effectLst/>
                <a:latin typeface="+mn-ea"/>
              </a:rPr>
              <a:t>、内存等资源的使用量，防止沙箱中的程序过度占用系统资源。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dirty="0">
              <a:effectLst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CD348A-19B5-26F7-5DCC-2927818C5E62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沙箱技术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145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E953-CBCF-D222-8BF0-56B0A8A19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27A65123-8856-E6F3-B11E-78E2D1F90036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302B916E-44F1-4931-06C6-C57E2A0889E7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01E19841-2C12-0CD0-ED19-9782F340B0AF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4EA5C0AD-8DB5-0AA7-D871-37E1C57C5454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150DCADB-2785-816D-3F76-04CF3CA1F5FF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8AD57C39-2797-F1D6-DC1F-FECA15A5E0CB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34579069-ADEF-A97C-A4F0-541A8467F5A5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6F9ED72A-9C2D-2E95-84D1-4A3CC93E7DC8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589054B5-6BBE-0321-8969-A3A512BBE918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0B88A30C-0A90-476E-4C3E-9A71796E9B97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9B10625C-DE86-F087-0575-C4E96CDA982F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E4B5354D-0DD5-FFA1-36D6-782F497F46B1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4304ED7E-9800-F045-4893-8BE92384BCFE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E19812BE-A653-F340-D854-728FB7A25125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051F3D36-B9CE-B776-E521-52EF99D1F23A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43D347D2-1C2E-E7A8-C700-2DBCBDCB4BFC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74FA31C5-0BFE-FE27-23FC-E5903D55D00C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52CF38D7-A469-A9DF-5E65-633BCCE7D0D3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8B3F8190-A3DA-7E22-4E0C-2C1A4E9ADE9C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C073E510-D9BD-2D9C-13E3-0598A8CD53EC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AFCCD582-38A3-29AE-BDA3-009554F2E4F9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14C2DD5B-9875-B2AE-2491-F826BFADF9EB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C250E861-595A-0420-8732-7EC47CFDD706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CBECCE23-D96B-EFAD-73C9-ED8B93327DE8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DF3C2840-66A5-3A33-0F9D-03D5444EAAD8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DF58B438-00E1-F463-CD0E-B2CDDC5A776A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8FC8DD44-A46C-4404-B9F7-3F0E59D0FEE2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2A22734C-BFF5-1800-16E3-1363E4C49A2A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1AAFADF1-96FA-6055-22D4-7B1B72F2FAED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FE6E6A9C-776D-8ED4-0B19-CE4E62BE89DC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378BA34D-1F5E-5CAF-1F01-50C0704CF78B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3406882F-B797-4F58-4D0A-69DE7F8119C8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76C4EF26-69BF-774C-C5D1-5DC8B444FE68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5606AC7D-3F80-3D5D-4092-7512354D56CF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AF729E93-0D18-382A-F594-CAB6153B6960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447D7E02-1C8B-F134-6271-83F37E88168D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F3AA1405-08DC-2112-3FB8-988050AFB8A3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7A3BEEF8-467D-DD62-B30C-9C3DAAC47881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78ED375A-0550-8710-1771-4C61AA35E1C8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579033F8-F208-4F35-3B24-4C61DDDFBB30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316CD8B8-3550-5A4D-3B90-BC040F3AF060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77007115-60A6-2225-9C7E-38A14444EABF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4543A42F-0961-C32D-E034-C3E10DCB89AF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E5141D9-EF1B-56C7-13BE-7080B99544B5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8D7A3345-FB4B-CC3E-9BC6-7E1E763AA1D2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00368DF9-1322-5D01-4FFA-545028DB160B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57095D1C-1099-C9FA-A13A-CD3C003D3325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99ED17F9-A36A-A683-AFE3-84D1FE0A9150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D21D6E9F-F035-B191-7D0F-88B434CE90A6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16CE0853-8752-D6E7-4407-68B01144F4FC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21681097-6068-5B39-12A1-EAE240B601D4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BA1F537D-5DF9-5897-AFE6-9A67DC544D25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5355C2D7-EBE4-3FC3-3DA4-660A048F093A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E17665A8-CFC0-B847-A51C-4469268B3B5D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4263A4C2-3E1F-2BA2-5B40-72571CC9CA9B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12FB10CB-DD0A-EF30-BAF4-5CEF7EBFCDE1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0F24B672-FA4A-AD48-0089-0FCB3E6F2878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7015A82D-547E-8EA0-19BC-DE2C2E379277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E8A34061-E499-DF05-89BE-85F484C8388C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F699493E-33AD-9E76-31E5-89CBC298D483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DDE8D2C6-EDD3-E30C-2100-775B71D4D3DA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1D1F34AE-DD6E-54CE-91C1-DAEA9CDFCA5E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92271C48-BEA8-3E97-81F8-4D4B1427FEE1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7AFC0472-EA0F-95CE-8222-AF06486B707A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1EEEF05C-9EEC-11FF-7D05-06C37132D2F3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E9218850-1F3A-4BB1-D999-9049EDDE7A69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8CFD926C-73DE-ABD8-7AC7-31C84C62D8F3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DB8781A9-177C-42B2-FBD2-DAF0D9BC8100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F74C5E33-62F5-7928-404C-DC7B78E8C788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C39328BA-8049-D2AE-7549-F3CD510C461A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4666FCCD-180E-8742-9A8B-F337E103E912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2A1E74A6-D1AB-BD00-EC99-77C96E7F4038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0268A0E4-8A0C-3000-8D02-E9B324B5E62F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95DB4980-FFBB-5F37-0D65-6577C50B99EF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B41F8AC6-67CC-5262-3401-8BE24D4C3524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1202C959-D616-603A-3335-662860479B39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AA880085-66AC-9F30-EA5A-5531EEE5C137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2623EE12-F1E8-1735-9278-78DAF447E3C9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C06D24CB-D21D-E605-6803-3E61526D75E4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0BD8823E-04BE-2410-B906-4A976F126256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5A059F0B-D636-84EE-C3EC-0ED82A9512EB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C989D548-55E1-A771-C611-766541D4A48D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A80E3493-4344-B4B9-5527-9064BC022CB0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76C141EF-2E28-43DD-59D8-E9DE6A0D996E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9190BC77-32C7-96F4-EB89-5AC0027088C1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0EFDA86A-9B2F-0E06-EA76-FE3FA094BF8F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7161ADA9-4732-E07C-B3F5-067B6068FB86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587AE80-35F6-5DB1-E8E0-C1D1346E566D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沙箱技术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18E10A-0F32-3205-57AA-2DCEF1D91888}"/>
              </a:ext>
            </a:extLst>
          </p:cNvPr>
          <p:cNvSpPr txBox="1"/>
          <p:nvPr/>
        </p:nvSpPr>
        <p:spPr>
          <a:xfrm>
            <a:off x="489419" y="755398"/>
            <a:ext cx="455512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如何在 </a:t>
            </a:r>
            <a:r>
              <a:rPr lang="en-US" altLang="zh-CN" dirty="0">
                <a:latin typeface="+mn-ea"/>
              </a:rPr>
              <a:t>Linux </a:t>
            </a:r>
            <a:r>
              <a:rPr lang="zh-CN" altLang="en-US" dirty="0">
                <a:latin typeface="+mn-ea"/>
              </a:rPr>
              <a:t>中安装 </a:t>
            </a:r>
            <a:r>
              <a:rPr lang="en-US" altLang="zh-CN" dirty="0" err="1">
                <a:latin typeface="+mn-ea"/>
              </a:rPr>
              <a:t>Firejail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如图所示，可以通过使用 </a:t>
            </a:r>
            <a:r>
              <a:rPr lang="en-US" altLang="zh-CN" dirty="0">
                <a:latin typeface="+mn-ea"/>
              </a:rPr>
              <a:t>git </a:t>
            </a:r>
            <a:r>
              <a:rPr lang="zh-CN" altLang="en-US" dirty="0">
                <a:latin typeface="+mn-ea"/>
              </a:rPr>
              <a:t>命令从项目的 </a:t>
            </a:r>
            <a:r>
              <a:rPr lang="en-US" altLang="zh-CN" dirty="0" err="1">
                <a:latin typeface="+mn-ea"/>
              </a:rPr>
              <a:t>github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页面下载最新的包来完成安装。</a:t>
            </a:r>
          </a:p>
          <a:p>
            <a:endParaRPr lang="zh-CN" altLang="en-US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$ git clone </a:t>
            </a:r>
            <a:r>
              <a:rPr lang="en-US" altLang="zh-CN" dirty="0">
                <a:latin typeface="+mn-ea"/>
                <a:hlinkClick r:id="rId2"/>
              </a:rPr>
              <a:t>https://github.com/netblue30/firejail.git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cd </a:t>
            </a:r>
            <a:r>
              <a:rPr lang="en-US" altLang="zh-CN" dirty="0" err="1">
                <a:latin typeface="+mn-ea"/>
              </a:rPr>
              <a:t>firejail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./configure &amp;&amp; make &amp;&amp; </a:t>
            </a:r>
            <a:r>
              <a:rPr lang="en-US" altLang="zh-CN" dirty="0" err="1">
                <a:latin typeface="+mn-ea"/>
              </a:rPr>
              <a:t>sudo</a:t>
            </a:r>
            <a:r>
              <a:rPr lang="en-US" altLang="zh-CN" dirty="0">
                <a:latin typeface="+mn-ea"/>
              </a:rPr>
              <a:t> make install-strip</a:t>
            </a:r>
          </a:p>
          <a:p>
            <a:endParaRPr lang="en-US" altLang="zh-CN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endParaRPr lang="zh-CN" altLang="en-US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在安装中可能会报错，需要根据报错信息进行配置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4F94B8-AAF7-F869-4D47-743FC4A07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944" y="1199496"/>
            <a:ext cx="5697167" cy="196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86EB9-5470-09EF-5C06-9FFE89847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0144DA29-6E82-D4A5-A639-CFBB05E1BEAD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65A661BD-6255-B6EC-B323-C85C0F790FDC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9FDC3881-817E-B063-30AC-358D3AA19FEE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E6C02717-54FF-AFFB-A3BC-53A13D934E84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E1A868E5-7A14-5A8D-31F6-DDFB873FD44C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B00A21F0-6430-C88B-4713-6F8FE6DB7FBE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38A0955C-7830-CD5F-E69F-32EA7D86F010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D694CEC9-1BC7-5C55-689D-CF8871DA9174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4319D0FB-08A8-9CBB-47E5-C8B15F05DBF5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9F11085D-720A-16BB-4059-621418F95ED5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36A09889-20AE-5351-A5B8-0C688A8443C6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077A4680-C89D-0CFB-AE4B-560215FD05B1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44CE0B6F-702F-CBC6-2A97-1008BF7DB405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F45C51DF-55F4-F0BD-A7AA-D617ED984415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8815BDAC-ED91-DC4D-0EF4-EDDD2F005D22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7BD3EAEF-129E-9180-3F31-9DE7691AAE4C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5EE6183B-01DB-61CC-AAED-DCB2641FD802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2903B3FC-F354-D0DB-4B01-A88468969208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624EC5E5-6E90-98EE-55C2-014FC9AC0C78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081431A8-956A-F1C2-EAF3-E06C6D7DC75A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240ACDE1-0392-3C98-D401-882BA0A5A5F0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621424CF-AB02-0F57-B3A1-D5B57E24D98E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BCF4FF5F-A2D1-8740-78E6-195BD3CF9713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5F99D7DB-0B1B-FF83-6536-BFD9D1295B13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35A49713-E68A-3FB5-923A-96099D0453B5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DF18978B-0B40-94F1-595A-16C283DC88CB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9B50D1C2-DE7B-9C77-6CD3-06F11C88B43B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D80512B1-27C1-31F9-9E85-8DFC06FB768B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0FD43955-734F-5869-5C70-6899B6EC9862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4AE72F89-6022-3C9A-1338-3D32823AF4FA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1AC1F899-542D-1DDF-AAAE-9E59EB3F5049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BA589018-49B3-292E-FFFA-B8D4376C6E77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5CA2DE23-7DB5-D131-551B-909402AB166D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9C0FD117-8DFB-8DE6-D563-43F63D751D9E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633C5004-353E-7129-4CAF-83A4D1162242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03B9816F-280D-0AD3-8FD1-007FB196E155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4C97724A-5FA6-E09B-1959-19AAB83EBD89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25EF07DF-956E-C83F-0289-9FA9890397C9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F102B142-F166-EAE0-5B72-CF1E055F8EC3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0C251E36-A18B-2729-1BBE-543C7A12A891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8F26E4EA-9CE0-68A8-1C18-EC07C61B856A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3381A39E-4E20-FEB8-EBD8-6F0024019584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F1E1034A-99A9-06AE-2834-64475003CF99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901834ED-AE29-6B49-8AEF-5FC70CC293FB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A40ACF50-6331-57F4-E6C7-8AC8298F975C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A0C00637-07D0-FD1E-C05B-9288EAF67FCF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A1A02B5B-021D-68BA-C290-000C3E5BABDB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BD5FE46A-9C2C-A5CC-B219-5803C6C516FF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877EFCA2-5EFC-A8E5-45AE-F9927A051F42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722EDB8E-7636-826E-43A0-D824D30E1380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34D4CFA2-941E-20D4-F845-B25AFA88B8DD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737E5160-2A43-041B-4FB1-EAE10F812819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3CBF04BE-3C03-3370-5681-579B30C202AD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35884CDF-1B16-4D69-4AE7-3E1024C10073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35667175-738F-453D-1BEA-BDA1F25D2C42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9D12A655-D03D-CF5A-861A-B65A15B8A46C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FA9211C4-C6D9-7912-1069-8B84243C6D84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334561DB-FF62-9A7C-9BA6-373F4CDA35A3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57E678F0-2B1C-150C-D81D-AB0DF0117C73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BEAB608C-BE28-1DB1-6CF7-A1AD85570A30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155401B1-A03C-C3A3-D139-A817432F03AB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EE0382FF-FB3B-E53D-FFA3-55105384412D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57CFB314-30C4-F824-7A34-1E49A331E898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627B3A66-C637-ABF4-FA5B-2053EA15A6D9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B37FAE19-9477-68BA-7560-08F37BA81959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EFF1A452-3FA7-759C-625D-BFF10C35496E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192FFA8B-DF2A-93A4-0B08-451AD60A0DA2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F0777144-4F6B-B156-72B6-9FE9C0F09EB1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E723AADB-3F16-50AE-7A3A-0AF1A182DDE7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8783D01B-E4F6-2CA4-F04C-94DF0E4462CF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4527ED7D-C0A3-D9BC-AFC3-9CC730F18658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24835BDE-7068-BDD8-426A-27C75DA57D4C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3E2C7E38-15EC-9814-9A94-49EBEE9B8F91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82D66F59-EDCE-3313-2FFB-81A484B68FAA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1F0BD808-8730-4C5E-B5DF-D8B40B50FAAF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86B1BB0B-A3B7-434A-B528-7380F07A17F1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0D5A299-4EE9-E58D-01B0-F121EE531339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26EF91FC-3489-AA38-311B-D87BB940C322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08F53266-DE06-4707-9800-54E2165A077A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257E4231-16BA-3B36-3515-A5F6754DE8A0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793EF60B-A37F-0458-F6F7-AC02BB4F9CC9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D2939EE8-C701-78A2-D1F6-18E72E145EFA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6315AC2C-F4C8-BE25-3BE5-265DB56A76E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C93A335C-B365-5248-CBD4-FB33DCCB0B83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0CB988FF-F551-658F-4F5E-BC9D5DC7125D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71FF180F-9811-8315-A97C-ABD16F54EFD6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0D5D60B9-BA71-44A8-C849-D793B1B31778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775E179-AD06-9954-B35C-2A90D8E55EC2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沙箱技术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6E893C-879A-5240-9FC1-E3AD6A95D6B9}"/>
              </a:ext>
            </a:extLst>
          </p:cNvPr>
          <p:cNvSpPr txBox="1"/>
          <p:nvPr/>
        </p:nvSpPr>
        <p:spPr>
          <a:xfrm>
            <a:off x="380489" y="755398"/>
            <a:ext cx="480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创建一个</a:t>
            </a:r>
            <a:r>
              <a:rPr lang="en-US" altLang="zh-CN" dirty="0">
                <a:latin typeface="+mn-ea"/>
              </a:rPr>
              <a:t>test</a:t>
            </a:r>
            <a:r>
              <a:rPr lang="zh-CN" altLang="en-US" dirty="0">
                <a:latin typeface="+mn-ea"/>
              </a:rPr>
              <a:t>文本用于测试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1290056-B696-CE56-3450-462231A0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99" y="1200797"/>
            <a:ext cx="6501662" cy="10629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5D28756-1F88-CBAE-2655-A76621C4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68" y="2525937"/>
            <a:ext cx="6030167" cy="105742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9362680-B879-2421-AD77-9FBA38C60FD2}"/>
              </a:ext>
            </a:extLst>
          </p:cNvPr>
          <p:cNvSpPr txBox="1"/>
          <p:nvPr/>
        </p:nvSpPr>
        <p:spPr>
          <a:xfrm>
            <a:off x="175413" y="358336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Inter"/>
              </a:rPr>
              <a:t>firejail</a:t>
            </a:r>
            <a:r>
              <a:rPr lang="en-US" altLang="zh-CN" b="0" i="0" dirty="0">
                <a:effectLst/>
                <a:latin typeface="Inter"/>
              </a:rPr>
              <a:t> --private </a:t>
            </a:r>
            <a:r>
              <a:rPr lang="en-US" altLang="zh-CN" b="0" i="0" dirty="0" err="1">
                <a:effectLst/>
                <a:latin typeface="Inter"/>
              </a:rPr>
              <a:t>gedit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5A92116-61EC-6E70-33CE-B1A803BDF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14" y="3868247"/>
            <a:ext cx="9678751" cy="286742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6CD17CB-901E-51B8-2873-E80F317A8645}"/>
              </a:ext>
            </a:extLst>
          </p:cNvPr>
          <p:cNvSpPr txBox="1"/>
          <p:nvPr/>
        </p:nvSpPr>
        <p:spPr>
          <a:xfrm>
            <a:off x="7505444" y="2128761"/>
            <a:ext cx="3473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在一个隔离的、私有的文件系统环境中启动 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文本编辑器。</a:t>
            </a:r>
            <a:r>
              <a:rPr lang="en-US" altLang="zh-CN" dirty="0" err="1"/>
              <a:t>gedit</a:t>
            </a:r>
            <a:r>
              <a:rPr lang="en-US" altLang="zh-CN" dirty="0"/>
              <a:t> </a:t>
            </a:r>
            <a:r>
              <a:rPr lang="zh-CN" altLang="en-US" dirty="0"/>
              <a:t>在运行过程中只能访问这个临时文件系统，无法直接访问宿主系统的其他文件和目录</a:t>
            </a:r>
          </a:p>
        </p:txBody>
      </p:sp>
    </p:spTree>
    <p:extLst>
      <p:ext uri="{BB962C8B-B14F-4D97-AF65-F5344CB8AC3E}">
        <p14:creationId xmlns:p14="http://schemas.microsoft.com/office/powerpoint/2010/main" val="187132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C3A6-CA4D-EB84-3E51-5A425F681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AA3E945F-29BD-666C-FC87-9399D7686597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3ACEED2F-0136-FD6D-5BD3-84329B6869AF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648C9EF8-B4AE-96EF-E4CB-2FE19E438F19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6342F402-D134-0295-44FA-5C0E13701CAD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5340732A-BFCD-07A6-8354-948DFEA8C1AC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90C1E25F-9FBD-0C3D-7F16-B824BB77E1BD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E2E42AB5-C247-F0DD-D111-933A49B207F8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DC389019-AC35-111C-0BDB-AB84EE20F750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927F5671-A343-3732-97B6-547E68BC02E3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A0091FCB-BC7E-4A35-7D15-3FE1834302F7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68043B3B-D508-0A9D-FB8A-51BAD7E16BE3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3151DE8E-AFDA-3BDB-8B32-3BCF4386FCDB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2BB83590-D93E-8618-C78F-F17AEBCBF24F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CF53FF5D-D678-2DF1-F2D3-D9BA90C37E79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543DA09C-AB91-D800-FB40-A14764B2433C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A643D43D-7445-4666-1B23-676D24F53495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16A4835A-D034-C8BC-C9E7-AD5809C75E6C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62750D44-311B-6F21-5A33-33C1CD7287CB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B8F176AC-AEA4-FBC5-213C-9C2769144BEC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D3D563B8-38AA-3D98-85CA-3D212AC7A986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60E061ED-613A-4F41-C078-C668C3D6667E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D289F213-9684-EE20-09FD-11DE163F93B5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44D85127-2717-A785-9D66-1490D3A92136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77844C06-B0D6-E223-A890-01F6A07C037B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D2F14996-1D8C-5166-0B79-410787555EFC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214C04EC-9B4B-EECF-8F79-48C99AF0251A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5C96B17D-3DCA-7A84-126E-23A49B7A994B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4F62D989-30F0-C6DC-B80C-C1CF6CBC69E9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96AFDB24-821D-347E-6E19-1C93D5EC07FF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681E78F6-99EF-5286-69F1-E84CD24854A5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9F93C8EE-470E-A27A-58C3-7AB4723258B5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30D5AB48-24BD-A9CA-FBF2-4EB9C6ACA378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36C77AD6-5580-1F4C-9C8E-D5AB198425B2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13DDED5F-4CC0-AD96-5803-1B8E16B14818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4352FF6D-9C53-A0FE-80E5-CA4CA8F429DC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5DDC7A60-430F-6115-DF3E-801B6F4ECB69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450235B0-E664-2FE8-0B88-91AC79372566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41BEC922-2853-F981-6EA7-7B4F08BF0157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FB2DD6BF-0F4F-C407-F366-D279933495F9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4707FCEB-B13A-EFE6-1D82-85A2B100DF20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14A73980-1F17-FA7C-8C70-CFB12C7516BD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BDB495F7-D5D0-6FCD-2C1B-6CF25E4AF3AA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47A0876F-DADE-A00D-C428-6B42A67F4CCF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F0399EB4-9A4A-6718-3F5D-2E2E2F1116E2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1741C426-40BD-D864-9E18-585E9DB6CA7B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D76DEE62-EC12-70B7-FD55-B3D3F57FD7DA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641D86FA-A52B-84C7-29EF-69D98D36FDE7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ECDA485E-A1B7-A67D-47BB-3F7DEB392DE3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9BDCC79C-05EF-2DF9-29D3-94D575413FC4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562BD32C-95BE-49C5-97DE-994571F3EB27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9EA14E53-38AE-0413-4EAC-D1E48BB7C51D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8700FEA2-CE96-26B8-B647-C1714279396A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B0914A3E-3E2B-2F87-DEB1-EFF903D794D7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68581287-6899-EC84-0FC8-DC18DE41C05D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E68D6760-C066-86DB-E274-A64A3AE43358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2990C4CF-25EC-1455-E1FF-518B15BE39F1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5458FB89-235B-E90E-4AA4-A4BD75BDB623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CA6D1D77-2CBC-854F-B1FA-F523BB3F5CBD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400E3CAF-D22A-510E-78F8-669D40F4BE4A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7011F4B9-B08C-813C-983B-9481238F6C16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4DF2D55D-1078-6260-B2B0-13D7CB212275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B94F5D56-9CFD-C5DA-BF41-B8A141463834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28F66A8C-602F-0433-C912-DE5E5AA5ADB4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4995AB29-2DEB-BBCC-41F2-9980B8942B6B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0BA93CE6-8E15-2478-4A87-0F1FA8FFF342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8B120C8D-8EF7-FE4E-2E0B-D189E0FAC430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107440B9-671F-C11D-99E3-4C6768D36C91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3F93348A-01B9-968D-4C70-278CB857918B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5A9A0BFB-0A40-C028-3AB7-110D03D5910E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457D8DA4-6374-7FC7-CCAC-06064A889C6B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D5A0A5AF-0BDD-F4DA-01FA-688F5D3684E5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3DB6CDD1-90A2-D826-FA2E-343359C758D4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EB848B82-9AF4-5409-D07A-62581DDB871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0987702C-298B-2424-CDE9-EDAD6134DF83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FB01785A-97D5-FF6E-1F66-D36CAE124946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CDD633AA-8F16-8DA5-66C2-C7F632CCBE5B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0C98C0F5-B637-BEDF-4398-8E322441DDC5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783E1426-6757-8EB9-7DD1-EA27D01A8C75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4C222C27-8023-508F-DFE7-494E94B60877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C37F3840-E5E2-9063-09A6-4C3B0D80B8A8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91A74189-19A2-C41F-BAF4-879FE95B216B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2D717EA9-B4FD-2FC7-DB25-CFFEA5D93A50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980D3435-198F-180B-870A-8ED347A1B10E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8040EB63-81AA-178F-5AFE-45156C89CD7B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2C6A10C7-9D66-2EF3-F137-2497362C2C85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CCBC079E-C140-539A-482C-DB5169B681C7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3C97689A-0EBD-8B83-B2F3-DA7F673CF0C8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3C839FE-AD7A-36A8-0A0C-8983293FD46A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沙箱技术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834AE-5C45-B5FA-2402-ABA847CA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918" y="1583323"/>
            <a:ext cx="4477501" cy="42843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8F7905-6B5A-C03E-8395-078478C049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723"/>
          <a:stretch/>
        </p:blipFill>
        <p:spPr>
          <a:xfrm>
            <a:off x="900581" y="2289067"/>
            <a:ext cx="4875787" cy="336599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8607BBF-19C0-B1CC-3364-89E4A53E5E95}"/>
              </a:ext>
            </a:extLst>
          </p:cNvPr>
          <p:cNvSpPr txBox="1"/>
          <p:nvPr/>
        </p:nvSpPr>
        <p:spPr>
          <a:xfrm>
            <a:off x="900581" y="176715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firejail --net=none firefox</a:t>
            </a:r>
          </a:p>
        </p:txBody>
      </p:sp>
    </p:spTree>
    <p:extLst>
      <p:ext uri="{BB962C8B-B14F-4D97-AF65-F5344CB8AC3E}">
        <p14:creationId xmlns:p14="http://schemas.microsoft.com/office/powerpoint/2010/main" val="37899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9645-5B8B-4E76-0138-42189AEEA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B33625A3-10A1-84DB-87A2-7A05FA7C0FA7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5A6B9552-7D59-016A-881D-806CD7F1C1CE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F573F111-343C-FC7D-AB71-42676C83B674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C5C955ED-3093-2333-A019-92647C6E7A89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CF8BFF66-0C06-12DD-074E-AA2107F320DE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793F8F31-9A0A-838D-822E-F91696E80061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2AD2513D-8659-9AF3-AC32-0DDAAE0FE573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24D076A1-78A2-FA7C-EA12-513FC5D256E0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CB877D53-CCCD-BFCF-8CEA-C1E35F338735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958A24A5-EDC2-1FC7-B23F-5744B6AC062B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51AD31C9-6170-0A6E-3EA2-AB3D64480EFC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AB4BA653-42F4-CA51-7475-3B02740EF114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4DABA611-650A-2E27-6B28-FD2A7D0D25E2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E2A7069B-A11C-8EB2-AC19-26EBD43D11CD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E6FD8AC9-0AB1-1DF0-366E-55D03D3CD4F7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037A7F66-ECC2-9EF7-0D7D-B5882A0F978B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6B950E67-80F8-6AED-FFA0-DA6F79F09D0B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4E1962C1-5788-3693-62A1-F755BF4B7125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2E79E657-7200-F453-57B7-65C96B6C7AB3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01AC2EBC-AA7C-F26D-FDF7-D05058A2DB96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F19BFF9F-3068-CBFD-1A56-457BAED48A0D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F1595C29-81D1-3A68-75BA-AF4FF2E9D846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755B194F-7D0A-603E-CFFA-3575318B321A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84704E2D-51E6-7DE1-49E4-4AC9A7E12236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02874A2E-9728-4C80-82E7-D635B158CF7F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9ACE8E7F-BE82-41CC-10A5-3DD77EF6E640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E05B4E2C-40CA-676C-E46F-961EA5FC001E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CA394E0E-860B-E707-F2F6-66E1EC539850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1802390D-CE78-22BC-DB14-93485F696446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89D52BE8-6FB2-297A-D551-00AD3E813363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1F00451E-8616-5ECC-BE79-84E8EB4CB6B9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6E606C4E-EF30-98A2-D0A4-5B402BD98A60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05B3A1BD-598A-C165-63DA-C56BAC37DE7C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668F034E-5DA5-8BE0-376D-080532CA1D3D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5D45F6B8-DBD1-251A-B13C-7B225BD1D934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91B37ACB-5D11-2689-256D-BD84078DA681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B2DACB31-9802-C8F8-5199-4775A8A42F6D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75F33BF3-6B0C-227A-5E6A-5CD2FF94831D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704DA0AC-E809-6FC3-D164-21041F72FB77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CF9F9453-3AA9-BFE3-7E10-6D46BC41B685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73D69070-947E-EA74-F5CF-A4BB2A755CC9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A7AD12B1-E9A5-628D-F7C5-7D3AB9438DAF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654D83B0-7CC3-0428-21B2-C84239329B27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D1540556-3A16-D766-8DD0-4A242A351218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EC745323-EC07-A808-B5C3-D5E848DF4BAC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A1726A10-C62E-CAF4-6D96-EFB3F693AD6D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0C9F98AD-EB26-58B5-00BE-EBDC0CE8DE89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2A27E66B-320B-A530-8340-8A9857C2E640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6DCCEB6F-C271-08CE-2A65-FF3BDB3048EF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1413D720-74C8-810C-5A2A-216469A08F85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EF22274E-D671-6FA6-2E54-B998F29653CB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968A1D3F-0E90-5278-EC0E-1EF451648B1C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657F19FE-BAF2-D45B-BE5D-2A4D0572A139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DD119B2C-62FD-9EC5-0264-F03F73E2AD24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D0539E38-8ABD-6BC2-4B9A-57C8D63C2E1C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E0B6B964-9B39-F73F-ECD8-0623BBADAAEC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BBB59DBB-1583-88EE-4BD1-AB1399B9D29A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688E4E9D-7C54-BA64-FFD4-DEE1AA9B24BA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BF338EED-D6F7-6EC3-0EEA-358235A1ADC5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CE8F0F16-5F32-E63F-CE11-C8F12216FD2F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C2158DE8-ADEF-5D80-6E33-134902F4B2F4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8E5E490C-D7E9-218E-2F2D-B6FA57486072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3C75BB2F-9A75-0D1C-3ED1-05CB9B8A5FB7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3A62F388-D531-4F60-D596-7C70255E3465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E63B94E1-6905-F1F1-061C-5E45D8FDE31E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03025E7A-216F-1FB5-640D-AFA0AA787C70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E52E0132-E1EC-D8C9-C199-0AEFD488EAFE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48E7792E-FB90-5A30-DBCC-CE013C4CBEB1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CEFDD6B1-9B64-12DE-842F-6D7F8A1DD02B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E3507860-EEA7-C4FB-B14A-A30922E14445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85F1212C-6BF9-6A00-6782-CB3C53000E86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F9793790-2418-2985-33B8-BA15F31BD180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A4FA228A-4879-78D3-D0D0-A9FB4B2800F9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9E7A8529-53A1-F244-108F-29D59832A170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7F89070D-6D7B-C23A-FAD5-E034E4FEB37D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8E25882F-8F2B-1CAC-B458-C4B0CF95D4A4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6666EE0E-A5A7-0ABC-9B6B-35BED0FC7A1D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0F36CF68-E459-4DAE-988C-C1D6B011813C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C8659FC9-7F61-3A61-E4D4-E711F7771545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6A78F3DA-DF24-0508-CC93-836B2EA7AD07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2FA5F660-9AC2-1A1D-9DD0-FF641E93C0FA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6FAEF102-FF34-770E-91C8-F4511C36103D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A3F7AC19-5010-B0BA-F9D3-C5907AE1DBA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772B8849-2F06-5DD7-1B87-46A2385C3C1F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7960A282-111C-0487-7FFE-97A27D59DA50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DA32C7E7-9337-754B-5C44-7109BD4F9F95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7AC6D791-DBF3-D6B7-D88C-50DEFA65CD00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208E4FA-AC8D-A61D-AC86-C032A37A512C}"/>
              </a:ext>
            </a:extLst>
          </p:cNvPr>
          <p:cNvSpPr txBox="1"/>
          <p:nvPr/>
        </p:nvSpPr>
        <p:spPr>
          <a:xfrm>
            <a:off x="489419" y="3860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沙箱技术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8696C-120D-9E87-2CEB-52392DD80EAF}"/>
              </a:ext>
            </a:extLst>
          </p:cNvPr>
          <p:cNvSpPr txBox="1"/>
          <p:nvPr/>
        </p:nvSpPr>
        <p:spPr>
          <a:xfrm>
            <a:off x="5743897" y="4583725"/>
            <a:ext cx="6162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+mn-ea"/>
              </a:rPr>
              <a:t>firejail</a:t>
            </a:r>
            <a:r>
              <a:rPr lang="en-US" altLang="zh-CN" dirty="0">
                <a:latin typeface="+mn-ea"/>
              </a:rPr>
              <a:t> --</a:t>
            </a:r>
            <a:r>
              <a:rPr lang="en-US" altLang="zh-CN" dirty="0" err="1">
                <a:latin typeface="+mn-ea"/>
              </a:rPr>
              <a:t>cpu</a:t>
            </a:r>
            <a:r>
              <a:rPr lang="en-US" altLang="zh-CN" dirty="0">
                <a:latin typeface="+mn-ea"/>
              </a:rPr>
              <a:t>=0 --</a:t>
            </a:r>
            <a:r>
              <a:rPr lang="en-US" altLang="zh-CN" dirty="0" err="1">
                <a:latin typeface="+mn-ea"/>
              </a:rPr>
              <a:t>rlimit</a:t>
            </a:r>
            <a:r>
              <a:rPr lang="en-US" altLang="zh-CN" dirty="0">
                <a:latin typeface="+mn-ea"/>
              </a:rPr>
              <a:t>-as=256m 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stress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cpu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 4 --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vm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 1 --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vm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-bytes 1G</a:t>
            </a:r>
            <a:endParaRPr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EA7E72-3883-A03C-6D97-26074BE61898}"/>
              </a:ext>
            </a:extLst>
          </p:cNvPr>
          <p:cNvSpPr txBox="1"/>
          <p:nvPr/>
        </p:nvSpPr>
        <p:spPr>
          <a:xfrm>
            <a:off x="510577" y="4399059"/>
            <a:ext cx="616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stress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cpu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 4 --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vm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 1 --</a:t>
            </a:r>
            <a:r>
              <a:rPr lang="en-US" altLang="zh-CN" b="0" i="0" dirty="0" err="1">
                <a:solidFill>
                  <a:srgbClr val="1C1F23"/>
                </a:solidFill>
                <a:effectLst/>
                <a:latin typeface="Inter"/>
              </a:rPr>
              <a:t>vm</a:t>
            </a:r>
            <a:r>
              <a:rPr lang="en-US" altLang="zh-CN" b="0" i="0" dirty="0">
                <a:solidFill>
                  <a:srgbClr val="1C1F23"/>
                </a:solidFill>
                <a:effectLst/>
                <a:latin typeface="Inter"/>
              </a:rPr>
              <a:t>-bytes 1G</a:t>
            </a:r>
            <a:endParaRPr lang="zh-CN" altLang="en-US" dirty="0">
              <a:latin typeface="+mn-ea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C503579-D304-6599-DD6E-D16CEFC2D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5" y="1443277"/>
            <a:ext cx="4745704" cy="29204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6DEAA8-F0BE-46C4-A6AF-0FFCF36A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993" y="1415905"/>
            <a:ext cx="6195280" cy="297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2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EB6EC-36B1-7525-3542-363B74AFF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任意多边形: 形状 20">
            <a:extLst>
              <a:ext uri="{FF2B5EF4-FFF2-40B4-BE49-F238E27FC236}">
                <a16:creationId xmlns:a16="http://schemas.microsoft.com/office/drawing/2014/main" id="{AE5641E0-9BAF-808A-4444-7685CD823301}"/>
              </a:ext>
            </a:extLst>
          </p:cNvPr>
          <p:cNvSpPr/>
          <p:nvPr/>
        </p:nvSpPr>
        <p:spPr>
          <a:xfrm rot="5400000">
            <a:off x="9426211" y="4092214"/>
            <a:ext cx="2871770" cy="2659807"/>
          </a:xfrm>
          <a:custGeom>
            <a:avLst/>
            <a:gdLst>
              <a:gd name="connsiteX0" fmla="*/ 0 w 2871770"/>
              <a:gd name="connsiteY0" fmla="*/ 0 h 2659807"/>
              <a:gd name="connsiteX1" fmla="*/ 2871770 w 2871770"/>
              <a:gd name="connsiteY1" fmla="*/ 0 h 2659807"/>
              <a:gd name="connsiteX2" fmla="*/ 2871770 w 2871770"/>
              <a:gd name="connsiteY2" fmla="*/ 2659807 h 265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71770" h="2659807">
                <a:moveTo>
                  <a:pt x="0" y="0"/>
                </a:moveTo>
                <a:lnTo>
                  <a:pt x="2871770" y="0"/>
                </a:lnTo>
                <a:lnTo>
                  <a:pt x="2871770" y="265980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0" name="任意多边形: 形状 15">
            <a:extLst>
              <a:ext uri="{FF2B5EF4-FFF2-40B4-BE49-F238E27FC236}">
                <a16:creationId xmlns:a16="http://schemas.microsoft.com/office/drawing/2014/main" id="{E54EBA0E-022D-35BE-AAC2-6E3ACAE5DE26}"/>
              </a:ext>
            </a:extLst>
          </p:cNvPr>
          <p:cNvSpPr/>
          <p:nvPr/>
        </p:nvSpPr>
        <p:spPr>
          <a:xfrm rot="5400000">
            <a:off x="10004343" y="4670343"/>
            <a:ext cx="2271486" cy="2103828"/>
          </a:xfrm>
          <a:custGeom>
            <a:avLst/>
            <a:gdLst>
              <a:gd name="connsiteX0" fmla="*/ 0 w 2271486"/>
              <a:gd name="connsiteY0" fmla="*/ 0 h 2103828"/>
              <a:gd name="connsiteX1" fmla="*/ 2271486 w 2271486"/>
              <a:gd name="connsiteY1" fmla="*/ 0 h 2103828"/>
              <a:gd name="connsiteX2" fmla="*/ 2271486 w 2271486"/>
              <a:gd name="connsiteY2" fmla="*/ 2103828 h 210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1486" h="2103828">
                <a:moveTo>
                  <a:pt x="0" y="0"/>
                </a:moveTo>
                <a:lnTo>
                  <a:pt x="2271486" y="0"/>
                </a:lnTo>
                <a:lnTo>
                  <a:pt x="2271486" y="2103828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1" name="矩形 5">
            <a:extLst>
              <a:ext uri="{FF2B5EF4-FFF2-40B4-BE49-F238E27FC236}">
                <a16:creationId xmlns:a16="http://schemas.microsoft.com/office/drawing/2014/main" id="{29DB72D8-3FE1-7DA6-35EC-7FBF97690515}"/>
              </a:ext>
            </a:extLst>
          </p:cNvPr>
          <p:cNvSpPr/>
          <p:nvPr/>
        </p:nvSpPr>
        <p:spPr>
          <a:xfrm>
            <a:off x="6084873" y="0"/>
            <a:ext cx="6096000" cy="5646057"/>
          </a:xfrm>
          <a:custGeom>
            <a:avLst/>
            <a:gdLst>
              <a:gd name="connsiteX0" fmla="*/ 0 w 6096000"/>
              <a:gd name="connsiteY0" fmla="*/ 0 h 5646057"/>
              <a:gd name="connsiteX1" fmla="*/ 6096000 w 6096000"/>
              <a:gd name="connsiteY1" fmla="*/ 0 h 5646057"/>
              <a:gd name="connsiteX2" fmla="*/ 6096000 w 6096000"/>
              <a:gd name="connsiteY2" fmla="*/ 5646057 h 5646057"/>
              <a:gd name="connsiteX3" fmla="*/ 0 w 6096000"/>
              <a:gd name="connsiteY3" fmla="*/ 5646057 h 5646057"/>
              <a:gd name="connsiteX4" fmla="*/ 0 w 6096000"/>
              <a:gd name="connsiteY4" fmla="*/ 0 h 5646057"/>
              <a:gd name="connsiteX0-1" fmla="*/ 0 w 6096000"/>
              <a:gd name="connsiteY0-2" fmla="*/ 0 h 5646057"/>
              <a:gd name="connsiteX1-3" fmla="*/ 6096000 w 6096000"/>
              <a:gd name="connsiteY1-4" fmla="*/ 0 h 5646057"/>
              <a:gd name="connsiteX2-5" fmla="*/ 6096000 w 6096000"/>
              <a:gd name="connsiteY2-6" fmla="*/ 5646057 h 5646057"/>
              <a:gd name="connsiteX3-7" fmla="*/ 0 w 6096000"/>
              <a:gd name="connsiteY3-8" fmla="*/ 0 h 564605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96000" h="5646057">
                <a:moveTo>
                  <a:pt x="0" y="0"/>
                </a:moveTo>
                <a:lnTo>
                  <a:pt x="6096000" y="0"/>
                </a:lnTo>
                <a:lnTo>
                  <a:pt x="6096000" y="564605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82" name="任意多边形: 形状 11">
            <a:extLst>
              <a:ext uri="{FF2B5EF4-FFF2-40B4-BE49-F238E27FC236}">
                <a16:creationId xmlns:a16="http://schemas.microsoft.com/office/drawing/2014/main" id="{B739F807-A598-BB45-1F90-F16604291DC9}"/>
              </a:ext>
            </a:extLst>
          </p:cNvPr>
          <p:cNvSpPr/>
          <p:nvPr/>
        </p:nvSpPr>
        <p:spPr>
          <a:xfrm>
            <a:off x="6785523" y="-3"/>
            <a:ext cx="5406477" cy="5007428"/>
          </a:xfrm>
          <a:custGeom>
            <a:avLst/>
            <a:gdLst>
              <a:gd name="connsiteX0" fmla="*/ 0 w 5406477"/>
              <a:gd name="connsiteY0" fmla="*/ 0 h 5007428"/>
              <a:gd name="connsiteX1" fmla="*/ 5406477 w 5406477"/>
              <a:gd name="connsiteY1" fmla="*/ 0 h 5007428"/>
              <a:gd name="connsiteX2" fmla="*/ 5406477 w 5406477"/>
              <a:gd name="connsiteY2" fmla="*/ 5007428 h 500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6477" h="5007428">
                <a:moveTo>
                  <a:pt x="0" y="0"/>
                </a:moveTo>
                <a:lnTo>
                  <a:pt x="5406477" y="0"/>
                </a:lnTo>
                <a:lnTo>
                  <a:pt x="5406477" y="500742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4" name="文本框 24">
            <a:extLst>
              <a:ext uri="{FF2B5EF4-FFF2-40B4-BE49-F238E27FC236}">
                <a16:creationId xmlns:a16="http://schemas.microsoft.com/office/drawing/2014/main" id="{B61AA096-E218-7683-1256-B30D1A7259F8}"/>
              </a:ext>
            </a:extLst>
          </p:cNvPr>
          <p:cNvSpPr txBox="1"/>
          <p:nvPr/>
        </p:nvSpPr>
        <p:spPr>
          <a:xfrm>
            <a:off x="687600" y="3068432"/>
            <a:ext cx="5203836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8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第二部分</a:t>
            </a:r>
            <a:r>
              <a:rPr lang="zh-CN" altLang="zh-CN" sz="4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容器技术</a:t>
            </a:r>
            <a:endParaRPr lang="zh-CN" altLang="en-US" sz="4800" b="1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585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575CE254-215C-7410-492C-B45E17652132}"/>
              </a:ext>
            </a:extLst>
          </p:cNvPr>
          <p:cNvGrpSpPr>
            <a:grpSpLocks noChangeAspect="1"/>
          </p:cNvGrpSpPr>
          <p:nvPr/>
        </p:nvGrpSpPr>
        <p:grpSpPr>
          <a:xfrm>
            <a:off x="9488761" y="899758"/>
            <a:ext cx="2151622" cy="624370"/>
            <a:chOff x="2925763" y="2430427"/>
            <a:chExt cx="6340476" cy="1839913"/>
          </a:xfrm>
          <a:solidFill>
            <a:schemeClr val="bg1"/>
          </a:solidFill>
        </p:grpSpPr>
        <p:sp>
          <p:nvSpPr>
            <p:cNvPr id="2586" name="îşlíde">
              <a:extLst>
                <a:ext uri="{FF2B5EF4-FFF2-40B4-BE49-F238E27FC236}">
                  <a16:creationId xmlns:a16="http://schemas.microsoft.com/office/drawing/2014/main" id="{D57FBCF8-05AA-C606-D990-B9D2B351BE88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>
                  <a:moveTo>
                    <a:pt x="0" y="1"/>
                  </a:moveTo>
                  <a:cubicBezTo>
                    <a:pt x="0" y="0"/>
                    <a:pt x="29" y="103"/>
                    <a:pt x="6" y="128"/>
                  </a:cubicBezTo>
                  <a:cubicBezTo>
                    <a:pt x="6" y="128"/>
                    <a:pt x="32" y="107"/>
                    <a:pt x="39" y="61"/>
                  </a:cubicBezTo>
                  <a:cubicBezTo>
                    <a:pt x="39" y="61"/>
                    <a:pt x="36" y="32"/>
                    <a:pt x="4" y="3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1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7" name="iṩļîdé">
              <a:extLst>
                <a:ext uri="{FF2B5EF4-FFF2-40B4-BE49-F238E27FC236}">
                  <a16:creationId xmlns:a16="http://schemas.microsoft.com/office/drawing/2014/main" id="{2EAE165B-1789-9278-9BB4-F2AEA65419BE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>
                  <a:moveTo>
                    <a:pt x="25" y="144"/>
                  </a:moveTo>
                  <a:cubicBezTo>
                    <a:pt x="25" y="144"/>
                    <a:pt x="8" y="162"/>
                    <a:pt x="2" y="131"/>
                  </a:cubicBezTo>
                  <a:cubicBezTo>
                    <a:pt x="2" y="131"/>
                    <a:pt x="0" y="121"/>
                    <a:pt x="14" y="121"/>
                  </a:cubicBezTo>
                  <a:cubicBezTo>
                    <a:pt x="14" y="121"/>
                    <a:pt x="65" y="32"/>
                    <a:pt x="84" y="57"/>
                  </a:cubicBezTo>
                  <a:cubicBezTo>
                    <a:pt x="84" y="57"/>
                    <a:pt x="89" y="79"/>
                    <a:pt x="84" y="99"/>
                  </a:cubicBezTo>
                  <a:cubicBezTo>
                    <a:pt x="84" y="99"/>
                    <a:pt x="95" y="103"/>
                    <a:pt x="97" y="91"/>
                  </a:cubicBezTo>
                  <a:cubicBezTo>
                    <a:pt x="97" y="91"/>
                    <a:pt x="128" y="42"/>
                    <a:pt x="128" y="17"/>
                  </a:cubicBezTo>
                  <a:cubicBezTo>
                    <a:pt x="128" y="17"/>
                    <a:pt x="153" y="0"/>
                    <a:pt x="153" y="22"/>
                  </a:cubicBezTo>
                  <a:cubicBezTo>
                    <a:pt x="153" y="22"/>
                    <a:pt x="143" y="65"/>
                    <a:pt x="143" y="81"/>
                  </a:cubicBezTo>
                  <a:cubicBezTo>
                    <a:pt x="143" y="81"/>
                    <a:pt x="136" y="249"/>
                    <a:pt x="109" y="292"/>
                  </a:cubicBezTo>
                  <a:cubicBezTo>
                    <a:pt x="109" y="292"/>
                    <a:pt x="95" y="317"/>
                    <a:pt x="69" y="257"/>
                  </a:cubicBezTo>
                  <a:cubicBezTo>
                    <a:pt x="69" y="257"/>
                    <a:pt x="100" y="287"/>
                    <a:pt x="103" y="250"/>
                  </a:cubicBezTo>
                  <a:cubicBezTo>
                    <a:pt x="103" y="250"/>
                    <a:pt x="134" y="75"/>
                    <a:pt x="127" y="57"/>
                  </a:cubicBezTo>
                  <a:cubicBezTo>
                    <a:pt x="127" y="57"/>
                    <a:pt x="80" y="144"/>
                    <a:pt x="69" y="170"/>
                  </a:cubicBezTo>
                  <a:cubicBezTo>
                    <a:pt x="69" y="170"/>
                    <a:pt x="47" y="171"/>
                    <a:pt x="48" y="148"/>
                  </a:cubicBezTo>
                  <a:cubicBezTo>
                    <a:pt x="48" y="148"/>
                    <a:pt x="94" y="43"/>
                    <a:pt x="57" y="73"/>
                  </a:cubicBezTo>
                  <a:cubicBezTo>
                    <a:pt x="57" y="73"/>
                    <a:pt x="35" y="117"/>
                    <a:pt x="27" y="136"/>
                  </a:cubicBezTo>
                  <a:cubicBezTo>
                    <a:pt x="25" y="140"/>
                    <a:pt x="25" y="140"/>
                    <a:pt x="25" y="140"/>
                  </a:cubicBezTo>
                  <a:lnTo>
                    <a:pt x="25" y="1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8" name="iSľíḓé">
              <a:extLst>
                <a:ext uri="{FF2B5EF4-FFF2-40B4-BE49-F238E27FC236}">
                  <a16:creationId xmlns:a16="http://schemas.microsoft.com/office/drawing/2014/main" id="{F2F4C327-4799-C49C-DA42-BC8BB069E3A3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>
                  <a:moveTo>
                    <a:pt x="2" y="86"/>
                  </a:moveTo>
                  <a:cubicBezTo>
                    <a:pt x="2" y="86"/>
                    <a:pt x="62" y="75"/>
                    <a:pt x="88" y="41"/>
                  </a:cubicBezTo>
                  <a:cubicBezTo>
                    <a:pt x="88" y="41"/>
                    <a:pt x="107" y="26"/>
                    <a:pt x="105" y="47"/>
                  </a:cubicBezTo>
                  <a:cubicBezTo>
                    <a:pt x="105" y="47"/>
                    <a:pt x="75" y="157"/>
                    <a:pt x="91" y="341"/>
                  </a:cubicBezTo>
                  <a:cubicBezTo>
                    <a:pt x="91" y="341"/>
                    <a:pt x="32" y="321"/>
                    <a:pt x="27" y="312"/>
                  </a:cubicBezTo>
                  <a:cubicBezTo>
                    <a:pt x="27" y="312"/>
                    <a:pt x="92" y="372"/>
                    <a:pt x="111" y="383"/>
                  </a:cubicBezTo>
                  <a:cubicBezTo>
                    <a:pt x="111" y="383"/>
                    <a:pt x="121" y="383"/>
                    <a:pt x="116" y="352"/>
                  </a:cubicBezTo>
                  <a:cubicBezTo>
                    <a:pt x="116" y="352"/>
                    <a:pt x="103" y="106"/>
                    <a:pt x="131" y="56"/>
                  </a:cubicBezTo>
                  <a:cubicBezTo>
                    <a:pt x="131" y="56"/>
                    <a:pt x="158" y="0"/>
                    <a:pt x="106" y="9"/>
                  </a:cubicBezTo>
                  <a:cubicBezTo>
                    <a:pt x="106" y="9"/>
                    <a:pt x="15" y="79"/>
                    <a:pt x="8" y="81"/>
                  </a:cubicBezTo>
                  <a:cubicBezTo>
                    <a:pt x="0" y="84"/>
                    <a:pt x="0" y="84"/>
                    <a:pt x="0" y="84"/>
                  </a:cubicBezTo>
                  <a:lnTo>
                    <a:pt x="2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89" name="iṧlíḑè">
              <a:extLst>
                <a:ext uri="{FF2B5EF4-FFF2-40B4-BE49-F238E27FC236}">
                  <a16:creationId xmlns:a16="http://schemas.microsoft.com/office/drawing/2014/main" id="{CEF22406-732E-9541-1F75-171233C0CBD9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>
                  <a:moveTo>
                    <a:pt x="4" y="1"/>
                  </a:moveTo>
                  <a:cubicBezTo>
                    <a:pt x="4" y="1"/>
                    <a:pt x="57" y="15"/>
                    <a:pt x="52" y="60"/>
                  </a:cubicBezTo>
                  <a:cubicBezTo>
                    <a:pt x="33" y="93"/>
                    <a:pt x="33" y="93"/>
                    <a:pt x="33" y="93"/>
                  </a:cubicBezTo>
                  <a:cubicBezTo>
                    <a:pt x="33" y="93"/>
                    <a:pt x="36" y="119"/>
                    <a:pt x="53" y="136"/>
                  </a:cubicBezTo>
                  <a:cubicBezTo>
                    <a:pt x="53" y="136"/>
                    <a:pt x="31" y="140"/>
                    <a:pt x="23" y="115"/>
                  </a:cubicBezTo>
                  <a:cubicBezTo>
                    <a:pt x="23" y="115"/>
                    <a:pt x="18" y="87"/>
                    <a:pt x="31" y="71"/>
                  </a:cubicBezTo>
                  <a:cubicBezTo>
                    <a:pt x="31" y="71"/>
                    <a:pt x="52" y="35"/>
                    <a:pt x="0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0" name="iṥḻiḑé">
              <a:extLst>
                <a:ext uri="{FF2B5EF4-FFF2-40B4-BE49-F238E27FC236}">
                  <a16:creationId xmlns:a16="http://schemas.microsoft.com/office/drawing/2014/main" id="{1549F3B0-531E-66C4-6C67-1F86F348C2EE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>
                  <a:moveTo>
                    <a:pt x="18" y="274"/>
                  </a:moveTo>
                  <a:cubicBezTo>
                    <a:pt x="18" y="274"/>
                    <a:pt x="39" y="421"/>
                    <a:pt x="55" y="349"/>
                  </a:cubicBezTo>
                  <a:cubicBezTo>
                    <a:pt x="55" y="349"/>
                    <a:pt x="82" y="271"/>
                    <a:pt x="75" y="252"/>
                  </a:cubicBezTo>
                  <a:cubicBezTo>
                    <a:pt x="75" y="252"/>
                    <a:pt x="65" y="245"/>
                    <a:pt x="85" y="223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63" y="164"/>
                    <a:pt x="185" y="0"/>
                    <a:pt x="200" y="41"/>
                  </a:cubicBezTo>
                  <a:cubicBezTo>
                    <a:pt x="206" y="53"/>
                    <a:pt x="206" y="53"/>
                    <a:pt x="206" y="53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2"/>
                    <a:pt x="269" y="105"/>
                    <a:pt x="263" y="134"/>
                  </a:cubicBezTo>
                  <a:cubicBezTo>
                    <a:pt x="263" y="134"/>
                    <a:pt x="159" y="196"/>
                    <a:pt x="137" y="231"/>
                  </a:cubicBezTo>
                  <a:cubicBezTo>
                    <a:pt x="137" y="231"/>
                    <a:pt x="131" y="237"/>
                    <a:pt x="104" y="237"/>
                  </a:cubicBezTo>
                  <a:cubicBezTo>
                    <a:pt x="104" y="237"/>
                    <a:pt x="97" y="237"/>
                    <a:pt x="97" y="261"/>
                  </a:cubicBezTo>
                  <a:cubicBezTo>
                    <a:pt x="97" y="261"/>
                    <a:pt x="76" y="341"/>
                    <a:pt x="66" y="372"/>
                  </a:cubicBezTo>
                  <a:cubicBezTo>
                    <a:pt x="66" y="372"/>
                    <a:pt x="42" y="478"/>
                    <a:pt x="29" y="485"/>
                  </a:cubicBezTo>
                  <a:cubicBezTo>
                    <a:pt x="29" y="485"/>
                    <a:pt x="0" y="482"/>
                    <a:pt x="5" y="454"/>
                  </a:cubicBezTo>
                  <a:cubicBezTo>
                    <a:pt x="5" y="454"/>
                    <a:pt x="9" y="373"/>
                    <a:pt x="8" y="356"/>
                  </a:cubicBezTo>
                  <a:cubicBezTo>
                    <a:pt x="16" y="287"/>
                    <a:pt x="16" y="287"/>
                    <a:pt x="16" y="287"/>
                  </a:cubicBezTo>
                  <a:cubicBezTo>
                    <a:pt x="18" y="274"/>
                    <a:pt x="18" y="274"/>
                    <a:pt x="18" y="274"/>
                  </a:cubicBezTo>
                  <a:close/>
                  <a:moveTo>
                    <a:pt x="207" y="65"/>
                  </a:moveTo>
                  <a:cubicBezTo>
                    <a:pt x="202" y="73"/>
                    <a:pt x="202" y="73"/>
                    <a:pt x="202" y="73"/>
                  </a:cubicBezTo>
                  <a:cubicBezTo>
                    <a:pt x="198" y="137"/>
                    <a:pt x="198" y="137"/>
                    <a:pt x="198" y="137"/>
                  </a:cubicBezTo>
                  <a:cubicBezTo>
                    <a:pt x="199" y="150"/>
                    <a:pt x="231" y="126"/>
                    <a:pt x="231" y="126"/>
                  </a:cubicBezTo>
                  <a:cubicBezTo>
                    <a:pt x="236" y="120"/>
                    <a:pt x="234" y="98"/>
                    <a:pt x="234" y="98"/>
                  </a:cubicBezTo>
                  <a:cubicBezTo>
                    <a:pt x="233" y="90"/>
                    <a:pt x="207" y="65"/>
                    <a:pt x="207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1" name="ïṧľidè">
              <a:extLst>
                <a:ext uri="{FF2B5EF4-FFF2-40B4-BE49-F238E27FC236}">
                  <a16:creationId xmlns:a16="http://schemas.microsoft.com/office/drawing/2014/main" id="{3C12414A-5051-6A32-D6F4-945AE6DCA6D1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>
                  <a:moveTo>
                    <a:pt x="6" y="142"/>
                  </a:moveTo>
                  <a:cubicBezTo>
                    <a:pt x="6" y="143"/>
                    <a:pt x="11" y="154"/>
                    <a:pt x="126" y="99"/>
                  </a:cubicBezTo>
                  <a:cubicBezTo>
                    <a:pt x="126" y="99"/>
                    <a:pt x="147" y="3"/>
                    <a:pt x="170" y="0"/>
                  </a:cubicBezTo>
                  <a:cubicBezTo>
                    <a:pt x="170" y="0"/>
                    <a:pt x="177" y="56"/>
                    <a:pt x="160" y="84"/>
                  </a:cubicBezTo>
                  <a:cubicBezTo>
                    <a:pt x="160" y="84"/>
                    <a:pt x="179" y="90"/>
                    <a:pt x="206" y="64"/>
                  </a:cubicBezTo>
                  <a:cubicBezTo>
                    <a:pt x="206" y="64"/>
                    <a:pt x="201" y="41"/>
                    <a:pt x="209" y="53"/>
                  </a:cubicBezTo>
                  <a:cubicBezTo>
                    <a:pt x="209" y="53"/>
                    <a:pt x="227" y="68"/>
                    <a:pt x="219" y="73"/>
                  </a:cubicBezTo>
                  <a:cubicBezTo>
                    <a:pt x="219" y="73"/>
                    <a:pt x="108" y="149"/>
                    <a:pt x="43" y="151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144"/>
                    <a:pt x="6" y="140"/>
                    <a:pt x="6" y="14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2" name="iśḷíḍe">
              <a:extLst>
                <a:ext uri="{FF2B5EF4-FFF2-40B4-BE49-F238E27FC236}">
                  <a16:creationId xmlns:a16="http://schemas.microsoft.com/office/drawing/2014/main" id="{AA05200D-927C-9C73-3C51-2E2FA4D28D95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>
                  <a:moveTo>
                    <a:pt x="13" y="212"/>
                  </a:moveTo>
                  <a:cubicBezTo>
                    <a:pt x="13" y="212"/>
                    <a:pt x="7" y="230"/>
                    <a:pt x="0" y="201"/>
                  </a:cubicBezTo>
                  <a:cubicBezTo>
                    <a:pt x="0" y="201"/>
                    <a:pt x="0" y="165"/>
                    <a:pt x="47" y="102"/>
                  </a:cubicBezTo>
                  <a:cubicBezTo>
                    <a:pt x="47" y="102"/>
                    <a:pt x="128" y="38"/>
                    <a:pt x="218" y="16"/>
                  </a:cubicBezTo>
                  <a:cubicBezTo>
                    <a:pt x="218" y="16"/>
                    <a:pt x="239" y="0"/>
                    <a:pt x="254" y="13"/>
                  </a:cubicBezTo>
                  <a:cubicBezTo>
                    <a:pt x="254" y="13"/>
                    <a:pt x="257" y="12"/>
                    <a:pt x="254" y="60"/>
                  </a:cubicBezTo>
                  <a:cubicBezTo>
                    <a:pt x="254" y="60"/>
                    <a:pt x="242" y="195"/>
                    <a:pt x="255" y="249"/>
                  </a:cubicBezTo>
                  <a:cubicBezTo>
                    <a:pt x="255" y="249"/>
                    <a:pt x="245" y="310"/>
                    <a:pt x="195" y="256"/>
                  </a:cubicBezTo>
                  <a:cubicBezTo>
                    <a:pt x="195" y="256"/>
                    <a:pt x="239" y="279"/>
                    <a:pt x="239" y="243"/>
                  </a:cubicBezTo>
                  <a:cubicBezTo>
                    <a:pt x="239" y="243"/>
                    <a:pt x="229" y="87"/>
                    <a:pt x="242" y="46"/>
                  </a:cubicBezTo>
                  <a:cubicBezTo>
                    <a:pt x="242" y="46"/>
                    <a:pt x="245" y="24"/>
                    <a:pt x="210" y="30"/>
                  </a:cubicBezTo>
                  <a:cubicBezTo>
                    <a:pt x="210" y="30"/>
                    <a:pt x="88" y="72"/>
                    <a:pt x="85" y="100"/>
                  </a:cubicBezTo>
                  <a:cubicBezTo>
                    <a:pt x="85" y="100"/>
                    <a:pt x="100" y="132"/>
                    <a:pt x="138" y="87"/>
                  </a:cubicBezTo>
                  <a:cubicBezTo>
                    <a:pt x="138" y="87"/>
                    <a:pt x="167" y="75"/>
                    <a:pt x="161" y="96"/>
                  </a:cubicBezTo>
                  <a:cubicBezTo>
                    <a:pt x="161" y="96"/>
                    <a:pt x="121" y="127"/>
                    <a:pt x="137" y="139"/>
                  </a:cubicBezTo>
                  <a:cubicBezTo>
                    <a:pt x="137" y="139"/>
                    <a:pt x="176" y="155"/>
                    <a:pt x="151" y="190"/>
                  </a:cubicBezTo>
                  <a:cubicBezTo>
                    <a:pt x="144" y="246"/>
                    <a:pt x="144" y="246"/>
                    <a:pt x="144" y="246"/>
                  </a:cubicBezTo>
                  <a:cubicBezTo>
                    <a:pt x="144" y="246"/>
                    <a:pt x="136" y="253"/>
                    <a:pt x="135" y="202"/>
                  </a:cubicBezTo>
                  <a:cubicBezTo>
                    <a:pt x="135" y="202"/>
                    <a:pt x="100" y="224"/>
                    <a:pt x="100" y="203"/>
                  </a:cubicBezTo>
                  <a:cubicBezTo>
                    <a:pt x="125" y="154"/>
                    <a:pt x="125" y="154"/>
                    <a:pt x="125" y="154"/>
                  </a:cubicBezTo>
                  <a:cubicBezTo>
                    <a:pt x="125" y="154"/>
                    <a:pt x="107" y="140"/>
                    <a:pt x="122" y="126"/>
                  </a:cubicBezTo>
                  <a:cubicBezTo>
                    <a:pt x="122" y="126"/>
                    <a:pt x="121" y="111"/>
                    <a:pt x="127" y="110"/>
                  </a:cubicBezTo>
                  <a:cubicBezTo>
                    <a:pt x="127" y="110"/>
                    <a:pt x="104" y="119"/>
                    <a:pt x="104" y="131"/>
                  </a:cubicBezTo>
                  <a:cubicBezTo>
                    <a:pt x="104" y="131"/>
                    <a:pt x="93" y="136"/>
                    <a:pt x="88" y="124"/>
                  </a:cubicBezTo>
                  <a:cubicBezTo>
                    <a:pt x="88" y="124"/>
                    <a:pt x="67" y="103"/>
                    <a:pt x="45" y="125"/>
                  </a:cubicBezTo>
                  <a:cubicBezTo>
                    <a:pt x="45" y="125"/>
                    <a:pt x="10" y="159"/>
                    <a:pt x="10" y="203"/>
                  </a:cubicBezTo>
                  <a:cubicBezTo>
                    <a:pt x="11" y="208"/>
                    <a:pt x="11" y="208"/>
                    <a:pt x="11" y="208"/>
                  </a:cubicBezTo>
                  <a:cubicBezTo>
                    <a:pt x="13" y="212"/>
                    <a:pt x="13" y="212"/>
                    <a:pt x="13" y="212"/>
                  </a:cubicBezTo>
                  <a:close/>
                  <a:moveTo>
                    <a:pt x="137" y="156"/>
                  </a:moveTo>
                  <a:cubicBezTo>
                    <a:pt x="130" y="159"/>
                    <a:pt x="130" y="159"/>
                    <a:pt x="130" y="159"/>
                  </a:cubicBezTo>
                  <a:cubicBezTo>
                    <a:pt x="117" y="187"/>
                    <a:pt x="117" y="187"/>
                    <a:pt x="117" y="187"/>
                  </a:cubicBezTo>
                  <a:cubicBezTo>
                    <a:pt x="117" y="200"/>
                    <a:pt x="139" y="187"/>
                    <a:pt x="139" y="187"/>
                  </a:cubicBezTo>
                  <a:cubicBezTo>
                    <a:pt x="148" y="171"/>
                    <a:pt x="137" y="156"/>
                    <a:pt x="137" y="15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3" name="íṡļïḓè">
              <a:extLst>
                <a:ext uri="{FF2B5EF4-FFF2-40B4-BE49-F238E27FC236}">
                  <a16:creationId xmlns:a16="http://schemas.microsoft.com/office/drawing/2014/main" id="{FDD6B774-516A-8F9C-FF5E-7A74FB6BA4E2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>
                  <a:moveTo>
                    <a:pt x="101" y="71"/>
                  </a:moveTo>
                  <a:cubicBezTo>
                    <a:pt x="101" y="71"/>
                    <a:pt x="118" y="0"/>
                    <a:pt x="131" y="71"/>
                  </a:cubicBezTo>
                  <a:cubicBezTo>
                    <a:pt x="131" y="71"/>
                    <a:pt x="120" y="194"/>
                    <a:pt x="107" y="220"/>
                  </a:cubicBezTo>
                  <a:cubicBezTo>
                    <a:pt x="107" y="220"/>
                    <a:pt x="153" y="197"/>
                    <a:pt x="171" y="173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160" y="139"/>
                    <a:pt x="188" y="171"/>
                    <a:pt x="184" y="187"/>
                  </a:cubicBezTo>
                  <a:cubicBezTo>
                    <a:pt x="184" y="187"/>
                    <a:pt x="141" y="233"/>
                    <a:pt x="101" y="251"/>
                  </a:cubicBezTo>
                  <a:cubicBezTo>
                    <a:pt x="101" y="251"/>
                    <a:pt x="67" y="371"/>
                    <a:pt x="0" y="396"/>
                  </a:cubicBezTo>
                  <a:cubicBezTo>
                    <a:pt x="0" y="396"/>
                    <a:pt x="74" y="333"/>
                    <a:pt x="66" y="267"/>
                  </a:cubicBezTo>
                  <a:cubicBezTo>
                    <a:pt x="26" y="283"/>
                    <a:pt x="26" y="283"/>
                    <a:pt x="26" y="283"/>
                  </a:cubicBezTo>
                  <a:cubicBezTo>
                    <a:pt x="26" y="283"/>
                    <a:pt x="6" y="283"/>
                    <a:pt x="20" y="271"/>
                  </a:cubicBezTo>
                  <a:cubicBezTo>
                    <a:pt x="83" y="234"/>
                    <a:pt x="83" y="234"/>
                    <a:pt x="83" y="234"/>
                  </a:cubicBezTo>
                  <a:cubicBezTo>
                    <a:pt x="102" y="83"/>
                    <a:pt x="102" y="83"/>
                    <a:pt x="102" y="83"/>
                  </a:cubicBezTo>
                  <a:lnTo>
                    <a:pt x="101" y="7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4" name="iŝḷîḑé">
              <a:extLst>
                <a:ext uri="{FF2B5EF4-FFF2-40B4-BE49-F238E27FC236}">
                  <a16:creationId xmlns:a16="http://schemas.microsoft.com/office/drawing/2014/main" id="{B3734716-5C62-0F07-6D24-81E031F49B5C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>
                  <a:moveTo>
                    <a:pt x="2" y="0"/>
                  </a:moveTo>
                  <a:cubicBezTo>
                    <a:pt x="2" y="0"/>
                    <a:pt x="101" y="86"/>
                    <a:pt x="159" y="82"/>
                  </a:cubicBezTo>
                  <a:cubicBezTo>
                    <a:pt x="159" y="82"/>
                    <a:pt x="175" y="93"/>
                    <a:pt x="135" y="101"/>
                  </a:cubicBezTo>
                  <a:cubicBezTo>
                    <a:pt x="135" y="101"/>
                    <a:pt x="102" y="110"/>
                    <a:pt x="82" y="85"/>
                  </a:cubicBezTo>
                  <a:cubicBezTo>
                    <a:pt x="82" y="85"/>
                    <a:pt x="26" y="21"/>
                    <a:pt x="4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2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5" name="i$ľïḋé">
              <a:extLst>
                <a:ext uri="{FF2B5EF4-FFF2-40B4-BE49-F238E27FC236}">
                  <a16:creationId xmlns:a16="http://schemas.microsoft.com/office/drawing/2014/main" id="{9885C49D-E69A-18E4-D882-53BDB9B71D39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>
                  <a:moveTo>
                    <a:pt x="71" y="122"/>
                  </a:moveTo>
                  <a:cubicBezTo>
                    <a:pt x="71" y="123"/>
                    <a:pt x="126" y="161"/>
                    <a:pt x="119" y="219"/>
                  </a:cubicBezTo>
                  <a:cubicBezTo>
                    <a:pt x="119" y="219"/>
                    <a:pt x="177" y="170"/>
                    <a:pt x="196" y="158"/>
                  </a:cubicBezTo>
                  <a:cubicBezTo>
                    <a:pt x="196" y="158"/>
                    <a:pt x="207" y="136"/>
                    <a:pt x="155" y="147"/>
                  </a:cubicBezTo>
                  <a:cubicBezTo>
                    <a:pt x="155" y="147"/>
                    <a:pt x="143" y="160"/>
                    <a:pt x="132" y="159"/>
                  </a:cubicBezTo>
                  <a:cubicBezTo>
                    <a:pt x="132" y="159"/>
                    <a:pt x="139" y="151"/>
                    <a:pt x="140" y="145"/>
                  </a:cubicBezTo>
                  <a:cubicBezTo>
                    <a:pt x="140" y="145"/>
                    <a:pt x="115" y="142"/>
                    <a:pt x="137" y="134"/>
                  </a:cubicBezTo>
                  <a:cubicBezTo>
                    <a:pt x="165" y="130"/>
                    <a:pt x="165" y="130"/>
                    <a:pt x="165" y="130"/>
                  </a:cubicBezTo>
                  <a:cubicBezTo>
                    <a:pt x="165" y="130"/>
                    <a:pt x="171" y="114"/>
                    <a:pt x="211" y="58"/>
                  </a:cubicBezTo>
                  <a:cubicBezTo>
                    <a:pt x="211" y="58"/>
                    <a:pt x="241" y="31"/>
                    <a:pt x="221" y="0"/>
                  </a:cubicBezTo>
                  <a:cubicBezTo>
                    <a:pt x="221" y="0"/>
                    <a:pt x="268" y="19"/>
                    <a:pt x="218" y="74"/>
                  </a:cubicBezTo>
                  <a:cubicBezTo>
                    <a:pt x="218" y="74"/>
                    <a:pt x="190" y="99"/>
                    <a:pt x="179" y="124"/>
                  </a:cubicBezTo>
                  <a:cubicBezTo>
                    <a:pt x="179" y="124"/>
                    <a:pt x="216" y="126"/>
                    <a:pt x="218" y="141"/>
                  </a:cubicBezTo>
                  <a:cubicBezTo>
                    <a:pt x="218" y="141"/>
                    <a:pt x="325" y="73"/>
                    <a:pt x="340" y="104"/>
                  </a:cubicBezTo>
                  <a:cubicBezTo>
                    <a:pt x="340" y="104"/>
                    <a:pt x="313" y="163"/>
                    <a:pt x="253" y="243"/>
                  </a:cubicBezTo>
                  <a:cubicBezTo>
                    <a:pt x="253" y="243"/>
                    <a:pt x="300" y="248"/>
                    <a:pt x="273" y="287"/>
                  </a:cubicBezTo>
                  <a:cubicBezTo>
                    <a:pt x="273" y="287"/>
                    <a:pt x="182" y="350"/>
                    <a:pt x="179" y="357"/>
                  </a:cubicBezTo>
                  <a:cubicBezTo>
                    <a:pt x="179" y="357"/>
                    <a:pt x="176" y="364"/>
                    <a:pt x="176" y="379"/>
                  </a:cubicBezTo>
                  <a:cubicBezTo>
                    <a:pt x="176" y="379"/>
                    <a:pt x="268" y="347"/>
                    <a:pt x="273" y="384"/>
                  </a:cubicBezTo>
                  <a:cubicBezTo>
                    <a:pt x="273" y="384"/>
                    <a:pt x="234" y="418"/>
                    <a:pt x="199" y="423"/>
                  </a:cubicBezTo>
                  <a:cubicBezTo>
                    <a:pt x="199" y="423"/>
                    <a:pt x="276" y="376"/>
                    <a:pt x="225" y="377"/>
                  </a:cubicBezTo>
                  <a:cubicBezTo>
                    <a:pt x="225" y="377"/>
                    <a:pt x="178" y="388"/>
                    <a:pt x="178" y="398"/>
                  </a:cubicBezTo>
                  <a:cubicBezTo>
                    <a:pt x="178" y="398"/>
                    <a:pt x="213" y="541"/>
                    <a:pt x="185" y="553"/>
                  </a:cubicBezTo>
                  <a:cubicBezTo>
                    <a:pt x="185" y="553"/>
                    <a:pt x="116" y="550"/>
                    <a:pt x="91" y="525"/>
                  </a:cubicBezTo>
                  <a:cubicBezTo>
                    <a:pt x="91" y="525"/>
                    <a:pt x="155" y="554"/>
                    <a:pt x="179" y="522"/>
                  </a:cubicBezTo>
                  <a:cubicBezTo>
                    <a:pt x="179" y="522"/>
                    <a:pt x="179" y="438"/>
                    <a:pt x="169" y="403"/>
                  </a:cubicBezTo>
                  <a:cubicBezTo>
                    <a:pt x="169" y="403"/>
                    <a:pt x="61" y="457"/>
                    <a:pt x="57" y="465"/>
                  </a:cubicBezTo>
                  <a:cubicBezTo>
                    <a:pt x="57" y="465"/>
                    <a:pt x="0" y="468"/>
                    <a:pt x="12" y="457"/>
                  </a:cubicBezTo>
                  <a:cubicBezTo>
                    <a:pt x="12" y="457"/>
                    <a:pt x="138" y="388"/>
                    <a:pt x="166" y="379"/>
                  </a:cubicBezTo>
                  <a:cubicBezTo>
                    <a:pt x="166" y="379"/>
                    <a:pt x="158" y="366"/>
                    <a:pt x="205" y="319"/>
                  </a:cubicBezTo>
                  <a:cubicBezTo>
                    <a:pt x="205" y="319"/>
                    <a:pt x="271" y="244"/>
                    <a:pt x="229" y="273"/>
                  </a:cubicBezTo>
                  <a:cubicBezTo>
                    <a:pt x="229" y="273"/>
                    <a:pt x="128" y="325"/>
                    <a:pt x="88" y="326"/>
                  </a:cubicBezTo>
                  <a:cubicBezTo>
                    <a:pt x="88" y="326"/>
                    <a:pt x="205" y="264"/>
                    <a:pt x="226" y="266"/>
                  </a:cubicBezTo>
                  <a:cubicBezTo>
                    <a:pt x="226" y="266"/>
                    <a:pt x="231" y="247"/>
                    <a:pt x="222" y="246"/>
                  </a:cubicBezTo>
                  <a:cubicBezTo>
                    <a:pt x="222" y="246"/>
                    <a:pt x="226" y="240"/>
                    <a:pt x="235" y="242"/>
                  </a:cubicBezTo>
                  <a:cubicBezTo>
                    <a:pt x="235" y="242"/>
                    <a:pt x="339" y="104"/>
                    <a:pt x="303" y="114"/>
                  </a:cubicBezTo>
                  <a:cubicBezTo>
                    <a:pt x="303" y="114"/>
                    <a:pt x="216" y="150"/>
                    <a:pt x="209" y="166"/>
                  </a:cubicBezTo>
                  <a:cubicBezTo>
                    <a:pt x="185" y="203"/>
                    <a:pt x="185" y="203"/>
                    <a:pt x="185" y="203"/>
                  </a:cubicBezTo>
                  <a:cubicBezTo>
                    <a:pt x="198" y="221"/>
                    <a:pt x="198" y="221"/>
                    <a:pt x="198" y="221"/>
                  </a:cubicBezTo>
                  <a:cubicBezTo>
                    <a:pt x="176" y="213"/>
                    <a:pt x="176" y="213"/>
                    <a:pt x="176" y="213"/>
                  </a:cubicBezTo>
                  <a:cubicBezTo>
                    <a:pt x="176" y="213"/>
                    <a:pt x="146" y="251"/>
                    <a:pt x="135" y="252"/>
                  </a:cubicBezTo>
                  <a:cubicBezTo>
                    <a:pt x="135" y="252"/>
                    <a:pt x="202" y="169"/>
                    <a:pt x="161" y="196"/>
                  </a:cubicBezTo>
                  <a:cubicBezTo>
                    <a:pt x="161" y="196"/>
                    <a:pt x="94" y="249"/>
                    <a:pt x="94" y="279"/>
                  </a:cubicBezTo>
                  <a:cubicBezTo>
                    <a:pt x="94" y="279"/>
                    <a:pt x="74" y="262"/>
                    <a:pt x="68" y="231"/>
                  </a:cubicBezTo>
                  <a:cubicBezTo>
                    <a:pt x="68" y="231"/>
                    <a:pt x="67" y="214"/>
                    <a:pt x="61" y="197"/>
                  </a:cubicBezTo>
                  <a:cubicBezTo>
                    <a:pt x="61" y="197"/>
                    <a:pt x="90" y="221"/>
                    <a:pt x="92" y="247"/>
                  </a:cubicBezTo>
                  <a:cubicBezTo>
                    <a:pt x="108" y="230"/>
                    <a:pt x="108" y="230"/>
                    <a:pt x="108" y="230"/>
                  </a:cubicBezTo>
                  <a:cubicBezTo>
                    <a:pt x="108" y="230"/>
                    <a:pt x="108" y="176"/>
                    <a:pt x="66" y="121"/>
                  </a:cubicBezTo>
                  <a:cubicBezTo>
                    <a:pt x="69" y="122"/>
                    <a:pt x="69" y="122"/>
                    <a:pt x="69" y="122"/>
                  </a:cubicBezTo>
                  <a:cubicBezTo>
                    <a:pt x="69" y="122"/>
                    <a:pt x="71" y="122"/>
                    <a:pt x="71" y="1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6" name="íšḻïḓe">
              <a:extLst>
                <a:ext uri="{FF2B5EF4-FFF2-40B4-BE49-F238E27FC236}">
                  <a16:creationId xmlns:a16="http://schemas.microsoft.com/office/drawing/2014/main" id="{D5ADF88D-7F4E-1813-C813-E506894E2D67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>
                  <a:moveTo>
                    <a:pt x="37" y="1"/>
                  </a:moveTo>
                  <a:cubicBezTo>
                    <a:pt x="37" y="1"/>
                    <a:pt x="59" y="24"/>
                    <a:pt x="25" y="63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35" y="42"/>
                    <a:pt x="34" y="0"/>
                  </a:cubicBezTo>
                  <a:cubicBezTo>
                    <a:pt x="36" y="1"/>
                    <a:pt x="36" y="1"/>
                    <a:pt x="36" y="1"/>
                  </a:cubicBezTo>
                  <a:lnTo>
                    <a:pt x="3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7" name="iṧḻidè">
              <a:extLst>
                <a:ext uri="{FF2B5EF4-FFF2-40B4-BE49-F238E27FC236}">
                  <a16:creationId xmlns:a16="http://schemas.microsoft.com/office/drawing/2014/main" id="{AB42513A-A8A0-0897-7CE5-E083A86F37D8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>
                  <a:moveTo>
                    <a:pt x="95" y="75"/>
                  </a:moveTo>
                  <a:lnTo>
                    <a:pt x="19" y="75"/>
                  </a:lnTo>
                  <a:lnTo>
                    <a:pt x="19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96"/>
                  </a:lnTo>
                  <a:lnTo>
                    <a:pt x="95" y="96"/>
                  </a:lnTo>
                  <a:lnTo>
                    <a:pt x="95" y="181"/>
                  </a:lnTo>
                  <a:lnTo>
                    <a:pt x="115" y="181"/>
                  </a:lnTo>
                  <a:lnTo>
                    <a:pt x="115" y="0"/>
                  </a:lnTo>
                  <a:lnTo>
                    <a:pt x="95" y="0"/>
                  </a:lnTo>
                  <a:lnTo>
                    <a:pt x="95" y="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8" name="îṣľide">
              <a:extLst>
                <a:ext uri="{FF2B5EF4-FFF2-40B4-BE49-F238E27FC236}">
                  <a16:creationId xmlns:a16="http://schemas.microsoft.com/office/drawing/2014/main" id="{3E3AC089-D9EC-96D0-8EB5-B23AD1297B13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1" y="94"/>
                    <a:pt x="57" y="99"/>
                  </a:cubicBezTo>
                  <a:cubicBezTo>
                    <a:pt x="53" y="104"/>
                    <a:pt x="47" y="107"/>
                    <a:pt x="37" y="107"/>
                  </a:cubicBezTo>
                  <a:cubicBezTo>
                    <a:pt x="32" y="107"/>
                    <a:pt x="27" y="105"/>
                    <a:pt x="23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3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9" y="109"/>
                  </a:cubicBezTo>
                  <a:cubicBezTo>
                    <a:pt x="16" y="117"/>
                    <a:pt x="25" y="121"/>
                    <a:pt x="38" y="121"/>
                  </a:cubicBezTo>
                  <a:cubicBezTo>
                    <a:pt x="47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5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99" name="ï$ḷîḋê">
              <a:extLst>
                <a:ext uri="{FF2B5EF4-FFF2-40B4-BE49-F238E27FC236}">
                  <a16:creationId xmlns:a16="http://schemas.microsoft.com/office/drawing/2014/main" id="{D3224AE7-D9E1-AA15-01DE-369A2149AA30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>
                  <a:moveTo>
                    <a:pt x="98" y="142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6" y="181"/>
                  </a:lnTo>
                  <a:lnTo>
                    <a:pt x="116" y="0"/>
                  </a:lnTo>
                  <a:lnTo>
                    <a:pt x="98" y="0"/>
                  </a:lnTo>
                  <a:lnTo>
                    <a:pt x="98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0" name="ïslîdê">
              <a:extLst>
                <a:ext uri="{FF2B5EF4-FFF2-40B4-BE49-F238E27FC236}">
                  <a16:creationId xmlns:a16="http://schemas.microsoft.com/office/drawing/2014/main" id="{6D2F4E63-7D27-6438-CFB2-FDC98A428160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>
                  <a:moveTo>
                    <a:pt x="38" y="0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25" y="83"/>
                    <a:pt x="25" y="83"/>
                    <a:pt x="25" y="83"/>
                  </a:cubicBezTo>
                  <a:cubicBezTo>
                    <a:pt x="65" y="83"/>
                    <a:pt x="65" y="83"/>
                    <a:pt x="65" y="83"/>
                  </a:cubicBezTo>
                  <a:cubicBezTo>
                    <a:pt x="77" y="119"/>
                    <a:pt x="77" y="119"/>
                    <a:pt x="7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38" y="0"/>
                  </a:lnTo>
                  <a:close/>
                  <a:moveTo>
                    <a:pt x="28" y="70"/>
                  </a:moveTo>
                  <a:cubicBezTo>
                    <a:pt x="39" y="35"/>
                    <a:pt x="39" y="35"/>
                    <a:pt x="39" y="35"/>
                  </a:cubicBezTo>
                  <a:cubicBezTo>
                    <a:pt x="41" y="27"/>
                    <a:pt x="43" y="20"/>
                    <a:pt x="44" y="12"/>
                  </a:cubicBezTo>
                  <a:cubicBezTo>
                    <a:pt x="46" y="19"/>
                    <a:pt x="48" y="27"/>
                    <a:pt x="51" y="37"/>
                  </a:cubicBezTo>
                  <a:cubicBezTo>
                    <a:pt x="61" y="70"/>
                    <a:pt x="61" y="70"/>
                    <a:pt x="61" y="70"/>
                  </a:cubicBezTo>
                  <a:lnTo>
                    <a:pt x="28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1" name="ïṡ1iḋè">
              <a:extLst>
                <a:ext uri="{FF2B5EF4-FFF2-40B4-BE49-F238E27FC236}">
                  <a16:creationId xmlns:a16="http://schemas.microsoft.com/office/drawing/2014/main" id="{388CEC95-7C5B-DAB6-FB09-DD7967547B7A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9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20" y="181"/>
                  </a:lnTo>
                  <a:lnTo>
                    <a:pt x="20" y="38"/>
                  </a:lnTo>
                  <a:lnTo>
                    <a:pt x="97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9" y="0"/>
                  </a:lnTo>
                  <a:lnTo>
                    <a:pt x="99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2" name="iṩļíḓê">
              <a:extLst>
                <a:ext uri="{FF2B5EF4-FFF2-40B4-BE49-F238E27FC236}">
                  <a16:creationId xmlns:a16="http://schemas.microsoft.com/office/drawing/2014/main" id="{E88422FF-D779-D457-4775-3995685A9A8E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>
                  <a:moveTo>
                    <a:pt x="64" y="68"/>
                  </a:moveTo>
                  <a:cubicBezTo>
                    <a:pt x="64" y="84"/>
                    <a:pt x="62" y="94"/>
                    <a:pt x="58" y="99"/>
                  </a:cubicBezTo>
                  <a:cubicBezTo>
                    <a:pt x="53" y="104"/>
                    <a:pt x="47" y="107"/>
                    <a:pt x="38" y="107"/>
                  </a:cubicBezTo>
                  <a:cubicBezTo>
                    <a:pt x="32" y="107"/>
                    <a:pt x="27" y="105"/>
                    <a:pt x="24" y="103"/>
                  </a:cubicBezTo>
                  <a:cubicBezTo>
                    <a:pt x="20" y="100"/>
                    <a:pt x="17" y="97"/>
                    <a:pt x="15" y="92"/>
                  </a:cubicBezTo>
                  <a:cubicBezTo>
                    <a:pt x="14" y="87"/>
                    <a:pt x="13" y="79"/>
                    <a:pt x="13" y="68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88"/>
                    <a:pt x="3" y="102"/>
                    <a:pt x="10" y="109"/>
                  </a:cubicBezTo>
                  <a:cubicBezTo>
                    <a:pt x="16" y="117"/>
                    <a:pt x="26" y="121"/>
                    <a:pt x="39" y="121"/>
                  </a:cubicBezTo>
                  <a:cubicBezTo>
                    <a:pt x="48" y="121"/>
                    <a:pt x="55" y="119"/>
                    <a:pt x="61" y="114"/>
                  </a:cubicBezTo>
                  <a:cubicBezTo>
                    <a:pt x="67" y="110"/>
                    <a:pt x="71" y="104"/>
                    <a:pt x="73" y="97"/>
                  </a:cubicBezTo>
                  <a:cubicBezTo>
                    <a:pt x="76" y="90"/>
                    <a:pt x="77" y="80"/>
                    <a:pt x="77" y="69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64" y="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3" name="íSļíďê">
              <a:extLst>
                <a:ext uri="{FF2B5EF4-FFF2-40B4-BE49-F238E27FC236}">
                  <a16:creationId xmlns:a16="http://schemas.microsoft.com/office/drawing/2014/main" id="{09BA43B9-92BB-BA09-A6E6-B45D5231099E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>
                  <a:moveTo>
                    <a:pt x="97" y="14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9" y="181"/>
                  </a:lnTo>
                  <a:lnTo>
                    <a:pt x="19" y="38"/>
                  </a:lnTo>
                  <a:lnTo>
                    <a:pt x="96" y="181"/>
                  </a:lnTo>
                  <a:lnTo>
                    <a:pt x="117" y="181"/>
                  </a:lnTo>
                  <a:lnTo>
                    <a:pt x="117" y="0"/>
                  </a:lnTo>
                  <a:lnTo>
                    <a:pt x="97" y="0"/>
                  </a:lnTo>
                  <a:lnTo>
                    <a:pt x="97" y="1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4" name="íS1íďe">
              <a:extLst>
                <a:ext uri="{FF2B5EF4-FFF2-40B4-BE49-F238E27FC236}">
                  <a16:creationId xmlns:a16="http://schemas.microsoft.com/office/drawing/2014/main" id="{F6FEBC36-4D73-5F2B-73F2-A254AE7FC26B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5" name="ïŝḷidé">
              <a:extLst>
                <a:ext uri="{FF2B5EF4-FFF2-40B4-BE49-F238E27FC236}">
                  <a16:creationId xmlns:a16="http://schemas.microsoft.com/office/drawing/2014/main" id="{7A8CCCE9-9B2A-7979-3925-C3F9CC72263B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>
                  <a:moveTo>
                    <a:pt x="50" y="86"/>
                  </a:moveTo>
                  <a:cubicBezTo>
                    <a:pt x="48" y="93"/>
                    <a:pt x="46" y="99"/>
                    <a:pt x="44" y="106"/>
                  </a:cubicBezTo>
                  <a:cubicBezTo>
                    <a:pt x="43" y="99"/>
                    <a:pt x="41" y="93"/>
                    <a:pt x="39" y="86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76" y="0"/>
                    <a:pt x="76" y="0"/>
                    <a:pt x="76" y="0"/>
                  </a:cubicBezTo>
                  <a:lnTo>
                    <a:pt x="50" y="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6" name="ïṥḷidê">
              <a:extLst>
                <a:ext uri="{FF2B5EF4-FFF2-40B4-BE49-F238E27FC236}">
                  <a16:creationId xmlns:a16="http://schemas.microsoft.com/office/drawing/2014/main" id="{2E6B0696-D422-2E90-1D10-92CA80DFB275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>
                  <a:moveTo>
                    <a:pt x="18" y="98"/>
                  </a:moveTo>
                  <a:lnTo>
                    <a:pt x="101" y="98"/>
                  </a:lnTo>
                  <a:lnTo>
                    <a:pt x="101" y="76"/>
                  </a:lnTo>
                  <a:lnTo>
                    <a:pt x="18" y="76"/>
                  </a:lnTo>
                  <a:lnTo>
                    <a:pt x="18" y="22"/>
                  </a:lnTo>
                  <a:lnTo>
                    <a:pt x="106" y="22"/>
                  </a:lnTo>
                  <a:lnTo>
                    <a:pt x="106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09" y="181"/>
                  </a:lnTo>
                  <a:lnTo>
                    <a:pt x="109" y="160"/>
                  </a:lnTo>
                  <a:lnTo>
                    <a:pt x="18" y="160"/>
                  </a:lnTo>
                  <a:lnTo>
                    <a:pt x="18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7" name="íṥľïďé">
              <a:extLst>
                <a:ext uri="{FF2B5EF4-FFF2-40B4-BE49-F238E27FC236}">
                  <a16:creationId xmlns:a16="http://schemas.microsoft.com/office/drawing/2014/main" id="{FF58ABF3-C3D0-F0F9-2473-7007E9885781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>
                  <a:moveTo>
                    <a:pt x="59" y="71"/>
                  </a:moveTo>
                  <a:cubicBezTo>
                    <a:pt x="57" y="69"/>
                    <a:pt x="54" y="67"/>
                    <a:pt x="50" y="65"/>
                  </a:cubicBezTo>
                  <a:cubicBezTo>
                    <a:pt x="59" y="63"/>
                    <a:pt x="66" y="60"/>
                    <a:pt x="71" y="54"/>
                  </a:cubicBezTo>
                  <a:cubicBezTo>
                    <a:pt x="76" y="48"/>
                    <a:pt x="78" y="41"/>
                    <a:pt x="78" y="32"/>
                  </a:cubicBezTo>
                  <a:cubicBezTo>
                    <a:pt x="78" y="25"/>
                    <a:pt x="77" y="19"/>
                    <a:pt x="74" y="14"/>
                  </a:cubicBezTo>
                  <a:cubicBezTo>
                    <a:pt x="71" y="9"/>
                    <a:pt x="68" y="5"/>
                    <a:pt x="63" y="3"/>
                  </a:cubicBezTo>
                  <a:cubicBezTo>
                    <a:pt x="59" y="1"/>
                    <a:pt x="52" y="0"/>
                    <a:pt x="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13" y="66"/>
                    <a:pt x="13" y="66"/>
                    <a:pt x="13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32" y="66"/>
                    <a:pt x="35" y="67"/>
                    <a:pt x="38" y="68"/>
                  </a:cubicBezTo>
                  <a:cubicBezTo>
                    <a:pt x="40" y="69"/>
                    <a:pt x="43" y="71"/>
                    <a:pt x="45" y="74"/>
                  </a:cubicBezTo>
                  <a:cubicBezTo>
                    <a:pt x="48" y="78"/>
                    <a:pt x="52" y="84"/>
                    <a:pt x="57" y="94"/>
                  </a:cubicBezTo>
                  <a:cubicBezTo>
                    <a:pt x="70" y="119"/>
                    <a:pt x="70" y="119"/>
                    <a:pt x="70" y="119"/>
                  </a:cubicBezTo>
                  <a:cubicBezTo>
                    <a:pt x="86" y="119"/>
                    <a:pt x="86" y="119"/>
                    <a:pt x="86" y="119"/>
                  </a:cubicBezTo>
                  <a:cubicBezTo>
                    <a:pt x="69" y="86"/>
                    <a:pt x="69" y="86"/>
                    <a:pt x="69" y="86"/>
                  </a:cubicBezTo>
                  <a:cubicBezTo>
                    <a:pt x="66" y="81"/>
                    <a:pt x="63" y="76"/>
                    <a:pt x="59" y="71"/>
                  </a:cubicBezTo>
                  <a:close/>
                  <a:moveTo>
                    <a:pt x="41" y="52"/>
                  </a:moveTo>
                  <a:cubicBezTo>
                    <a:pt x="13" y="52"/>
                    <a:pt x="13" y="52"/>
                    <a:pt x="13" y="52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51" y="13"/>
                    <a:pt x="56" y="15"/>
                    <a:pt x="59" y="18"/>
                  </a:cubicBezTo>
                  <a:cubicBezTo>
                    <a:pt x="63" y="21"/>
                    <a:pt x="65" y="26"/>
                    <a:pt x="65" y="32"/>
                  </a:cubicBezTo>
                  <a:cubicBezTo>
                    <a:pt x="65" y="36"/>
                    <a:pt x="64" y="40"/>
                    <a:pt x="62" y="43"/>
                  </a:cubicBezTo>
                  <a:cubicBezTo>
                    <a:pt x="60" y="46"/>
                    <a:pt x="58" y="49"/>
                    <a:pt x="54" y="50"/>
                  </a:cubicBezTo>
                  <a:cubicBezTo>
                    <a:pt x="51" y="52"/>
                    <a:pt x="47" y="52"/>
                    <a:pt x="41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8" name="îṩľïḋe">
              <a:extLst>
                <a:ext uri="{FF2B5EF4-FFF2-40B4-BE49-F238E27FC236}">
                  <a16:creationId xmlns:a16="http://schemas.microsoft.com/office/drawing/2014/main" id="{36B771EB-CD29-A01D-FB05-52E29202FEDD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>
                  <a:moveTo>
                    <a:pt x="59" y="57"/>
                  </a:moveTo>
                  <a:cubicBezTo>
                    <a:pt x="55" y="55"/>
                    <a:pt x="49" y="53"/>
                    <a:pt x="39" y="50"/>
                  </a:cubicBezTo>
                  <a:cubicBezTo>
                    <a:pt x="29" y="48"/>
                    <a:pt x="23" y="45"/>
                    <a:pt x="20" y="42"/>
                  </a:cubicBezTo>
                  <a:cubicBezTo>
                    <a:pt x="17" y="40"/>
                    <a:pt x="16" y="36"/>
                    <a:pt x="16" y="31"/>
                  </a:cubicBezTo>
                  <a:cubicBezTo>
                    <a:pt x="16" y="26"/>
                    <a:pt x="18" y="22"/>
                    <a:pt x="22" y="18"/>
                  </a:cubicBezTo>
                  <a:cubicBezTo>
                    <a:pt x="25" y="15"/>
                    <a:pt x="31" y="14"/>
                    <a:pt x="38" y="14"/>
                  </a:cubicBezTo>
                  <a:cubicBezTo>
                    <a:pt x="46" y="14"/>
                    <a:pt x="51" y="15"/>
                    <a:pt x="55" y="19"/>
                  </a:cubicBezTo>
                  <a:cubicBezTo>
                    <a:pt x="59" y="23"/>
                    <a:pt x="61" y="29"/>
                    <a:pt x="62" y="36"/>
                  </a:cubicBezTo>
                  <a:cubicBezTo>
                    <a:pt x="74" y="35"/>
                    <a:pt x="74" y="35"/>
                    <a:pt x="74" y="35"/>
                  </a:cubicBezTo>
                  <a:cubicBezTo>
                    <a:pt x="74" y="28"/>
                    <a:pt x="73" y="22"/>
                    <a:pt x="70" y="16"/>
                  </a:cubicBezTo>
                  <a:cubicBezTo>
                    <a:pt x="67" y="11"/>
                    <a:pt x="62" y="7"/>
                    <a:pt x="57" y="4"/>
                  </a:cubicBezTo>
                  <a:cubicBezTo>
                    <a:pt x="52" y="1"/>
                    <a:pt x="45" y="0"/>
                    <a:pt x="38" y="0"/>
                  </a:cubicBezTo>
                  <a:cubicBezTo>
                    <a:pt x="27" y="0"/>
                    <a:pt x="19" y="3"/>
                    <a:pt x="13" y="9"/>
                  </a:cubicBezTo>
                  <a:cubicBezTo>
                    <a:pt x="6" y="15"/>
                    <a:pt x="3" y="23"/>
                    <a:pt x="3" y="32"/>
                  </a:cubicBezTo>
                  <a:cubicBezTo>
                    <a:pt x="3" y="38"/>
                    <a:pt x="4" y="43"/>
                    <a:pt x="7" y="47"/>
                  </a:cubicBezTo>
                  <a:cubicBezTo>
                    <a:pt x="9" y="51"/>
                    <a:pt x="12" y="55"/>
                    <a:pt x="16" y="57"/>
                  </a:cubicBezTo>
                  <a:cubicBezTo>
                    <a:pt x="20" y="60"/>
                    <a:pt x="26" y="63"/>
                    <a:pt x="35" y="66"/>
                  </a:cubicBezTo>
                  <a:cubicBezTo>
                    <a:pt x="46" y="69"/>
                    <a:pt x="52" y="71"/>
                    <a:pt x="56" y="73"/>
                  </a:cubicBezTo>
                  <a:cubicBezTo>
                    <a:pt x="59" y="74"/>
                    <a:pt x="61" y="77"/>
                    <a:pt x="63" y="79"/>
                  </a:cubicBezTo>
                  <a:cubicBezTo>
                    <a:pt x="64" y="82"/>
                    <a:pt x="65" y="85"/>
                    <a:pt x="65" y="88"/>
                  </a:cubicBezTo>
                  <a:cubicBezTo>
                    <a:pt x="65" y="94"/>
                    <a:pt x="63" y="99"/>
                    <a:pt x="59" y="103"/>
                  </a:cubicBezTo>
                  <a:cubicBezTo>
                    <a:pt x="54" y="107"/>
                    <a:pt x="48" y="109"/>
                    <a:pt x="41" y="109"/>
                  </a:cubicBezTo>
                  <a:cubicBezTo>
                    <a:pt x="35" y="109"/>
                    <a:pt x="30" y="108"/>
                    <a:pt x="26" y="105"/>
                  </a:cubicBezTo>
                  <a:cubicBezTo>
                    <a:pt x="22" y="103"/>
                    <a:pt x="19" y="100"/>
                    <a:pt x="16" y="97"/>
                  </a:cubicBezTo>
                  <a:cubicBezTo>
                    <a:pt x="14" y="93"/>
                    <a:pt x="12" y="88"/>
                    <a:pt x="12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5"/>
                    <a:pt x="4" y="105"/>
                    <a:pt x="11" y="112"/>
                  </a:cubicBezTo>
                  <a:cubicBezTo>
                    <a:pt x="18" y="119"/>
                    <a:pt x="28" y="123"/>
                    <a:pt x="40" y="123"/>
                  </a:cubicBezTo>
                  <a:cubicBezTo>
                    <a:pt x="47" y="123"/>
                    <a:pt x="54" y="121"/>
                    <a:pt x="60" y="119"/>
                  </a:cubicBezTo>
                  <a:cubicBezTo>
                    <a:pt x="65" y="116"/>
                    <a:pt x="69" y="111"/>
                    <a:pt x="73" y="106"/>
                  </a:cubicBezTo>
                  <a:cubicBezTo>
                    <a:pt x="76" y="100"/>
                    <a:pt x="77" y="94"/>
                    <a:pt x="77" y="87"/>
                  </a:cubicBezTo>
                  <a:cubicBezTo>
                    <a:pt x="77" y="80"/>
                    <a:pt x="76" y="74"/>
                    <a:pt x="73" y="69"/>
                  </a:cubicBezTo>
                  <a:cubicBezTo>
                    <a:pt x="70" y="64"/>
                    <a:pt x="65" y="60"/>
                    <a:pt x="59" y="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09" name="iṥlíḍe">
              <a:extLst>
                <a:ext uri="{FF2B5EF4-FFF2-40B4-BE49-F238E27FC236}">
                  <a16:creationId xmlns:a16="http://schemas.microsoft.com/office/drawing/2014/main" id="{D0EA10B9-3603-C7DD-D895-1E4A0073E445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0" name="ïŝľiḍé">
              <a:extLst>
                <a:ext uri="{FF2B5EF4-FFF2-40B4-BE49-F238E27FC236}">
                  <a16:creationId xmlns:a16="http://schemas.microsoft.com/office/drawing/2014/main" id="{19ECD3AD-3040-6977-551A-8440B4558351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>
                  <a:moveTo>
                    <a:pt x="0" y="22"/>
                  </a:moveTo>
                  <a:lnTo>
                    <a:pt x="48" y="22"/>
                  </a:lnTo>
                  <a:lnTo>
                    <a:pt x="48" y="181"/>
                  </a:lnTo>
                  <a:lnTo>
                    <a:pt x="68" y="181"/>
                  </a:lnTo>
                  <a:lnTo>
                    <a:pt x="68" y="22"/>
                  </a:lnTo>
                  <a:lnTo>
                    <a:pt x="116" y="22"/>
                  </a:lnTo>
                  <a:lnTo>
                    <a:pt x="116" y="0"/>
                  </a:lnTo>
                  <a:lnTo>
                    <a:pt x="0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1" name="ïSľïḍè">
              <a:extLst>
                <a:ext uri="{FF2B5EF4-FFF2-40B4-BE49-F238E27FC236}">
                  <a16:creationId xmlns:a16="http://schemas.microsoft.com/office/drawing/2014/main" id="{C1A83FD1-B6B0-97A0-337B-785A8AAFC67F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>
                  <a:moveTo>
                    <a:pt x="74" y="0"/>
                  </a:moveTo>
                  <a:cubicBezTo>
                    <a:pt x="56" y="35"/>
                    <a:pt x="56" y="35"/>
                    <a:pt x="56" y="35"/>
                  </a:cubicBezTo>
                  <a:cubicBezTo>
                    <a:pt x="51" y="43"/>
                    <a:pt x="48" y="50"/>
                    <a:pt x="45" y="56"/>
                  </a:cubicBezTo>
                  <a:cubicBezTo>
                    <a:pt x="42" y="49"/>
                    <a:pt x="39" y="43"/>
                    <a:pt x="35" y="36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68"/>
                    <a:pt x="51" y="68"/>
                    <a:pt x="51" y="6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2" name="i$1ïďè">
              <a:extLst>
                <a:ext uri="{FF2B5EF4-FFF2-40B4-BE49-F238E27FC236}">
                  <a16:creationId xmlns:a16="http://schemas.microsoft.com/office/drawing/2014/main" id="{65628B58-197F-3597-17A3-CD2C72A3AB36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>
                  <a:moveTo>
                    <a:pt x="20" y="52"/>
                  </a:moveTo>
                  <a:cubicBezTo>
                    <a:pt x="20" y="52"/>
                    <a:pt x="9" y="14"/>
                    <a:pt x="7" y="12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28" y="8"/>
                    <a:pt x="2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16" y="57"/>
                    <a:pt x="15" y="59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39" y="53"/>
                    <a:pt x="35" y="33"/>
                    <a:pt x="33" y="31"/>
                  </a:cubicBezTo>
                  <a:cubicBezTo>
                    <a:pt x="20" y="34"/>
                    <a:pt x="20" y="34"/>
                    <a:pt x="20" y="34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36"/>
                    <a:pt x="33" y="48"/>
                    <a:pt x="33" y="50"/>
                  </a:cubicBezTo>
                  <a:cubicBezTo>
                    <a:pt x="23" y="52"/>
                    <a:pt x="23" y="52"/>
                    <a:pt x="23" y="52"/>
                  </a:cubicBezTo>
                  <a:lnTo>
                    <a:pt x="20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3" name="îṡ1íḓé">
              <a:extLst>
                <a:ext uri="{FF2B5EF4-FFF2-40B4-BE49-F238E27FC236}">
                  <a16:creationId xmlns:a16="http://schemas.microsoft.com/office/drawing/2014/main" id="{F7553C7A-9CCB-EA6C-A947-B7E45302E366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>
                  <a:moveTo>
                    <a:pt x="29" y="52"/>
                  </a:moveTo>
                  <a:cubicBezTo>
                    <a:pt x="29" y="52"/>
                    <a:pt x="10" y="17"/>
                    <a:pt x="8" y="15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6" y="19"/>
                    <a:pt x="26" y="19"/>
                    <a:pt x="26" y="19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4" y="21"/>
                    <a:pt x="27" y="7"/>
                    <a:pt x="21" y="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26" y="57"/>
                    <a:pt x="26" y="59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8" y="48"/>
                    <a:pt x="39" y="29"/>
                    <a:pt x="37" y="28"/>
                  </a:cubicBezTo>
                  <a:cubicBezTo>
                    <a:pt x="25" y="34"/>
                    <a:pt x="25" y="34"/>
                    <a:pt x="25" y="34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35" y="43"/>
                    <a:pt x="35" y="43"/>
                    <a:pt x="35" y="43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6" y="34"/>
                    <a:pt x="41" y="45"/>
                    <a:pt x="41" y="46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29" y="5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4" name="îšľîďè">
              <a:extLst>
                <a:ext uri="{FF2B5EF4-FFF2-40B4-BE49-F238E27FC236}">
                  <a16:creationId xmlns:a16="http://schemas.microsoft.com/office/drawing/2014/main" id="{C97B88B7-5B70-80DC-C342-8F2FF88D5CD7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>
                  <a:moveTo>
                    <a:pt x="36" y="49"/>
                  </a:moveTo>
                  <a:cubicBezTo>
                    <a:pt x="36" y="49"/>
                    <a:pt x="10" y="19"/>
                    <a:pt x="8" y="1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25" y="6"/>
                    <a:pt x="17" y="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34" y="55"/>
                    <a:pt x="34" y="57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42"/>
                    <a:pt x="41" y="25"/>
                    <a:pt x="39" y="24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37" y="43"/>
                    <a:pt x="37" y="43"/>
                    <a:pt x="37" y="4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39" y="30"/>
                    <a:pt x="46" y="40"/>
                    <a:pt x="47" y="41"/>
                  </a:cubicBezTo>
                  <a:cubicBezTo>
                    <a:pt x="39" y="48"/>
                    <a:pt x="39" y="48"/>
                    <a:pt x="39" y="48"/>
                  </a:cubicBezTo>
                  <a:lnTo>
                    <a:pt x="36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5" name="íṣ1îḋè">
              <a:extLst>
                <a:ext uri="{FF2B5EF4-FFF2-40B4-BE49-F238E27FC236}">
                  <a16:creationId xmlns:a16="http://schemas.microsoft.com/office/drawing/2014/main" id="{968B64BE-140A-89FB-B7C6-2DFD638B088F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40" y="46"/>
                  </a:moveTo>
                  <a:cubicBezTo>
                    <a:pt x="40" y="46"/>
                    <a:pt x="10" y="20"/>
                    <a:pt x="8" y="19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26" y="16"/>
                    <a:pt x="26" y="16"/>
                    <a:pt x="26" y="16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5" y="19"/>
                    <a:pt x="15" y="19"/>
                    <a:pt x="15" y="19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5"/>
                    <a:pt x="23" y="5"/>
                    <a:pt x="14" y="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39" y="51"/>
                    <a:pt x="40" y="53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42" y="21"/>
                    <a:pt x="40" y="20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44" y="35"/>
                    <a:pt x="44" y="35"/>
                    <a:pt x="44" y="35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40" y="26"/>
                    <a:pt x="40" y="26"/>
                    <a:pt x="40" y="26"/>
                  </a:cubicBezTo>
                  <a:cubicBezTo>
                    <a:pt x="40" y="26"/>
                    <a:pt x="49" y="35"/>
                    <a:pt x="50" y="36"/>
                  </a:cubicBezTo>
                  <a:cubicBezTo>
                    <a:pt x="43" y="44"/>
                    <a:pt x="43" y="44"/>
                    <a:pt x="43" y="44"/>
                  </a:cubicBezTo>
                  <a:lnTo>
                    <a:pt x="40" y="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6" name="íś1ïdê">
              <a:extLst>
                <a:ext uri="{FF2B5EF4-FFF2-40B4-BE49-F238E27FC236}">
                  <a16:creationId xmlns:a16="http://schemas.microsoft.com/office/drawing/2014/main" id="{D541D13D-B796-9C9A-F85D-C10B7E637FF4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>
                  <a:moveTo>
                    <a:pt x="45" y="40"/>
                  </a:moveTo>
                  <a:cubicBezTo>
                    <a:pt x="45" y="40"/>
                    <a:pt x="10" y="21"/>
                    <a:pt x="8" y="20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2" y="11"/>
                    <a:pt x="20" y="3"/>
                    <a:pt x="10" y="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45" y="46"/>
                    <a:pt x="46" y="48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42" y="15"/>
                    <a:pt x="39" y="15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52" y="27"/>
                    <a:pt x="53" y="28"/>
                  </a:cubicBezTo>
                  <a:cubicBezTo>
                    <a:pt x="47" y="37"/>
                    <a:pt x="47" y="37"/>
                    <a:pt x="47" y="37"/>
                  </a:cubicBezTo>
                  <a:lnTo>
                    <a:pt x="45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7" name="íṥḻiḓe">
              <a:extLst>
                <a:ext uri="{FF2B5EF4-FFF2-40B4-BE49-F238E27FC236}">
                  <a16:creationId xmlns:a16="http://schemas.microsoft.com/office/drawing/2014/main" id="{02E9E24D-DAA4-2D89-F5BD-420699B23130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>
                  <a:moveTo>
                    <a:pt x="47" y="31"/>
                  </a:moveTo>
                  <a:cubicBezTo>
                    <a:pt x="47" y="31"/>
                    <a:pt x="10" y="20"/>
                    <a:pt x="7" y="2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6"/>
                    <a:pt x="15" y="1"/>
                    <a:pt x="5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49" y="37"/>
                    <a:pt x="51" y="38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39" y="8"/>
                    <a:pt x="36" y="8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51" y="18"/>
                    <a:pt x="53" y="18"/>
                  </a:cubicBezTo>
                  <a:cubicBezTo>
                    <a:pt x="49" y="28"/>
                    <a:pt x="49" y="28"/>
                    <a:pt x="49" y="28"/>
                  </a:cubicBezTo>
                  <a:lnTo>
                    <a:pt x="47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8" name="iṩļïḓe">
              <a:extLst>
                <a:ext uri="{FF2B5EF4-FFF2-40B4-BE49-F238E27FC236}">
                  <a16:creationId xmlns:a16="http://schemas.microsoft.com/office/drawing/2014/main" id="{44FD35B5-454D-DD2C-E014-A096FA9B20A6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>
                  <a:moveTo>
                    <a:pt x="48" y="24"/>
                  </a:moveTo>
                  <a:cubicBezTo>
                    <a:pt x="48" y="24"/>
                    <a:pt x="9" y="20"/>
                    <a:pt x="6" y="2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5" y="2"/>
                    <a:pt x="10" y="0"/>
                    <a:pt x="0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51" y="29"/>
                    <a:pt x="53" y="30"/>
                  </a:cubicBezTo>
                  <a:cubicBezTo>
                    <a:pt x="55" y="6"/>
                    <a:pt x="55" y="6"/>
                    <a:pt x="55" y="6"/>
                  </a:cubicBezTo>
                  <a:cubicBezTo>
                    <a:pt x="55" y="6"/>
                    <a:pt x="35" y="2"/>
                    <a:pt x="33" y="3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8"/>
                    <a:pt x="49" y="9"/>
                    <a:pt x="51" y="10"/>
                  </a:cubicBezTo>
                  <a:cubicBezTo>
                    <a:pt x="49" y="20"/>
                    <a:pt x="49" y="20"/>
                    <a:pt x="49" y="20"/>
                  </a:cubicBezTo>
                  <a:lnTo>
                    <a:pt x="4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19" name="iṡ1ïḍé">
              <a:extLst>
                <a:ext uri="{FF2B5EF4-FFF2-40B4-BE49-F238E27FC236}">
                  <a16:creationId xmlns:a16="http://schemas.microsoft.com/office/drawing/2014/main" id="{266B429D-D1F2-85A2-D38C-8DBBC8A3BA82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>
                  <a:moveTo>
                    <a:pt x="50" y="19"/>
                  </a:moveTo>
                  <a:cubicBezTo>
                    <a:pt x="50" y="19"/>
                    <a:pt x="11" y="22"/>
                    <a:pt x="8" y="23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9" y="2"/>
                    <a:pt x="0" y="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29"/>
                    <a:pt x="54" y="24"/>
                    <a:pt x="56" y="25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34" y="0"/>
                    <a:pt x="32" y="1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37" y="5"/>
                    <a:pt x="49" y="5"/>
                    <a:pt x="51" y="5"/>
                  </a:cubicBezTo>
                  <a:cubicBezTo>
                    <a:pt x="51" y="16"/>
                    <a:pt x="51" y="16"/>
                    <a:pt x="51" y="16"/>
                  </a:cubicBezTo>
                  <a:lnTo>
                    <a:pt x="50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0" name="iś1ïḑê">
              <a:extLst>
                <a:ext uri="{FF2B5EF4-FFF2-40B4-BE49-F238E27FC236}">
                  <a16:creationId xmlns:a16="http://schemas.microsoft.com/office/drawing/2014/main" id="{A04F3C89-C0A4-9E8B-B2A5-9A7A1CC7A028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>
                  <a:moveTo>
                    <a:pt x="52" y="20"/>
                  </a:moveTo>
                  <a:cubicBezTo>
                    <a:pt x="52" y="20"/>
                    <a:pt x="14" y="30"/>
                    <a:pt x="12" y="31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8"/>
                    <a:pt x="8" y="11"/>
                    <a:pt x="0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39"/>
                    <a:pt x="56" y="24"/>
                    <a:pt x="59" y="2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33" y="4"/>
                    <a:pt x="31" y="6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47" y="16"/>
                    <a:pt x="47" y="16"/>
                    <a:pt x="47" y="16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6" y="9"/>
                    <a:pt x="48" y="6"/>
                    <a:pt x="50" y="6"/>
                  </a:cubicBezTo>
                  <a:cubicBezTo>
                    <a:pt x="52" y="16"/>
                    <a:pt x="52" y="16"/>
                    <a:pt x="52" y="16"/>
                  </a:cubicBezTo>
                  <a:lnTo>
                    <a:pt x="52" y="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1" name="iṣḻîḍé">
              <a:extLst>
                <a:ext uri="{FF2B5EF4-FFF2-40B4-BE49-F238E27FC236}">
                  <a16:creationId xmlns:a16="http://schemas.microsoft.com/office/drawing/2014/main" id="{5962E544-87EC-66CF-CAA2-2EDF7CD5F16C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>
                  <a:moveTo>
                    <a:pt x="52" y="19"/>
                  </a:moveTo>
                  <a:cubicBezTo>
                    <a:pt x="52" y="19"/>
                    <a:pt x="17" y="37"/>
                    <a:pt x="15" y="39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20" y="20"/>
                    <a:pt x="20" y="20"/>
                    <a:pt x="20" y="20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3"/>
                    <a:pt x="8" y="20"/>
                    <a:pt x="0" y="26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47"/>
                    <a:pt x="57" y="22"/>
                    <a:pt x="60" y="2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30" y="8"/>
                    <a:pt x="28" y="1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4" y="11"/>
                    <a:pt x="46" y="6"/>
                    <a:pt x="47" y="6"/>
                  </a:cubicBezTo>
                  <a:cubicBezTo>
                    <a:pt x="52" y="15"/>
                    <a:pt x="52" y="15"/>
                    <a:pt x="52" y="15"/>
                  </a:cubicBezTo>
                  <a:lnTo>
                    <a:pt x="52" y="1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2" name="íṣlide">
              <a:extLst>
                <a:ext uri="{FF2B5EF4-FFF2-40B4-BE49-F238E27FC236}">
                  <a16:creationId xmlns:a16="http://schemas.microsoft.com/office/drawing/2014/main" id="{9D2F1624-19D2-21B3-F413-AB4CA1AB480E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>
                  <a:moveTo>
                    <a:pt x="50" y="18"/>
                  </a:moveTo>
                  <a:cubicBezTo>
                    <a:pt x="50" y="18"/>
                    <a:pt x="19" y="43"/>
                    <a:pt x="18" y="4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19"/>
                    <a:pt x="6" y="28"/>
                    <a:pt x="0" y="36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3"/>
                    <a:pt x="55" y="20"/>
                    <a:pt x="57" y="19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26" y="12"/>
                    <a:pt x="24" y="14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14"/>
                    <a:pt x="41" y="7"/>
                    <a:pt x="42" y="6"/>
                  </a:cubicBezTo>
                  <a:cubicBezTo>
                    <a:pt x="48" y="15"/>
                    <a:pt x="48" y="15"/>
                    <a:pt x="48" y="15"/>
                  </a:cubicBezTo>
                  <a:lnTo>
                    <a:pt x="50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3" name="îṩlíḍé">
              <a:extLst>
                <a:ext uri="{FF2B5EF4-FFF2-40B4-BE49-F238E27FC236}">
                  <a16:creationId xmlns:a16="http://schemas.microsoft.com/office/drawing/2014/main" id="{419F56E1-6068-4368-1E7A-635953E23898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>
                  <a:moveTo>
                    <a:pt x="46" y="17"/>
                  </a:moveTo>
                  <a:cubicBezTo>
                    <a:pt x="46" y="17"/>
                    <a:pt x="20" y="46"/>
                    <a:pt x="19" y="49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16" y="30"/>
                    <a:pt x="16" y="30"/>
                    <a:pt x="16" y="30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5" y="23"/>
                    <a:pt x="5" y="33"/>
                    <a:pt x="0" y="42"/>
                  </a:cubicBezTo>
                  <a:cubicBezTo>
                    <a:pt x="20" y="57"/>
                    <a:pt x="20" y="57"/>
                    <a:pt x="20" y="57"/>
                  </a:cubicBezTo>
                  <a:cubicBezTo>
                    <a:pt x="20" y="57"/>
                    <a:pt x="52" y="18"/>
                    <a:pt x="54" y="17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1" y="14"/>
                    <a:pt x="21" y="1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36" y="7"/>
                    <a:pt x="37" y="7"/>
                  </a:cubicBezTo>
                  <a:cubicBezTo>
                    <a:pt x="44" y="14"/>
                    <a:pt x="44" y="14"/>
                    <a:pt x="44" y="14"/>
                  </a:cubicBezTo>
                  <a:lnTo>
                    <a:pt x="46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4" name="ïṥḻiḑê">
              <a:extLst>
                <a:ext uri="{FF2B5EF4-FFF2-40B4-BE49-F238E27FC236}">
                  <a16:creationId xmlns:a16="http://schemas.microsoft.com/office/drawing/2014/main" id="{6C514878-B331-A122-3B6A-5191171DB865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>
                  <a:moveTo>
                    <a:pt x="40" y="15"/>
                  </a:moveTo>
                  <a:cubicBezTo>
                    <a:pt x="40" y="15"/>
                    <a:pt x="20" y="49"/>
                    <a:pt x="19" y="51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24" y="34"/>
                    <a:pt x="24" y="34"/>
                    <a:pt x="24" y="34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2" y="39"/>
                    <a:pt x="0" y="49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2" y="59"/>
                    <a:pt x="45" y="14"/>
                    <a:pt x="47" y="1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15" y="17"/>
                    <a:pt x="15" y="20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8"/>
                    <a:pt x="27" y="8"/>
                    <a:pt x="28" y="7"/>
                  </a:cubicBezTo>
                  <a:cubicBezTo>
                    <a:pt x="37" y="12"/>
                    <a:pt x="37" y="12"/>
                    <a:pt x="37" y="12"/>
                  </a:cubicBezTo>
                  <a:lnTo>
                    <a:pt x="40" y="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5" name="íṥḷîďê">
              <a:extLst>
                <a:ext uri="{FF2B5EF4-FFF2-40B4-BE49-F238E27FC236}">
                  <a16:creationId xmlns:a16="http://schemas.microsoft.com/office/drawing/2014/main" id="{5BF42CB9-398B-2DA0-4AAA-72D1EE13E80A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>
                  <a:moveTo>
                    <a:pt x="33" y="12"/>
                  </a:moveTo>
                  <a:cubicBezTo>
                    <a:pt x="33" y="12"/>
                    <a:pt x="20" y="49"/>
                    <a:pt x="20" y="52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7" y="45"/>
                    <a:pt x="17" y="45"/>
                    <a:pt x="17" y="4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6" y="29"/>
                    <a:pt x="6" y="29"/>
                    <a:pt x="6" y="29"/>
                  </a:cubicBezTo>
                  <a:cubicBezTo>
                    <a:pt x="6" y="29"/>
                    <a:pt x="1" y="43"/>
                    <a:pt x="0" y="53"/>
                  </a:cubicBezTo>
                  <a:cubicBezTo>
                    <a:pt x="24" y="58"/>
                    <a:pt x="24" y="58"/>
                    <a:pt x="24" y="58"/>
                  </a:cubicBezTo>
                  <a:cubicBezTo>
                    <a:pt x="24" y="58"/>
                    <a:pt x="38" y="10"/>
                    <a:pt x="40" y="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9" y="19"/>
                    <a:pt x="9" y="2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6" y="14"/>
                    <a:pt x="26" y="14"/>
                    <a:pt x="26" y="14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9" y="7"/>
                    <a:pt x="20" y="6"/>
                  </a:cubicBezTo>
                  <a:cubicBezTo>
                    <a:pt x="30" y="10"/>
                    <a:pt x="30" y="10"/>
                    <a:pt x="30" y="10"/>
                  </a:cubicBezTo>
                  <a:lnTo>
                    <a:pt x="33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6" name="ïṡḻide">
              <a:extLst>
                <a:ext uri="{FF2B5EF4-FFF2-40B4-BE49-F238E27FC236}">
                  <a16:creationId xmlns:a16="http://schemas.microsoft.com/office/drawing/2014/main" id="{5875433C-909F-86DA-5127-0BAB7EEC2D40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>
                  <a:moveTo>
                    <a:pt x="6" y="0"/>
                  </a:moveTo>
                  <a:cubicBezTo>
                    <a:pt x="6" y="0"/>
                    <a:pt x="21" y="4"/>
                    <a:pt x="28" y="14"/>
                  </a:cubicBezTo>
                  <a:cubicBezTo>
                    <a:pt x="28" y="14"/>
                    <a:pt x="36" y="0"/>
                    <a:pt x="42" y="10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45" y="17"/>
                    <a:pt x="62" y="8"/>
                    <a:pt x="70" y="14"/>
                  </a:cubicBezTo>
                  <a:cubicBezTo>
                    <a:pt x="70" y="14"/>
                    <a:pt x="57" y="15"/>
                    <a:pt x="54" y="28"/>
                  </a:cubicBezTo>
                  <a:cubicBezTo>
                    <a:pt x="54" y="28"/>
                    <a:pt x="50" y="48"/>
                    <a:pt x="35" y="56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9" y="67"/>
                    <a:pt x="40" y="70"/>
                  </a:cubicBezTo>
                  <a:cubicBezTo>
                    <a:pt x="40" y="70"/>
                    <a:pt x="50" y="62"/>
                    <a:pt x="64" y="63"/>
                  </a:cubicBezTo>
                  <a:cubicBezTo>
                    <a:pt x="64" y="63"/>
                    <a:pt x="49" y="70"/>
                    <a:pt x="49" y="90"/>
                  </a:cubicBezTo>
                  <a:cubicBezTo>
                    <a:pt x="49" y="90"/>
                    <a:pt x="47" y="108"/>
                    <a:pt x="36" y="111"/>
                  </a:cubicBezTo>
                  <a:cubicBezTo>
                    <a:pt x="36" y="119"/>
                    <a:pt x="36" y="119"/>
                    <a:pt x="36" y="119"/>
                  </a:cubicBezTo>
                  <a:cubicBezTo>
                    <a:pt x="36" y="119"/>
                    <a:pt x="42" y="120"/>
                    <a:pt x="43" y="125"/>
                  </a:cubicBezTo>
                  <a:cubicBezTo>
                    <a:pt x="43" y="125"/>
                    <a:pt x="51" y="114"/>
                    <a:pt x="66" y="113"/>
                  </a:cubicBezTo>
                  <a:cubicBezTo>
                    <a:pt x="66" y="113"/>
                    <a:pt x="54" y="121"/>
                    <a:pt x="56" y="145"/>
                  </a:cubicBezTo>
                  <a:cubicBezTo>
                    <a:pt x="56" y="145"/>
                    <a:pt x="54" y="159"/>
                    <a:pt x="48" y="165"/>
                  </a:cubicBezTo>
                  <a:cubicBezTo>
                    <a:pt x="49" y="171"/>
                    <a:pt x="49" y="171"/>
                    <a:pt x="49" y="171"/>
                  </a:cubicBezTo>
                  <a:cubicBezTo>
                    <a:pt x="49" y="171"/>
                    <a:pt x="55" y="173"/>
                    <a:pt x="57" y="177"/>
                  </a:cubicBezTo>
                  <a:cubicBezTo>
                    <a:pt x="57" y="177"/>
                    <a:pt x="69" y="161"/>
                    <a:pt x="78" y="162"/>
                  </a:cubicBezTo>
                  <a:cubicBezTo>
                    <a:pt x="78" y="162"/>
                    <a:pt x="67" y="173"/>
                    <a:pt x="73" y="188"/>
                  </a:cubicBezTo>
                  <a:cubicBezTo>
                    <a:pt x="73" y="188"/>
                    <a:pt x="77" y="204"/>
                    <a:pt x="69" y="217"/>
                  </a:cubicBezTo>
                  <a:cubicBezTo>
                    <a:pt x="72" y="222"/>
                    <a:pt x="72" y="222"/>
                    <a:pt x="72" y="222"/>
                  </a:cubicBezTo>
                  <a:cubicBezTo>
                    <a:pt x="72" y="222"/>
                    <a:pt x="79" y="223"/>
                    <a:pt x="81" y="228"/>
                  </a:cubicBezTo>
                  <a:cubicBezTo>
                    <a:pt x="81" y="228"/>
                    <a:pt x="82" y="213"/>
                    <a:pt x="98" y="208"/>
                  </a:cubicBezTo>
                  <a:cubicBezTo>
                    <a:pt x="98" y="208"/>
                    <a:pt x="88" y="223"/>
                    <a:pt x="101" y="241"/>
                  </a:cubicBezTo>
                  <a:cubicBezTo>
                    <a:pt x="101" y="241"/>
                    <a:pt x="104" y="251"/>
                    <a:pt x="99" y="263"/>
                  </a:cubicBezTo>
                  <a:cubicBezTo>
                    <a:pt x="103" y="268"/>
                    <a:pt x="103" y="268"/>
                    <a:pt x="103" y="268"/>
                  </a:cubicBezTo>
                  <a:cubicBezTo>
                    <a:pt x="103" y="268"/>
                    <a:pt x="110" y="269"/>
                    <a:pt x="111" y="272"/>
                  </a:cubicBezTo>
                  <a:cubicBezTo>
                    <a:pt x="111" y="272"/>
                    <a:pt x="114" y="252"/>
                    <a:pt x="126" y="249"/>
                  </a:cubicBezTo>
                  <a:cubicBezTo>
                    <a:pt x="126" y="249"/>
                    <a:pt x="118" y="267"/>
                    <a:pt x="129" y="273"/>
                  </a:cubicBezTo>
                  <a:cubicBezTo>
                    <a:pt x="129" y="273"/>
                    <a:pt x="142" y="288"/>
                    <a:pt x="136" y="305"/>
                  </a:cubicBezTo>
                  <a:cubicBezTo>
                    <a:pt x="141" y="309"/>
                    <a:pt x="141" y="309"/>
                    <a:pt x="141" y="309"/>
                  </a:cubicBezTo>
                  <a:cubicBezTo>
                    <a:pt x="141" y="309"/>
                    <a:pt x="147" y="307"/>
                    <a:pt x="150" y="310"/>
                  </a:cubicBezTo>
                  <a:cubicBezTo>
                    <a:pt x="150" y="310"/>
                    <a:pt x="149" y="294"/>
                    <a:pt x="160" y="285"/>
                  </a:cubicBezTo>
                  <a:cubicBezTo>
                    <a:pt x="160" y="285"/>
                    <a:pt x="155" y="304"/>
                    <a:pt x="171" y="313"/>
                  </a:cubicBezTo>
                  <a:cubicBezTo>
                    <a:pt x="171" y="313"/>
                    <a:pt x="182" y="324"/>
                    <a:pt x="179" y="338"/>
                  </a:cubicBezTo>
                  <a:cubicBezTo>
                    <a:pt x="184" y="342"/>
                    <a:pt x="184" y="342"/>
                    <a:pt x="184" y="342"/>
                  </a:cubicBezTo>
                  <a:cubicBezTo>
                    <a:pt x="184" y="342"/>
                    <a:pt x="185" y="345"/>
                    <a:pt x="181" y="344"/>
                  </a:cubicBezTo>
                  <a:cubicBezTo>
                    <a:pt x="176" y="342"/>
                    <a:pt x="176" y="342"/>
                    <a:pt x="176" y="342"/>
                  </a:cubicBezTo>
                  <a:cubicBezTo>
                    <a:pt x="176" y="342"/>
                    <a:pt x="160" y="348"/>
                    <a:pt x="150" y="342"/>
                  </a:cubicBezTo>
                  <a:cubicBezTo>
                    <a:pt x="150" y="342"/>
                    <a:pt x="137" y="332"/>
                    <a:pt x="118" y="333"/>
                  </a:cubicBezTo>
                  <a:cubicBezTo>
                    <a:pt x="118" y="333"/>
                    <a:pt x="122" y="325"/>
                    <a:pt x="138" y="323"/>
                  </a:cubicBezTo>
                  <a:cubicBezTo>
                    <a:pt x="138" y="323"/>
                    <a:pt x="137" y="317"/>
                    <a:pt x="138" y="312"/>
                  </a:cubicBezTo>
                  <a:cubicBezTo>
                    <a:pt x="134" y="308"/>
                    <a:pt x="134" y="308"/>
                    <a:pt x="134" y="308"/>
                  </a:cubicBezTo>
                  <a:cubicBezTo>
                    <a:pt x="134" y="308"/>
                    <a:pt x="111" y="310"/>
                    <a:pt x="103" y="302"/>
                  </a:cubicBezTo>
                  <a:cubicBezTo>
                    <a:pt x="103" y="302"/>
                    <a:pt x="95" y="288"/>
                    <a:pt x="76" y="290"/>
                  </a:cubicBezTo>
                  <a:cubicBezTo>
                    <a:pt x="76" y="290"/>
                    <a:pt x="78" y="283"/>
                    <a:pt x="99" y="282"/>
                  </a:cubicBezTo>
                  <a:cubicBezTo>
                    <a:pt x="99" y="282"/>
                    <a:pt x="97" y="276"/>
                    <a:pt x="98" y="271"/>
                  </a:cubicBezTo>
                  <a:cubicBezTo>
                    <a:pt x="94" y="265"/>
                    <a:pt x="94" y="265"/>
                    <a:pt x="94" y="265"/>
                  </a:cubicBezTo>
                  <a:cubicBezTo>
                    <a:pt x="94" y="265"/>
                    <a:pt x="79" y="269"/>
                    <a:pt x="68" y="255"/>
                  </a:cubicBezTo>
                  <a:cubicBezTo>
                    <a:pt x="68" y="255"/>
                    <a:pt x="58" y="240"/>
                    <a:pt x="42" y="237"/>
                  </a:cubicBezTo>
                  <a:cubicBezTo>
                    <a:pt x="42" y="237"/>
                    <a:pt x="54" y="233"/>
                    <a:pt x="67" y="235"/>
                  </a:cubicBezTo>
                  <a:cubicBezTo>
                    <a:pt x="67" y="235"/>
                    <a:pt x="66" y="228"/>
                    <a:pt x="67" y="224"/>
                  </a:cubicBezTo>
                  <a:cubicBezTo>
                    <a:pt x="64" y="219"/>
                    <a:pt x="64" y="219"/>
                    <a:pt x="64" y="219"/>
                  </a:cubicBezTo>
                  <a:cubicBezTo>
                    <a:pt x="64" y="219"/>
                    <a:pt x="48" y="220"/>
                    <a:pt x="38" y="202"/>
                  </a:cubicBezTo>
                  <a:cubicBezTo>
                    <a:pt x="38" y="202"/>
                    <a:pt x="30" y="185"/>
                    <a:pt x="16" y="182"/>
                  </a:cubicBezTo>
                  <a:cubicBezTo>
                    <a:pt x="16" y="182"/>
                    <a:pt x="30" y="178"/>
                    <a:pt x="43" y="183"/>
                  </a:cubicBezTo>
                  <a:cubicBezTo>
                    <a:pt x="43" y="183"/>
                    <a:pt x="42" y="177"/>
                    <a:pt x="44" y="173"/>
                  </a:cubicBezTo>
                  <a:cubicBezTo>
                    <a:pt x="43" y="166"/>
                    <a:pt x="43" y="166"/>
                    <a:pt x="43" y="166"/>
                  </a:cubicBezTo>
                  <a:cubicBezTo>
                    <a:pt x="43" y="166"/>
                    <a:pt x="25" y="161"/>
                    <a:pt x="21" y="145"/>
                  </a:cubicBezTo>
                  <a:cubicBezTo>
                    <a:pt x="21" y="145"/>
                    <a:pt x="15" y="129"/>
                    <a:pt x="3" y="122"/>
                  </a:cubicBezTo>
                  <a:cubicBezTo>
                    <a:pt x="3" y="122"/>
                    <a:pt x="15" y="121"/>
                    <a:pt x="29" y="127"/>
                  </a:cubicBezTo>
                  <a:cubicBezTo>
                    <a:pt x="29" y="127"/>
                    <a:pt x="29" y="122"/>
                    <a:pt x="32" y="120"/>
                  </a:cubicBezTo>
                  <a:cubicBezTo>
                    <a:pt x="31" y="111"/>
                    <a:pt x="31" y="111"/>
                    <a:pt x="31" y="111"/>
                  </a:cubicBezTo>
                  <a:cubicBezTo>
                    <a:pt x="31" y="111"/>
                    <a:pt x="17" y="108"/>
                    <a:pt x="13" y="90"/>
                  </a:cubicBezTo>
                  <a:cubicBezTo>
                    <a:pt x="13" y="90"/>
                    <a:pt x="12" y="73"/>
                    <a:pt x="0" y="61"/>
                  </a:cubicBezTo>
                  <a:cubicBezTo>
                    <a:pt x="0" y="61"/>
                    <a:pt x="13" y="61"/>
                    <a:pt x="23" y="71"/>
                  </a:cubicBezTo>
                  <a:cubicBezTo>
                    <a:pt x="23" y="71"/>
                    <a:pt x="26" y="64"/>
                    <a:pt x="28" y="63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17" y="50"/>
                    <a:pt x="15" y="34"/>
                  </a:cubicBezTo>
                  <a:cubicBezTo>
                    <a:pt x="15" y="34"/>
                    <a:pt x="17" y="9"/>
                    <a:pt x="6" y="2"/>
                  </a:cubicBezTo>
                  <a:cubicBezTo>
                    <a:pt x="5" y="0"/>
                    <a:pt x="5" y="0"/>
                    <a:pt x="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7" name="iṡ1ïḑe">
              <a:extLst>
                <a:ext uri="{FF2B5EF4-FFF2-40B4-BE49-F238E27FC236}">
                  <a16:creationId xmlns:a16="http://schemas.microsoft.com/office/drawing/2014/main" id="{DB68C9E8-B34B-BA03-1397-83A88A4520EE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>
                  <a:moveTo>
                    <a:pt x="180" y="0"/>
                  </a:moveTo>
                  <a:cubicBezTo>
                    <a:pt x="180" y="0"/>
                    <a:pt x="164" y="4"/>
                    <a:pt x="158" y="14"/>
                  </a:cubicBezTo>
                  <a:cubicBezTo>
                    <a:pt x="158" y="14"/>
                    <a:pt x="149" y="0"/>
                    <a:pt x="144" y="10"/>
                  </a:cubicBezTo>
                  <a:cubicBezTo>
                    <a:pt x="141" y="17"/>
                    <a:pt x="141" y="17"/>
                    <a:pt x="141" y="17"/>
                  </a:cubicBezTo>
                  <a:cubicBezTo>
                    <a:pt x="141" y="17"/>
                    <a:pt x="124" y="8"/>
                    <a:pt x="116" y="14"/>
                  </a:cubicBezTo>
                  <a:cubicBezTo>
                    <a:pt x="116" y="14"/>
                    <a:pt x="128" y="15"/>
                    <a:pt x="132" y="28"/>
                  </a:cubicBezTo>
                  <a:cubicBezTo>
                    <a:pt x="132" y="28"/>
                    <a:pt x="136" y="48"/>
                    <a:pt x="151" y="56"/>
                  </a:cubicBezTo>
                  <a:cubicBezTo>
                    <a:pt x="151" y="62"/>
                    <a:pt x="151" y="62"/>
                    <a:pt x="151" y="62"/>
                  </a:cubicBezTo>
                  <a:cubicBezTo>
                    <a:pt x="151" y="62"/>
                    <a:pt x="147" y="67"/>
                    <a:pt x="146" y="70"/>
                  </a:cubicBezTo>
                  <a:cubicBezTo>
                    <a:pt x="146" y="70"/>
                    <a:pt x="135" y="62"/>
                    <a:pt x="122" y="63"/>
                  </a:cubicBezTo>
                  <a:cubicBezTo>
                    <a:pt x="122" y="63"/>
                    <a:pt x="137" y="70"/>
                    <a:pt x="137" y="90"/>
                  </a:cubicBezTo>
                  <a:cubicBezTo>
                    <a:pt x="137" y="90"/>
                    <a:pt x="139" y="108"/>
                    <a:pt x="150" y="111"/>
                  </a:cubicBezTo>
                  <a:cubicBezTo>
                    <a:pt x="150" y="119"/>
                    <a:pt x="150" y="119"/>
                    <a:pt x="150" y="119"/>
                  </a:cubicBezTo>
                  <a:cubicBezTo>
                    <a:pt x="150" y="119"/>
                    <a:pt x="144" y="120"/>
                    <a:pt x="143" y="125"/>
                  </a:cubicBezTo>
                  <a:cubicBezTo>
                    <a:pt x="143" y="125"/>
                    <a:pt x="134" y="114"/>
                    <a:pt x="119" y="113"/>
                  </a:cubicBezTo>
                  <a:cubicBezTo>
                    <a:pt x="119" y="113"/>
                    <a:pt x="132" y="121"/>
                    <a:pt x="130" y="145"/>
                  </a:cubicBezTo>
                  <a:cubicBezTo>
                    <a:pt x="130" y="145"/>
                    <a:pt x="132" y="159"/>
                    <a:pt x="138" y="165"/>
                  </a:cubicBezTo>
                  <a:cubicBezTo>
                    <a:pt x="137" y="171"/>
                    <a:pt x="137" y="171"/>
                    <a:pt x="137" y="171"/>
                  </a:cubicBezTo>
                  <a:cubicBezTo>
                    <a:pt x="137" y="171"/>
                    <a:pt x="130" y="173"/>
                    <a:pt x="129" y="177"/>
                  </a:cubicBezTo>
                  <a:cubicBezTo>
                    <a:pt x="129" y="177"/>
                    <a:pt x="116" y="161"/>
                    <a:pt x="108" y="162"/>
                  </a:cubicBezTo>
                  <a:cubicBezTo>
                    <a:pt x="108" y="162"/>
                    <a:pt x="119" y="173"/>
                    <a:pt x="112" y="188"/>
                  </a:cubicBezTo>
                  <a:cubicBezTo>
                    <a:pt x="112" y="188"/>
                    <a:pt x="108" y="204"/>
                    <a:pt x="117" y="217"/>
                  </a:cubicBezTo>
                  <a:cubicBezTo>
                    <a:pt x="114" y="222"/>
                    <a:pt x="114" y="222"/>
                    <a:pt x="114" y="222"/>
                  </a:cubicBezTo>
                  <a:cubicBezTo>
                    <a:pt x="114" y="222"/>
                    <a:pt x="107" y="223"/>
                    <a:pt x="105" y="228"/>
                  </a:cubicBezTo>
                  <a:cubicBezTo>
                    <a:pt x="105" y="228"/>
                    <a:pt x="104" y="213"/>
                    <a:pt x="88" y="208"/>
                  </a:cubicBezTo>
                  <a:cubicBezTo>
                    <a:pt x="88" y="208"/>
                    <a:pt x="98" y="223"/>
                    <a:pt x="85" y="241"/>
                  </a:cubicBezTo>
                  <a:cubicBezTo>
                    <a:pt x="85" y="241"/>
                    <a:pt x="82" y="251"/>
                    <a:pt x="87" y="263"/>
                  </a:cubicBezTo>
                  <a:cubicBezTo>
                    <a:pt x="83" y="268"/>
                    <a:pt x="83" y="268"/>
                    <a:pt x="83" y="268"/>
                  </a:cubicBezTo>
                  <a:cubicBezTo>
                    <a:pt x="83" y="268"/>
                    <a:pt x="76" y="269"/>
                    <a:pt x="74" y="272"/>
                  </a:cubicBezTo>
                  <a:cubicBezTo>
                    <a:pt x="74" y="272"/>
                    <a:pt x="71" y="252"/>
                    <a:pt x="60" y="249"/>
                  </a:cubicBezTo>
                  <a:cubicBezTo>
                    <a:pt x="60" y="249"/>
                    <a:pt x="68" y="267"/>
                    <a:pt x="57" y="273"/>
                  </a:cubicBezTo>
                  <a:cubicBezTo>
                    <a:pt x="57" y="273"/>
                    <a:pt x="44" y="288"/>
                    <a:pt x="50" y="305"/>
                  </a:cubicBezTo>
                  <a:cubicBezTo>
                    <a:pt x="45" y="309"/>
                    <a:pt x="45" y="309"/>
                    <a:pt x="45" y="309"/>
                  </a:cubicBezTo>
                  <a:cubicBezTo>
                    <a:pt x="45" y="309"/>
                    <a:pt x="38" y="307"/>
                    <a:pt x="36" y="310"/>
                  </a:cubicBezTo>
                  <a:cubicBezTo>
                    <a:pt x="36" y="310"/>
                    <a:pt x="37" y="294"/>
                    <a:pt x="26" y="285"/>
                  </a:cubicBezTo>
                  <a:cubicBezTo>
                    <a:pt x="26" y="285"/>
                    <a:pt x="30" y="304"/>
                    <a:pt x="15" y="313"/>
                  </a:cubicBezTo>
                  <a:cubicBezTo>
                    <a:pt x="15" y="313"/>
                    <a:pt x="4" y="324"/>
                    <a:pt x="6" y="338"/>
                  </a:cubicBezTo>
                  <a:cubicBezTo>
                    <a:pt x="2" y="342"/>
                    <a:pt x="2" y="342"/>
                    <a:pt x="2" y="342"/>
                  </a:cubicBezTo>
                  <a:cubicBezTo>
                    <a:pt x="2" y="342"/>
                    <a:pt x="0" y="345"/>
                    <a:pt x="5" y="344"/>
                  </a:cubicBezTo>
                  <a:cubicBezTo>
                    <a:pt x="10" y="342"/>
                    <a:pt x="10" y="342"/>
                    <a:pt x="10" y="342"/>
                  </a:cubicBezTo>
                  <a:cubicBezTo>
                    <a:pt x="10" y="342"/>
                    <a:pt x="25" y="348"/>
                    <a:pt x="35" y="342"/>
                  </a:cubicBezTo>
                  <a:cubicBezTo>
                    <a:pt x="35" y="342"/>
                    <a:pt x="49" y="332"/>
                    <a:pt x="68" y="333"/>
                  </a:cubicBezTo>
                  <a:cubicBezTo>
                    <a:pt x="68" y="333"/>
                    <a:pt x="63" y="325"/>
                    <a:pt x="47" y="323"/>
                  </a:cubicBezTo>
                  <a:cubicBezTo>
                    <a:pt x="47" y="323"/>
                    <a:pt x="49" y="317"/>
                    <a:pt x="48" y="312"/>
                  </a:cubicBezTo>
                  <a:cubicBezTo>
                    <a:pt x="52" y="308"/>
                    <a:pt x="52" y="308"/>
                    <a:pt x="52" y="308"/>
                  </a:cubicBezTo>
                  <a:cubicBezTo>
                    <a:pt x="52" y="308"/>
                    <a:pt x="75" y="310"/>
                    <a:pt x="83" y="302"/>
                  </a:cubicBezTo>
                  <a:cubicBezTo>
                    <a:pt x="83" y="302"/>
                    <a:pt x="91" y="288"/>
                    <a:pt x="110" y="290"/>
                  </a:cubicBezTo>
                  <a:cubicBezTo>
                    <a:pt x="110" y="290"/>
                    <a:pt x="107" y="283"/>
                    <a:pt x="86" y="282"/>
                  </a:cubicBezTo>
                  <a:cubicBezTo>
                    <a:pt x="86" y="282"/>
                    <a:pt x="88" y="276"/>
                    <a:pt x="87" y="271"/>
                  </a:cubicBezTo>
                  <a:cubicBezTo>
                    <a:pt x="92" y="265"/>
                    <a:pt x="92" y="265"/>
                    <a:pt x="92" y="265"/>
                  </a:cubicBezTo>
                  <a:cubicBezTo>
                    <a:pt x="92" y="265"/>
                    <a:pt x="107" y="269"/>
                    <a:pt x="118" y="255"/>
                  </a:cubicBezTo>
                  <a:cubicBezTo>
                    <a:pt x="118" y="255"/>
                    <a:pt x="128" y="240"/>
                    <a:pt x="144" y="237"/>
                  </a:cubicBezTo>
                  <a:cubicBezTo>
                    <a:pt x="144" y="237"/>
                    <a:pt x="132" y="233"/>
                    <a:pt x="119" y="235"/>
                  </a:cubicBezTo>
                  <a:cubicBezTo>
                    <a:pt x="119" y="235"/>
                    <a:pt x="120" y="228"/>
                    <a:pt x="119" y="224"/>
                  </a:cubicBezTo>
                  <a:cubicBezTo>
                    <a:pt x="122" y="219"/>
                    <a:pt x="122" y="219"/>
                    <a:pt x="122" y="219"/>
                  </a:cubicBezTo>
                  <a:cubicBezTo>
                    <a:pt x="122" y="219"/>
                    <a:pt x="138" y="220"/>
                    <a:pt x="147" y="202"/>
                  </a:cubicBezTo>
                  <a:cubicBezTo>
                    <a:pt x="147" y="202"/>
                    <a:pt x="156" y="185"/>
                    <a:pt x="170" y="182"/>
                  </a:cubicBezTo>
                  <a:cubicBezTo>
                    <a:pt x="170" y="182"/>
                    <a:pt x="156" y="178"/>
                    <a:pt x="143" y="183"/>
                  </a:cubicBezTo>
                  <a:cubicBezTo>
                    <a:pt x="143" y="183"/>
                    <a:pt x="143" y="177"/>
                    <a:pt x="141" y="173"/>
                  </a:cubicBezTo>
                  <a:cubicBezTo>
                    <a:pt x="143" y="166"/>
                    <a:pt x="143" y="166"/>
                    <a:pt x="143" y="166"/>
                  </a:cubicBezTo>
                  <a:cubicBezTo>
                    <a:pt x="143" y="166"/>
                    <a:pt x="161" y="161"/>
                    <a:pt x="165" y="145"/>
                  </a:cubicBezTo>
                  <a:cubicBezTo>
                    <a:pt x="165" y="145"/>
                    <a:pt x="171" y="129"/>
                    <a:pt x="183" y="122"/>
                  </a:cubicBezTo>
                  <a:cubicBezTo>
                    <a:pt x="183" y="122"/>
                    <a:pt x="171" y="121"/>
                    <a:pt x="157" y="127"/>
                  </a:cubicBezTo>
                  <a:cubicBezTo>
                    <a:pt x="157" y="127"/>
                    <a:pt x="157" y="122"/>
                    <a:pt x="154" y="120"/>
                  </a:cubicBezTo>
                  <a:cubicBezTo>
                    <a:pt x="155" y="111"/>
                    <a:pt x="155" y="111"/>
                    <a:pt x="155" y="111"/>
                  </a:cubicBezTo>
                  <a:cubicBezTo>
                    <a:pt x="155" y="111"/>
                    <a:pt x="169" y="108"/>
                    <a:pt x="173" y="90"/>
                  </a:cubicBezTo>
                  <a:cubicBezTo>
                    <a:pt x="173" y="90"/>
                    <a:pt x="173" y="73"/>
                    <a:pt x="186" y="61"/>
                  </a:cubicBezTo>
                  <a:cubicBezTo>
                    <a:pt x="186" y="61"/>
                    <a:pt x="172" y="61"/>
                    <a:pt x="163" y="71"/>
                  </a:cubicBezTo>
                  <a:cubicBezTo>
                    <a:pt x="163" y="71"/>
                    <a:pt x="160" y="64"/>
                    <a:pt x="158" y="63"/>
                  </a:cubicBezTo>
                  <a:cubicBezTo>
                    <a:pt x="158" y="55"/>
                    <a:pt x="158" y="55"/>
                    <a:pt x="158" y="55"/>
                  </a:cubicBezTo>
                  <a:cubicBezTo>
                    <a:pt x="158" y="55"/>
                    <a:pt x="169" y="50"/>
                    <a:pt x="170" y="34"/>
                  </a:cubicBezTo>
                  <a:cubicBezTo>
                    <a:pt x="170" y="34"/>
                    <a:pt x="169" y="9"/>
                    <a:pt x="179" y="2"/>
                  </a:cubicBezTo>
                  <a:cubicBezTo>
                    <a:pt x="181" y="0"/>
                    <a:pt x="181" y="0"/>
                    <a:pt x="181" y="0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8" name="ïṧlïḍe">
              <a:extLst>
                <a:ext uri="{FF2B5EF4-FFF2-40B4-BE49-F238E27FC236}">
                  <a16:creationId xmlns:a16="http://schemas.microsoft.com/office/drawing/2014/main" id="{6AD76663-D694-1216-4ABE-76B232818933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>
                  <a:moveTo>
                    <a:pt x="13" y="44"/>
                  </a:moveTo>
                  <a:cubicBezTo>
                    <a:pt x="8" y="33"/>
                    <a:pt x="8" y="33"/>
                    <a:pt x="8" y="33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2"/>
                    <a:pt x="10" y="33"/>
                    <a:pt x="10" y="33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4"/>
                    <a:pt x="14" y="34"/>
                  </a:cubicBezTo>
                  <a:cubicBezTo>
                    <a:pt x="26" y="28"/>
                    <a:pt x="26" y="28"/>
                    <a:pt x="26" y="28"/>
                  </a:cubicBezTo>
                  <a:cubicBezTo>
                    <a:pt x="20" y="16"/>
                    <a:pt x="20" y="16"/>
                    <a:pt x="20" y="16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8" y="22"/>
                    <a:pt x="7" y="22"/>
                    <a:pt x="7" y="22"/>
                  </a:cubicBezTo>
                  <a:cubicBezTo>
                    <a:pt x="7" y="23"/>
                    <a:pt x="7" y="23"/>
                    <a:pt x="6" y="24"/>
                  </a:cubicBezTo>
                  <a:cubicBezTo>
                    <a:pt x="6" y="24"/>
                    <a:pt x="6" y="24"/>
                    <a:pt x="7" y="25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6" y="18"/>
                    <a:pt x="6" y="17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2" y="5"/>
                    <a:pt x="32" y="5"/>
                    <a:pt x="33" y="5"/>
                  </a:cubicBezTo>
                  <a:cubicBezTo>
                    <a:pt x="33" y="4"/>
                    <a:pt x="33" y="4"/>
                    <a:pt x="33" y="3"/>
                  </a:cubicBezTo>
                  <a:cubicBezTo>
                    <a:pt x="33" y="3"/>
                    <a:pt x="33" y="2"/>
                    <a:pt x="33" y="2"/>
                  </a:cubicBezTo>
                  <a:cubicBezTo>
                    <a:pt x="33" y="1"/>
                    <a:pt x="33" y="1"/>
                    <a:pt x="33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1"/>
                    <a:pt x="38" y="11"/>
                    <a:pt x="37" y="10"/>
                  </a:cubicBezTo>
                  <a:cubicBezTo>
                    <a:pt x="37" y="10"/>
                    <a:pt x="37" y="10"/>
                    <a:pt x="36" y="9"/>
                  </a:cubicBezTo>
                  <a:cubicBezTo>
                    <a:pt x="36" y="9"/>
                    <a:pt x="36" y="9"/>
                    <a:pt x="35" y="9"/>
                  </a:cubicBezTo>
                  <a:cubicBezTo>
                    <a:pt x="34" y="9"/>
                    <a:pt x="34" y="9"/>
                    <a:pt x="33" y="9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9" y="27"/>
                    <a:pt x="29" y="27"/>
                    <a:pt x="2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22"/>
                    <a:pt x="40" y="22"/>
                    <a:pt x="40" y="21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9"/>
                    <a:pt x="41" y="18"/>
                  </a:cubicBezTo>
                  <a:cubicBezTo>
                    <a:pt x="41" y="18"/>
                    <a:pt x="41" y="17"/>
                    <a:pt x="41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6" y="28"/>
                    <a:pt x="46" y="27"/>
                    <a:pt x="45" y="27"/>
                  </a:cubicBezTo>
                  <a:cubicBezTo>
                    <a:pt x="45" y="27"/>
                    <a:pt x="45" y="26"/>
                    <a:pt x="44" y="26"/>
                  </a:cubicBezTo>
                  <a:cubicBezTo>
                    <a:pt x="44" y="26"/>
                    <a:pt x="43" y="26"/>
                    <a:pt x="43" y="26"/>
                  </a:cubicBezTo>
                  <a:cubicBezTo>
                    <a:pt x="42" y="26"/>
                    <a:pt x="42" y="26"/>
                    <a:pt x="41" y="26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8"/>
                    <a:pt x="15" y="39"/>
                    <a:pt x="15" y="39"/>
                  </a:cubicBezTo>
                  <a:cubicBezTo>
                    <a:pt x="15" y="39"/>
                    <a:pt x="14" y="40"/>
                    <a:pt x="14" y="40"/>
                  </a:cubicBezTo>
                  <a:cubicBezTo>
                    <a:pt x="14" y="41"/>
                    <a:pt x="14" y="41"/>
                    <a:pt x="14" y="42"/>
                  </a:cubicBezTo>
                  <a:cubicBezTo>
                    <a:pt x="15" y="42"/>
                    <a:pt x="15" y="43"/>
                    <a:pt x="15" y="43"/>
                  </a:cubicBezTo>
                  <a:lnTo>
                    <a:pt x="13" y="4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29" name="íṣḷîde">
              <a:extLst>
                <a:ext uri="{FF2B5EF4-FFF2-40B4-BE49-F238E27FC236}">
                  <a16:creationId xmlns:a16="http://schemas.microsoft.com/office/drawing/2014/main" id="{A6510231-FD58-10AF-38E4-8B86BF62EDC7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>
                  <a:moveTo>
                    <a:pt x="42" y="27"/>
                  </a:moveTo>
                  <a:cubicBezTo>
                    <a:pt x="41" y="26"/>
                    <a:pt x="41" y="26"/>
                    <a:pt x="40" y="25"/>
                  </a:cubicBezTo>
                  <a:cubicBezTo>
                    <a:pt x="40" y="25"/>
                    <a:pt x="39" y="25"/>
                    <a:pt x="39" y="24"/>
                  </a:cubicBezTo>
                  <a:cubicBezTo>
                    <a:pt x="38" y="24"/>
                    <a:pt x="37" y="24"/>
                    <a:pt x="36" y="25"/>
                  </a:cubicBezTo>
                  <a:cubicBezTo>
                    <a:pt x="35" y="26"/>
                    <a:pt x="33" y="26"/>
                    <a:pt x="32" y="2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16" y="38"/>
                    <a:pt x="14" y="39"/>
                    <a:pt x="13" y="39"/>
                  </a:cubicBezTo>
                  <a:cubicBezTo>
                    <a:pt x="11" y="39"/>
                    <a:pt x="9" y="39"/>
                    <a:pt x="8" y="39"/>
                  </a:cubicBezTo>
                  <a:cubicBezTo>
                    <a:pt x="7" y="38"/>
                    <a:pt x="5" y="38"/>
                    <a:pt x="4" y="37"/>
                  </a:cubicBezTo>
                  <a:cubicBezTo>
                    <a:pt x="3" y="36"/>
                    <a:pt x="2" y="35"/>
                    <a:pt x="2" y="35"/>
                  </a:cubicBezTo>
                  <a:cubicBezTo>
                    <a:pt x="1" y="33"/>
                    <a:pt x="0" y="32"/>
                    <a:pt x="0" y="30"/>
                  </a:cubicBezTo>
                  <a:cubicBezTo>
                    <a:pt x="0" y="29"/>
                    <a:pt x="0" y="27"/>
                    <a:pt x="0" y="26"/>
                  </a:cubicBezTo>
                  <a:cubicBezTo>
                    <a:pt x="0" y="24"/>
                    <a:pt x="1" y="23"/>
                    <a:pt x="2" y="22"/>
                  </a:cubicBezTo>
                  <a:cubicBezTo>
                    <a:pt x="3" y="21"/>
                    <a:pt x="4" y="20"/>
                    <a:pt x="5" y="19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6"/>
                    <a:pt x="25" y="6"/>
                    <a:pt x="25" y="6"/>
                  </a:cubicBezTo>
                  <a:cubicBezTo>
                    <a:pt x="25" y="5"/>
                    <a:pt x="25" y="5"/>
                    <a:pt x="25" y="4"/>
                  </a:cubicBezTo>
                  <a:cubicBezTo>
                    <a:pt x="25" y="4"/>
                    <a:pt x="25" y="3"/>
                    <a:pt x="25" y="3"/>
                  </a:cubicBezTo>
                  <a:cubicBezTo>
                    <a:pt x="25" y="2"/>
                    <a:pt x="25" y="2"/>
                    <a:pt x="25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33" y="11"/>
                    <a:pt x="33" y="11"/>
                    <a:pt x="33" y="11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1"/>
                    <a:pt x="31" y="11"/>
                    <a:pt x="30" y="11"/>
                  </a:cubicBezTo>
                  <a:cubicBezTo>
                    <a:pt x="30" y="10"/>
                    <a:pt x="30" y="10"/>
                    <a:pt x="29" y="10"/>
                  </a:cubicBezTo>
                  <a:cubicBezTo>
                    <a:pt x="29" y="9"/>
                    <a:pt x="28" y="9"/>
                    <a:pt x="28" y="9"/>
                  </a:cubicBezTo>
                  <a:cubicBezTo>
                    <a:pt x="27" y="10"/>
                    <a:pt x="27" y="10"/>
                    <a:pt x="26" y="1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3"/>
                    <a:pt x="7" y="23"/>
                    <a:pt x="6" y="24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4" y="28"/>
                    <a:pt x="3" y="29"/>
                    <a:pt x="3" y="30"/>
                  </a:cubicBezTo>
                  <a:cubicBezTo>
                    <a:pt x="3" y="31"/>
                    <a:pt x="4" y="32"/>
                    <a:pt x="5" y="34"/>
                  </a:cubicBezTo>
                  <a:cubicBezTo>
                    <a:pt x="6" y="35"/>
                    <a:pt x="7" y="36"/>
                    <a:pt x="8" y="36"/>
                  </a:cubicBezTo>
                  <a:cubicBezTo>
                    <a:pt x="9" y="37"/>
                    <a:pt x="10" y="37"/>
                    <a:pt x="11" y="37"/>
                  </a:cubicBezTo>
                  <a:cubicBezTo>
                    <a:pt x="12" y="37"/>
                    <a:pt x="13" y="37"/>
                    <a:pt x="14" y="36"/>
                  </a:cubicBezTo>
                  <a:cubicBezTo>
                    <a:pt x="15" y="36"/>
                    <a:pt x="16" y="35"/>
                    <a:pt x="17" y="35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2" y="25"/>
                    <a:pt x="33" y="24"/>
                    <a:pt x="34" y="23"/>
                  </a:cubicBezTo>
                  <a:cubicBezTo>
                    <a:pt x="35" y="22"/>
                    <a:pt x="36" y="21"/>
                    <a:pt x="36" y="21"/>
                  </a:cubicBezTo>
                  <a:cubicBezTo>
                    <a:pt x="36" y="20"/>
                    <a:pt x="36" y="19"/>
                    <a:pt x="36" y="18"/>
                  </a:cubicBezTo>
                  <a:cubicBezTo>
                    <a:pt x="35" y="18"/>
                    <a:pt x="35" y="17"/>
                    <a:pt x="35" y="17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43" y="26"/>
                    <a:pt x="43" y="26"/>
                    <a:pt x="43" y="26"/>
                  </a:cubicBezTo>
                  <a:lnTo>
                    <a:pt x="42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0" name="ïS1ïḍê">
              <a:extLst>
                <a:ext uri="{FF2B5EF4-FFF2-40B4-BE49-F238E27FC236}">
                  <a16:creationId xmlns:a16="http://schemas.microsoft.com/office/drawing/2014/main" id="{BECC2789-622E-2A20-F887-E87CA07E8D7C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>
                  <a:moveTo>
                    <a:pt x="48" y="25"/>
                  </a:moveTo>
                  <a:cubicBezTo>
                    <a:pt x="48" y="24"/>
                    <a:pt x="47" y="24"/>
                    <a:pt x="46" y="24"/>
                  </a:cubicBezTo>
                  <a:cubicBezTo>
                    <a:pt x="46" y="23"/>
                    <a:pt x="45" y="23"/>
                    <a:pt x="45" y="23"/>
                  </a:cubicBezTo>
                  <a:cubicBezTo>
                    <a:pt x="44" y="23"/>
                    <a:pt x="43" y="23"/>
                    <a:pt x="42" y="24"/>
                  </a:cubicBezTo>
                  <a:cubicBezTo>
                    <a:pt x="41" y="25"/>
                    <a:pt x="40" y="26"/>
                    <a:pt x="38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27" y="10"/>
                    <a:pt x="27" y="10"/>
                    <a:pt x="27" y="10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1" y="25"/>
                    <a:pt x="10" y="26"/>
                    <a:pt x="9" y="27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8" y="31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4" y="26"/>
                    <a:pt x="4" y="26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5"/>
                    <a:pt x="9" y="24"/>
                    <a:pt x="11" y="2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6" y="9"/>
                    <a:pt x="26" y="8"/>
                    <a:pt x="27" y="7"/>
                  </a:cubicBezTo>
                  <a:cubicBezTo>
                    <a:pt x="27" y="7"/>
                    <a:pt x="28" y="6"/>
                    <a:pt x="28" y="5"/>
                  </a:cubicBezTo>
                  <a:cubicBezTo>
                    <a:pt x="28" y="5"/>
                    <a:pt x="28" y="4"/>
                    <a:pt x="27" y="3"/>
                  </a:cubicBezTo>
                  <a:cubicBezTo>
                    <a:pt x="27" y="2"/>
                    <a:pt x="27" y="1"/>
                    <a:pt x="26" y="1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4"/>
                    <a:pt x="39" y="23"/>
                    <a:pt x="40" y="22"/>
                  </a:cubicBezTo>
                  <a:cubicBezTo>
                    <a:pt x="41" y="21"/>
                    <a:pt x="41" y="20"/>
                    <a:pt x="41" y="20"/>
                  </a:cubicBezTo>
                  <a:cubicBezTo>
                    <a:pt x="41" y="19"/>
                    <a:pt x="41" y="18"/>
                    <a:pt x="41" y="18"/>
                  </a:cubicBezTo>
                  <a:cubicBezTo>
                    <a:pt x="40" y="17"/>
                    <a:pt x="40" y="16"/>
                    <a:pt x="40" y="16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49" y="23"/>
                    <a:pt x="49" y="23"/>
                    <a:pt x="49" y="23"/>
                  </a:cubicBezTo>
                  <a:lnTo>
                    <a:pt x="48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1" name="ïṧḷíḍê">
              <a:extLst>
                <a:ext uri="{FF2B5EF4-FFF2-40B4-BE49-F238E27FC236}">
                  <a16:creationId xmlns:a16="http://schemas.microsoft.com/office/drawing/2014/main" id="{F083FC79-CFFD-5BB3-D8DB-A8AC16E5CBA6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>
                  <a:moveTo>
                    <a:pt x="24" y="40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2"/>
                    <a:pt x="17" y="32"/>
                    <a:pt x="18" y="32"/>
                  </a:cubicBezTo>
                  <a:cubicBezTo>
                    <a:pt x="19" y="33"/>
                    <a:pt x="19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1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4" y="17"/>
                    <a:pt x="13" y="18"/>
                    <a:pt x="12" y="19"/>
                  </a:cubicBezTo>
                  <a:cubicBezTo>
                    <a:pt x="12" y="19"/>
                    <a:pt x="11" y="20"/>
                    <a:pt x="10" y="20"/>
                  </a:cubicBezTo>
                  <a:cubicBezTo>
                    <a:pt x="10" y="21"/>
                    <a:pt x="9" y="21"/>
                    <a:pt x="9" y="22"/>
                  </a:cubicBezTo>
                  <a:cubicBezTo>
                    <a:pt x="9" y="22"/>
                    <a:pt x="8" y="22"/>
                    <a:pt x="8" y="23"/>
                  </a:cubicBezTo>
                  <a:cubicBezTo>
                    <a:pt x="8" y="23"/>
                    <a:pt x="8" y="24"/>
                    <a:pt x="8" y="25"/>
                  </a:cubicBezTo>
                  <a:cubicBezTo>
                    <a:pt x="9" y="25"/>
                    <a:pt x="9" y="26"/>
                    <a:pt x="10" y="27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2" y="21"/>
                    <a:pt x="2" y="21"/>
                  </a:cubicBezTo>
                  <a:cubicBezTo>
                    <a:pt x="3" y="21"/>
                    <a:pt x="3" y="21"/>
                    <a:pt x="4" y="21"/>
                  </a:cubicBezTo>
                  <a:cubicBezTo>
                    <a:pt x="5" y="21"/>
                    <a:pt x="5" y="21"/>
                    <a:pt x="6" y="21"/>
                  </a:cubicBezTo>
                  <a:cubicBezTo>
                    <a:pt x="6" y="20"/>
                    <a:pt x="7" y="20"/>
                    <a:pt x="8" y="19"/>
                  </a:cubicBezTo>
                  <a:cubicBezTo>
                    <a:pt x="12" y="16"/>
                    <a:pt x="17" y="13"/>
                    <a:pt x="22" y="9"/>
                  </a:cubicBezTo>
                  <a:cubicBezTo>
                    <a:pt x="27" y="6"/>
                    <a:pt x="31" y="2"/>
                    <a:pt x="35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4"/>
                    <a:pt x="24" y="34"/>
                    <a:pt x="24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4" y="37"/>
                    <a:pt x="24" y="37"/>
                    <a:pt x="25" y="38"/>
                  </a:cubicBezTo>
                  <a:cubicBezTo>
                    <a:pt x="25" y="38"/>
                    <a:pt x="25" y="39"/>
                    <a:pt x="26" y="39"/>
                  </a:cubicBezTo>
                  <a:cubicBezTo>
                    <a:pt x="24" y="40"/>
                    <a:pt x="24" y="40"/>
                    <a:pt x="24" y="40"/>
                  </a:cubicBezTo>
                  <a:close/>
                  <a:moveTo>
                    <a:pt x="24" y="21"/>
                  </a:moveTo>
                  <a:cubicBezTo>
                    <a:pt x="30" y="6"/>
                    <a:pt x="30" y="6"/>
                    <a:pt x="30" y="6"/>
                  </a:cubicBezTo>
                  <a:cubicBezTo>
                    <a:pt x="17" y="15"/>
                    <a:pt x="17" y="15"/>
                    <a:pt x="17" y="15"/>
                  </a:cubicBezTo>
                  <a:lnTo>
                    <a:pt x="24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2" name="iṡľiḋe">
              <a:extLst>
                <a:ext uri="{FF2B5EF4-FFF2-40B4-BE49-F238E27FC236}">
                  <a16:creationId xmlns:a16="http://schemas.microsoft.com/office/drawing/2014/main" id="{1F3C8560-C120-EE7A-70FD-C1671BBEC5EC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>
                  <a:moveTo>
                    <a:pt x="45" y="17"/>
                  </a:moveTo>
                  <a:cubicBezTo>
                    <a:pt x="45" y="17"/>
                    <a:pt x="44" y="17"/>
                    <a:pt x="43" y="16"/>
                  </a:cubicBezTo>
                  <a:cubicBezTo>
                    <a:pt x="43" y="16"/>
                    <a:pt x="42" y="16"/>
                    <a:pt x="42" y="16"/>
                  </a:cubicBezTo>
                  <a:cubicBezTo>
                    <a:pt x="41" y="16"/>
                    <a:pt x="40" y="17"/>
                    <a:pt x="39" y="18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9" y="35"/>
                    <a:pt x="10" y="36"/>
                  </a:cubicBezTo>
                  <a:cubicBezTo>
                    <a:pt x="11" y="37"/>
                    <a:pt x="11" y="37"/>
                    <a:pt x="11" y="38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2"/>
                    <a:pt x="2" y="32"/>
                    <a:pt x="3" y="32"/>
                  </a:cubicBezTo>
                  <a:cubicBezTo>
                    <a:pt x="4" y="32"/>
                    <a:pt x="4" y="32"/>
                    <a:pt x="5" y="32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7" y="30"/>
                    <a:pt x="8" y="28"/>
                    <a:pt x="9" y="26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9"/>
                    <a:pt x="19" y="8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4"/>
                    <a:pt x="19" y="4"/>
                    <a:pt x="19" y="3"/>
                  </a:cubicBezTo>
                  <a:cubicBezTo>
                    <a:pt x="18" y="2"/>
                    <a:pt x="18" y="2"/>
                    <a:pt x="17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37"/>
                    <a:pt x="26" y="37"/>
                    <a:pt x="26" y="37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20"/>
                    <a:pt x="37" y="18"/>
                    <a:pt x="37" y="17"/>
                  </a:cubicBezTo>
                  <a:cubicBezTo>
                    <a:pt x="37" y="16"/>
                    <a:pt x="38" y="15"/>
                    <a:pt x="37" y="14"/>
                  </a:cubicBezTo>
                  <a:cubicBezTo>
                    <a:pt x="37" y="14"/>
                    <a:pt x="37" y="13"/>
                    <a:pt x="36" y="12"/>
                  </a:cubicBezTo>
                  <a:cubicBezTo>
                    <a:pt x="36" y="12"/>
                    <a:pt x="35" y="11"/>
                    <a:pt x="35" y="1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6" y="15"/>
                    <a:pt x="46" y="15"/>
                    <a:pt x="46" y="15"/>
                  </a:cubicBezTo>
                  <a:lnTo>
                    <a:pt x="4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3" name="íş1îḋê">
              <a:extLst>
                <a:ext uri="{FF2B5EF4-FFF2-40B4-BE49-F238E27FC236}">
                  <a16:creationId xmlns:a16="http://schemas.microsoft.com/office/drawing/2014/main" id="{C5CBFC4C-6355-1BE3-2985-37E0A93BCBB3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>
                  <a:moveTo>
                    <a:pt x="30" y="5"/>
                  </a:moveTo>
                  <a:cubicBezTo>
                    <a:pt x="30" y="5"/>
                    <a:pt x="29" y="5"/>
                    <a:pt x="29" y="5"/>
                  </a:cubicBezTo>
                  <a:cubicBezTo>
                    <a:pt x="28" y="5"/>
                    <a:pt x="27" y="6"/>
                    <a:pt x="27" y="6"/>
                  </a:cubicBezTo>
                  <a:cubicBezTo>
                    <a:pt x="26" y="6"/>
                    <a:pt x="26" y="7"/>
                    <a:pt x="26" y="8"/>
                  </a:cubicBezTo>
                  <a:cubicBezTo>
                    <a:pt x="25" y="10"/>
                    <a:pt x="25" y="11"/>
                    <a:pt x="25" y="13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2"/>
                    <a:pt x="23" y="34"/>
                    <a:pt x="22" y="35"/>
                  </a:cubicBezTo>
                  <a:cubicBezTo>
                    <a:pt x="21" y="37"/>
                    <a:pt x="20" y="38"/>
                    <a:pt x="19" y="39"/>
                  </a:cubicBezTo>
                  <a:cubicBezTo>
                    <a:pt x="17" y="40"/>
                    <a:pt x="16" y="40"/>
                    <a:pt x="15" y="40"/>
                  </a:cubicBezTo>
                  <a:cubicBezTo>
                    <a:pt x="14" y="41"/>
                    <a:pt x="13" y="41"/>
                    <a:pt x="11" y="41"/>
                  </a:cubicBezTo>
                  <a:cubicBezTo>
                    <a:pt x="10" y="41"/>
                    <a:pt x="8" y="40"/>
                    <a:pt x="7" y="39"/>
                  </a:cubicBezTo>
                  <a:cubicBezTo>
                    <a:pt x="5" y="39"/>
                    <a:pt x="4" y="38"/>
                    <a:pt x="3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2"/>
                    <a:pt x="1" y="30"/>
                    <a:pt x="1" y="29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9" y="4"/>
                    <a:pt x="9" y="4"/>
                    <a:pt x="8" y="5"/>
                  </a:cubicBezTo>
                  <a:cubicBezTo>
                    <a:pt x="8" y="5"/>
                    <a:pt x="8" y="6"/>
                    <a:pt x="8" y="6"/>
                  </a:cubicBezTo>
                  <a:cubicBezTo>
                    <a:pt x="6" y="27"/>
                    <a:pt x="6" y="27"/>
                    <a:pt x="6" y="27"/>
                  </a:cubicBezTo>
                  <a:cubicBezTo>
                    <a:pt x="6" y="28"/>
                    <a:pt x="6" y="29"/>
                    <a:pt x="6" y="31"/>
                  </a:cubicBezTo>
                  <a:cubicBezTo>
                    <a:pt x="6" y="32"/>
                    <a:pt x="6" y="33"/>
                    <a:pt x="7" y="34"/>
                  </a:cubicBezTo>
                  <a:cubicBezTo>
                    <a:pt x="7" y="35"/>
                    <a:pt x="8" y="36"/>
                    <a:pt x="9" y="36"/>
                  </a:cubicBezTo>
                  <a:cubicBezTo>
                    <a:pt x="10" y="37"/>
                    <a:pt x="11" y="38"/>
                    <a:pt x="12" y="38"/>
                  </a:cubicBezTo>
                  <a:cubicBezTo>
                    <a:pt x="14" y="38"/>
                    <a:pt x="15" y="38"/>
                    <a:pt x="16" y="37"/>
                  </a:cubicBezTo>
                  <a:cubicBezTo>
                    <a:pt x="17" y="37"/>
                    <a:pt x="18" y="36"/>
                    <a:pt x="19" y="35"/>
                  </a:cubicBezTo>
                  <a:cubicBezTo>
                    <a:pt x="20" y="34"/>
                    <a:pt x="20" y="33"/>
                    <a:pt x="21" y="32"/>
                  </a:cubicBezTo>
                  <a:cubicBezTo>
                    <a:pt x="21" y="31"/>
                    <a:pt x="21" y="30"/>
                    <a:pt x="21" y="29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1"/>
                    <a:pt x="23" y="10"/>
                    <a:pt x="23" y="8"/>
                  </a:cubicBezTo>
                  <a:cubicBezTo>
                    <a:pt x="23" y="7"/>
                    <a:pt x="23" y="6"/>
                    <a:pt x="22" y="6"/>
                  </a:cubicBezTo>
                  <a:cubicBezTo>
                    <a:pt x="22" y="5"/>
                    <a:pt x="21" y="5"/>
                    <a:pt x="20" y="4"/>
                  </a:cubicBezTo>
                  <a:cubicBezTo>
                    <a:pt x="19" y="4"/>
                    <a:pt x="19" y="4"/>
                    <a:pt x="18" y="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0" y="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4" name="îṡ1îḋe">
              <a:extLst>
                <a:ext uri="{FF2B5EF4-FFF2-40B4-BE49-F238E27FC236}">
                  <a16:creationId xmlns:a16="http://schemas.microsoft.com/office/drawing/2014/main" id="{56BC86D3-F4D9-0694-DC6C-116046A30E9C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>
                  <a:moveTo>
                    <a:pt x="33" y="2"/>
                  </a:moveTo>
                  <a:cubicBezTo>
                    <a:pt x="32" y="2"/>
                    <a:pt x="32" y="2"/>
                    <a:pt x="31" y="3"/>
                  </a:cubicBezTo>
                  <a:cubicBezTo>
                    <a:pt x="30" y="3"/>
                    <a:pt x="29" y="3"/>
                    <a:pt x="29" y="3"/>
                  </a:cubicBezTo>
                  <a:cubicBezTo>
                    <a:pt x="28" y="4"/>
                    <a:pt x="28" y="5"/>
                    <a:pt x="28" y="6"/>
                  </a:cubicBezTo>
                  <a:cubicBezTo>
                    <a:pt x="28" y="7"/>
                    <a:pt x="28" y="9"/>
                    <a:pt x="28" y="11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8" y="32"/>
                  </a:cubicBezTo>
                  <a:cubicBezTo>
                    <a:pt x="8" y="34"/>
                    <a:pt x="8" y="34"/>
                    <a:pt x="9" y="35"/>
                  </a:cubicBezTo>
                  <a:cubicBezTo>
                    <a:pt x="9" y="35"/>
                    <a:pt x="10" y="36"/>
                    <a:pt x="11" y="36"/>
                  </a:cubicBezTo>
                  <a:cubicBezTo>
                    <a:pt x="12" y="36"/>
                    <a:pt x="13" y="37"/>
                    <a:pt x="13" y="37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2" y="36"/>
                    <a:pt x="3" y="36"/>
                  </a:cubicBezTo>
                  <a:cubicBezTo>
                    <a:pt x="3" y="36"/>
                    <a:pt x="4" y="35"/>
                    <a:pt x="4" y="35"/>
                  </a:cubicBezTo>
                  <a:cubicBezTo>
                    <a:pt x="5" y="35"/>
                    <a:pt x="5" y="34"/>
                    <a:pt x="5" y="33"/>
                  </a:cubicBezTo>
                  <a:cubicBezTo>
                    <a:pt x="6" y="32"/>
                    <a:pt x="6" y="30"/>
                    <a:pt x="6" y="2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5"/>
                    <a:pt x="5" y="5"/>
                    <a:pt x="5" y="4"/>
                  </a:cubicBezTo>
                  <a:cubicBezTo>
                    <a:pt x="4" y="4"/>
                    <a:pt x="3" y="3"/>
                    <a:pt x="3" y="3"/>
                  </a:cubicBezTo>
                  <a:cubicBezTo>
                    <a:pt x="2" y="2"/>
                    <a:pt x="1" y="2"/>
                    <a:pt x="0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5" y="5"/>
                    <a:pt x="25" y="4"/>
                    <a:pt x="24" y="4"/>
                  </a:cubicBezTo>
                  <a:cubicBezTo>
                    <a:pt x="24" y="3"/>
                    <a:pt x="23" y="3"/>
                    <a:pt x="22" y="3"/>
                  </a:cubicBezTo>
                  <a:cubicBezTo>
                    <a:pt x="22" y="2"/>
                    <a:pt x="21" y="2"/>
                    <a:pt x="20" y="2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5" name="i$lïdê">
              <a:extLst>
                <a:ext uri="{FF2B5EF4-FFF2-40B4-BE49-F238E27FC236}">
                  <a16:creationId xmlns:a16="http://schemas.microsoft.com/office/drawing/2014/main" id="{A27904D5-FBDC-41F7-28F4-65F999A7D16B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>
                  <a:moveTo>
                    <a:pt x="17" y="38"/>
                  </a:moveTo>
                  <a:cubicBezTo>
                    <a:pt x="3" y="39"/>
                    <a:pt x="3" y="39"/>
                    <a:pt x="3" y="39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4" y="37"/>
                    <a:pt x="4" y="37"/>
                    <a:pt x="5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7" y="37"/>
                    <a:pt x="7" y="36"/>
                    <a:pt x="7" y="36"/>
                  </a:cubicBezTo>
                  <a:cubicBezTo>
                    <a:pt x="7" y="35"/>
                    <a:pt x="8" y="35"/>
                    <a:pt x="7" y="34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3" y="4"/>
                    <a:pt x="3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10" y="4"/>
                    <a:pt x="10" y="4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3" y="35"/>
                    <a:pt x="13" y="36"/>
                    <a:pt x="13" y="36"/>
                  </a:cubicBezTo>
                  <a:cubicBezTo>
                    <a:pt x="14" y="36"/>
                    <a:pt x="14" y="36"/>
                    <a:pt x="15" y="36"/>
                  </a:cubicBezTo>
                  <a:cubicBezTo>
                    <a:pt x="16" y="36"/>
                    <a:pt x="16" y="37"/>
                    <a:pt x="17" y="36"/>
                  </a:cubicBezTo>
                  <a:lnTo>
                    <a:pt x="17" y="3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6" name="isḻídé">
              <a:extLst>
                <a:ext uri="{FF2B5EF4-FFF2-40B4-BE49-F238E27FC236}">
                  <a16:creationId xmlns:a16="http://schemas.microsoft.com/office/drawing/2014/main" id="{54D54310-E77B-1B78-C2EB-ACA15C9431A0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>
                  <a:moveTo>
                    <a:pt x="30" y="2"/>
                  </a:moveTo>
                  <a:cubicBezTo>
                    <a:pt x="29" y="2"/>
                    <a:pt x="29" y="2"/>
                    <a:pt x="29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4"/>
                    <a:pt x="27" y="4"/>
                    <a:pt x="27" y="5"/>
                  </a:cubicBezTo>
                  <a:cubicBezTo>
                    <a:pt x="27" y="6"/>
                    <a:pt x="27" y="6"/>
                    <a:pt x="27" y="7"/>
                  </a:cubicBezTo>
                  <a:cubicBezTo>
                    <a:pt x="27" y="10"/>
                    <a:pt x="27" y="15"/>
                    <a:pt x="27" y="21"/>
                  </a:cubicBezTo>
                  <a:cubicBezTo>
                    <a:pt x="27" y="28"/>
                    <a:pt x="27" y="34"/>
                    <a:pt x="27" y="41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2" y="36"/>
                    <a:pt x="18" y="30"/>
                    <a:pt x="14" y="24"/>
                  </a:cubicBezTo>
                  <a:cubicBezTo>
                    <a:pt x="10" y="19"/>
                    <a:pt x="8" y="15"/>
                    <a:pt x="6" y="13"/>
                  </a:cubicBezTo>
                  <a:cubicBezTo>
                    <a:pt x="6" y="13"/>
                    <a:pt x="5" y="12"/>
                    <a:pt x="5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1"/>
                    <a:pt x="10" y="11"/>
                  </a:cubicBezTo>
                  <a:cubicBezTo>
                    <a:pt x="11" y="12"/>
                    <a:pt x="13" y="15"/>
                    <a:pt x="15" y="18"/>
                  </a:cubicBezTo>
                  <a:cubicBezTo>
                    <a:pt x="18" y="22"/>
                    <a:pt x="21" y="27"/>
                    <a:pt x="25" y="33"/>
                  </a:cubicBezTo>
                  <a:cubicBezTo>
                    <a:pt x="25" y="29"/>
                    <a:pt x="25" y="25"/>
                    <a:pt x="25" y="21"/>
                  </a:cubicBezTo>
                  <a:cubicBezTo>
                    <a:pt x="25" y="16"/>
                    <a:pt x="25" y="13"/>
                    <a:pt x="25" y="11"/>
                  </a:cubicBezTo>
                  <a:cubicBezTo>
                    <a:pt x="25" y="9"/>
                    <a:pt x="25" y="8"/>
                    <a:pt x="25" y="7"/>
                  </a:cubicBezTo>
                  <a:cubicBezTo>
                    <a:pt x="24" y="7"/>
                    <a:pt x="24" y="6"/>
                    <a:pt x="24" y="6"/>
                  </a:cubicBezTo>
                  <a:cubicBezTo>
                    <a:pt x="24" y="5"/>
                    <a:pt x="24" y="5"/>
                    <a:pt x="23" y="5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1" y="5"/>
                    <a:pt x="21" y="5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29" y="0"/>
                    <a:pt x="29" y="0"/>
                    <a:pt x="29" y="0"/>
                  </a:cubicBezTo>
                  <a:lnTo>
                    <a:pt x="3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7" name="íṣlíḓê">
              <a:extLst>
                <a:ext uri="{FF2B5EF4-FFF2-40B4-BE49-F238E27FC236}">
                  <a16:creationId xmlns:a16="http://schemas.microsoft.com/office/drawing/2014/main" id="{F965122A-A0F1-A663-CF09-EF8A98B103A1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>
                  <a:moveTo>
                    <a:pt x="35" y="23"/>
                  </a:moveTo>
                  <a:cubicBezTo>
                    <a:pt x="40" y="33"/>
                    <a:pt x="40" y="33"/>
                    <a:pt x="40" y="33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17" y="43"/>
                    <a:pt x="17" y="43"/>
                    <a:pt x="17" y="43"/>
                  </a:cubicBezTo>
                  <a:cubicBezTo>
                    <a:pt x="17" y="43"/>
                    <a:pt x="18" y="42"/>
                    <a:pt x="18" y="42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9" y="40"/>
                    <a:pt x="20" y="40"/>
                    <a:pt x="20" y="40"/>
                  </a:cubicBezTo>
                  <a:cubicBezTo>
                    <a:pt x="20" y="39"/>
                    <a:pt x="19" y="39"/>
                    <a:pt x="19" y="38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1"/>
                    <a:pt x="4" y="11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2" y="12"/>
                    <a:pt x="2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8"/>
                    <a:pt x="22" y="7"/>
                    <a:pt x="20" y="6"/>
                  </a:cubicBezTo>
                  <a:cubicBezTo>
                    <a:pt x="19" y="5"/>
                    <a:pt x="17" y="4"/>
                    <a:pt x="17" y="5"/>
                  </a:cubicBezTo>
                  <a:cubicBezTo>
                    <a:pt x="16" y="5"/>
                    <a:pt x="16" y="5"/>
                    <a:pt x="15" y="5"/>
                  </a:cubicBezTo>
                  <a:cubicBezTo>
                    <a:pt x="15" y="5"/>
                    <a:pt x="14" y="6"/>
                    <a:pt x="13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0" y="20"/>
                    <a:pt x="21" y="19"/>
                    <a:pt x="21" y="19"/>
                  </a:cubicBezTo>
                  <a:cubicBezTo>
                    <a:pt x="21" y="18"/>
                    <a:pt x="21" y="18"/>
                    <a:pt x="21" y="17"/>
                  </a:cubicBezTo>
                  <a:cubicBezTo>
                    <a:pt x="21" y="17"/>
                    <a:pt x="21" y="16"/>
                    <a:pt x="21" y="15"/>
                  </a:cubicBezTo>
                  <a:cubicBezTo>
                    <a:pt x="21" y="14"/>
                    <a:pt x="21" y="13"/>
                    <a:pt x="20" y="13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7" y="25"/>
                    <a:pt x="26" y="24"/>
                    <a:pt x="26" y="24"/>
                  </a:cubicBezTo>
                  <a:cubicBezTo>
                    <a:pt x="25" y="23"/>
                    <a:pt x="24" y="22"/>
                    <a:pt x="24" y="22"/>
                  </a:cubicBezTo>
                  <a:cubicBezTo>
                    <a:pt x="23" y="22"/>
                    <a:pt x="23" y="22"/>
                    <a:pt x="22" y="22"/>
                  </a:cubicBezTo>
                  <a:cubicBezTo>
                    <a:pt x="21" y="22"/>
                    <a:pt x="21" y="22"/>
                    <a:pt x="20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3" y="35"/>
                    <a:pt x="23" y="36"/>
                    <a:pt x="24" y="36"/>
                  </a:cubicBezTo>
                  <a:cubicBezTo>
                    <a:pt x="24" y="37"/>
                    <a:pt x="24" y="37"/>
                    <a:pt x="25" y="37"/>
                  </a:cubicBezTo>
                  <a:cubicBezTo>
                    <a:pt x="25" y="38"/>
                    <a:pt x="26" y="38"/>
                    <a:pt x="26" y="37"/>
                  </a:cubicBezTo>
                  <a:cubicBezTo>
                    <a:pt x="27" y="37"/>
                    <a:pt x="28" y="37"/>
                    <a:pt x="29" y="36"/>
                  </a:cubicBezTo>
                  <a:cubicBezTo>
                    <a:pt x="29" y="36"/>
                    <a:pt x="30" y="36"/>
                    <a:pt x="31" y="36"/>
                  </a:cubicBezTo>
                  <a:cubicBezTo>
                    <a:pt x="31" y="35"/>
                    <a:pt x="32" y="35"/>
                    <a:pt x="32" y="35"/>
                  </a:cubicBezTo>
                  <a:cubicBezTo>
                    <a:pt x="33" y="34"/>
                    <a:pt x="33" y="34"/>
                    <a:pt x="34" y="33"/>
                  </a:cubicBezTo>
                  <a:cubicBezTo>
                    <a:pt x="34" y="33"/>
                    <a:pt x="34" y="33"/>
                    <a:pt x="34" y="32"/>
                  </a:cubicBezTo>
                  <a:cubicBezTo>
                    <a:pt x="34" y="31"/>
                    <a:pt x="34" y="30"/>
                    <a:pt x="34" y="28"/>
                  </a:cubicBezTo>
                  <a:cubicBezTo>
                    <a:pt x="34" y="26"/>
                    <a:pt x="34" y="25"/>
                    <a:pt x="34" y="24"/>
                  </a:cubicBezTo>
                  <a:lnTo>
                    <a:pt x="35" y="2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8" name="î$ľïḋe">
              <a:extLst>
                <a:ext uri="{FF2B5EF4-FFF2-40B4-BE49-F238E27FC236}">
                  <a16:creationId xmlns:a16="http://schemas.microsoft.com/office/drawing/2014/main" id="{74E28562-DC73-F2D8-61B1-32D250601FA2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>
                  <a:moveTo>
                    <a:pt x="46" y="24"/>
                  </a:moveTo>
                  <a:cubicBezTo>
                    <a:pt x="40" y="29"/>
                    <a:pt x="40" y="29"/>
                    <a:pt x="40" y="29"/>
                  </a:cubicBezTo>
                  <a:cubicBezTo>
                    <a:pt x="36" y="27"/>
                    <a:pt x="33" y="25"/>
                    <a:pt x="30" y="24"/>
                  </a:cubicBezTo>
                  <a:cubicBezTo>
                    <a:pt x="27" y="23"/>
                    <a:pt x="25" y="21"/>
                    <a:pt x="22" y="20"/>
                  </a:cubicBezTo>
                  <a:cubicBezTo>
                    <a:pt x="19" y="22"/>
                    <a:pt x="19" y="22"/>
                    <a:pt x="19" y="2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7" y="32"/>
                    <a:pt x="27" y="33"/>
                    <a:pt x="28" y="33"/>
                  </a:cubicBezTo>
                  <a:cubicBezTo>
                    <a:pt x="28" y="33"/>
                    <a:pt x="28" y="33"/>
                    <a:pt x="29" y="33"/>
                  </a:cubicBezTo>
                  <a:cubicBezTo>
                    <a:pt x="29" y="33"/>
                    <a:pt x="30" y="33"/>
                    <a:pt x="30" y="33"/>
                  </a:cubicBezTo>
                  <a:cubicBezTo>
                    <a:pt x="31" y="33"/>
                    <a:pt x="31" y="32"/>
                    <a:pt x="32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2" y="39"/>
                    <a:pt x="23" y="38"/>
                  </a:cubicBezTo>
                  <a:cubicBezTo>
                    <a:pt x="23" y="38"/>
                    <a:pt x="23" y="38"/>
                    <a:pt x="23" y="37"/>
                  </a:cubicBezTo>
                  <a:cubicBezTo>
                    <a:pt x="24" y="37"/>
                    <a:pt x="24" y="37"/>
                    <a:pt x="24" y="36"/>
                  </a:cubicBezTo>
                  <a:cubicBezTo>
                    <a:pt x="23" y="36"/>
                    <a:pt x="23" y="35"/>
                    <a:pt x="23" y="3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5" y="11"/>
                    <a:pt x="5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2"/>
                    <a:pt x="24" y="4"/>
                  </a:cubicBezTo>
                  <a:cubicBezTo>
                    <a:pt x="25" y="5"/>
                    <a:pt x="25" y="6"/>
                    <a:pt x="26" y="7"/>
                  </a:cubicBezTo>
                  <a:cubicBezTo>
                    <a:pt x="26" y="8"/>
                    <a:pt x="26" y="9"/>
                    <a:pt x="26" y="11"/>
                  </a:cubicBezTo>
                  <a:cubicBezTo>
                    <a:pt x="26" y="12"/>
                    <a:pt x="26" y="13"/>
                    <a:pt x="26" y="14"/>
                  </a:cubicBezTo>
                  <a:cubicBezTo>
                    <a:pt x="25" y="14"/>
                    <a:pt x="25" y="15"/>
                    <a:pt x="24" y="16"/>
                  </a:cubicBezTo>
                  <a:cubicBezTo>
                    <a:pt x="27" y="18"/>
                    <a:pt x="29" y="19"/>
                    <a:pt x="31" y="19"/>
                  </a:cubicBezTo>
                  <a:cubicBezTo>
                    <a:pt x="33" y="20"/>
                    <a:pt x="35" y="21"/>
                    <a:pt x="37" y="22"/>
                  </a:cubicBezTo>
                  <a:cubicBezTo>
                    <a:pt x="39" y="23"/>
                    <a:pt x="40" y="23"/>
                    <a:pt x="40" y="23"/>
                  </a:cubicBezTo>
                  <a:cubicBezTo>
                    <a:pt x="41" y="23"/>
                    <a:pt x="42" y="23"/>
                    <a:pt x="42" y="23"/>
                  </a:cubicBezTo>
                  <a:cubicBezTo>
                    <a:pt x="43" y="23"/>
                    <a:pt x="43" y="23"/>
                    <a:pt x="44" y="23"/>
                  </a:cubicBezTo>
                  <a:cubicBezTo>
                    <a:pt x="44" y="23"/>
                    <a:pt x="44" y="22"/>
                    <a:pt x="45" y="22"/>
                  </a:cubicBezTo>
                  <a:cubicBezTo>
                    <a:pt x="46" y="24"/>
                    <a:pt x="46" y="24"/>
                    <a:pt x="46" y="24"/>
                  </a:cubicBezTo>
                  <a:close/>
                  <a:moveTo>
                    <a:pt x="20" y="7"/>
                  </a:moveTo>
                  <a:cubicBezTo>
                    <a:pt x="19" y="5"/>
                    <a:pt x="17" y="4"/>
                    <a:pt x="15" y="4"/>
                  </a:cubicBezTo>
                  <a:cubicBezTo>
                    <a:pt x="14" y="3"/>
                    <a:pt x="12" y="4"/>
                    <a:pt x="11" y="5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1" y="17"/>
                    <a:pt x="22" y="16"/>
                    <a:pt x="22" y="14"/>
                  </a:cubicBezTo>
                  <a:cubicBezTo>
                    <a:pt x="22" y="12"/>
                    <a:pt x="22" y="10"/>
                    <a:pt x="20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39" name="ïśḷíḋe">
              <a:extLst>
                <a:ext uri="{FF2B5EF4-FFF2-40B4-BE49-F238E27FC236}">
                  <a16:creationId xmlns:a16="http://schemas.microsoft.com/office/drawing/2014/main" id="{652E5FC5-A2C4-AFF7-0267-4146882CBDDD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>
                  <a:moveTo>
                    <a:pt x="23" y="16"/>
                  </a:moveTo>
                  <a:cubicBezTo>
                    <a:pt x="25" y="16"/>
                    <a:pt x="26" y="17"/>
                    <a:pt x="26" y="17"/>
                  </a:cubicBezTo>
                  <a:cubicBezTo>
                    <a:pt x="27" y="18"/>
                    <a:pt x="28" y="19"/>
                    <a:pt x="29" y="20"/>
                  </a:cubicBezTo>
                  <a:cubicBezTo>
                    <a:pt x="32" y="22"/>
                    <a:pt x="33" y="25"/>
                    <a:pt x="33" y="28"/>
                  </a:cubicBezTo>
                  <a:cubicBezTo>
                    <a:pt x="33" y="31"/>
                    <a:pt x="32" y="33"/>
                    <a:pt x="30" y="35"/>
                  </a:cubicBezTo>
                  <a:cubicBezTo>
                    <a:pt x="29" y="36"/>
                    <a:pt x="28" y="37"/>
                    <a:pt x="26" y="37"/>
                  </a:cubicBezTo>
                  <a:cubicBezTo>
                    <a:pt x="25" y="38"/>
                    <a:pt x="24" y="38"/>
                    <a:pt x="22" y="3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15" y="32"/>
                    <a:pt x="17" y="32"/>
                    <a:pt x="18" y="33"/>
                  </a:cubicBezTo>
                  <a:cubicBezTo>
                    <a:pt x="19" y="34"/>
                    <a:pt x="20" y="34"/>
                    <a:pt x="22" y="35"/>
                  </a:cubicBezTo>
                  <a:cubicBezTo>
                    <a:pt x="23" y="35"/>
                    <a:pt x="24" y="35"/>
                    <a:pt x="25" y="35"/>
                  </a:cubicBezTo>
                  <a:cubicBezTo>
                    <a:pt x="26" y="35"/>
                    <a:pt x="27" y="34"/>
                    <a:pt x="28" y="33"/>
                  </a:cubicBezTo>
                  <a:cubicBezTo>
                    <a:pt x="29" y="33"/>
                    <a:pt x="30" y="32"/>
                    <a:pt x="30" y="31"/>
                  </a:cubicBezTo>
                  <a:cubicBezTo>
                    <a:pt x="30" y="30"/>
                    <a:pt x="30" y="30"/>
                    <a:pt x="30" y="29"/>
                  </a:cubicBezTo>
                  <a:cubicBezTo>
                    <a:pt x="30" y="28"/>
                    <a:pt x="30" y="27"/>
                    <a:pt x="30" y="27"/>
                  </a:cubicBezTo>
                  <a:cubicBezTo>
                    <a:pt x="29" y="26"/>
                    <a:pt x="29" y="25"/>
                    <a:pt x="28" y="24"/>
                  </a:cubicBezTo>
                  <a:cubicBezTo>
                    <a:pt x="27" y="23"/>
                    <a:pt x="26" y="22"/>
                    <a:pt x="24" y="22"/>
                  </a:cubicBezTo>
                  <a:cubicBezTo>
                    <a:pt x="23" y="21"/>
                    <a:pt x="22" y="21"/>
                    <a:pt x="20" y="22"/>
                  </a:cubicBezTo>
                  <a:cubicBezTo>
                    <a:pt x="19" y="22"/>
                    <a:pt x="18" y="22"/>
                    <a:pt x="17" y="23"/>
                  </a:cubicBezTo>
                  <a:cubicBezTo>
                    <a:pt x="16" y="23"/>
                    <a:pt x="14" y="23"/>
                    <a:pt x="13" y="24"/>
                  </a:cubicBezTo>
                  <a:cubicBezTo>
                    <a:pt x="12" y="24"/>
                    <a:pt x="10" y="24"/>
                    <a:pt x="8" y="23"/>
                  </a:cubicBezTo>
                  <a:cubicBezTo>
                    <a:pt x="6" y="23"/>
                    <a:pt x="5" y="22"/>
                    <a:pt x="3" y="20"/>
                  </a:cubicBezTo>
                  <a:cubicBezTo>
                    <a:pt x="2" y="19"/>
                    <a:pt x="1" y="17"/>
                    <a:pt x="1" y="16"/>
                  </a:cubicBezTo>
                  <a:cubicBezTo>
                    <a:pt x="0" y="15"/>
                    <a:pt x="0" y="14"/>
                    <a:pt x="0" y="12"/>
                  </a:cubicBezTo>
                  <a:cubicBezTo>
                    <a:pt x="0" y="11"/>
                    <a:pt x="0" y="10"/>
                    <a:pt x="0" y="9"/>
                  </a:cubicBezTo>
                  <a:cubicBezTo>
                    <a:pt x="1" y="8"/>
                    <a:pt x="2" y="7"/>
                    <a:pt x="2" y="6"/>
                  </a:cubicBezTo>
                  <a:cubicBezTo>
                    <a:pt x="3" y="5"/>
                    <a:pt x="5" y="4"/>
                    <a:pt x="6" y="4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2" y="8"/>
                    <a:pt x="11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6" y="6"/>
                    <a:pt x="5" y="7"/>
                    <a:pt x="4" y="8"/>
                  </a:cubicBezTo>
                  <a:cubicBezTo>
                    <a:pt x="3" y="9"/>
                    <a:pt x="2" y="10"/>
                    <a:pt x="2" y="11"/>
                  </a:cubicBezTo>
                  <a:cubicBezTo>
                    <a:pt x="2" y="13"/>
                    <a:pt x="3" y="14"/>
                    <a:pt x="4" y="15"/>
                  </a:cubicBezTo>
                  <a:cubicBezTo>
                    <a:pt x="5" y="16"/>
                    <a:pt x="6" y="17"/>
                    <a:pt x="8" y="18"/>
                  </a:cubicBezTo>
                  <a:cubicBezTo>
                    <a:pt x="9" y="18"/>
                    <a:pt x="10" y="18"/>
                    <a:pt x="11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6" y="17"/>
                    <a:pt x="17" y="17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6"/>
                    <a:pt x="23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0" name="î$ļîḋè">
              <a:extLst>
                <a:ext uri="{FF2B5EF4-FFF2-40B4-BE49-F238E27FC236}">
                  <a16:creationId xmlns:a16="http://schemas.microsoft.com/office/drawing/2014/main" id="{388EFE0F-9B18-AEF7-15B7-F401573B05F0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>
                  <a:moveTo>
                    <a:pt x="38" y="24"/>
                  </a:moveTo>
                  <a:cubicBezTo>
                    <a:pt x="29" y="35"/>
                    <a:pt x="29" y="35"/>
                    <a:pt x="29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3"/>
                    <a:pt x="28" y="33"/>
                    <a:pt x="29" y="32"/>
                  </a:cubicBezTo>
                  <a:cubicBezTo>
                    <a:pt x="29" y="32"/>
                    <a:pt x="29" y="31"/>
                    <a:pt x="30" y="31"/>
                  </a:cubicBezTo>
                  <a:cubicBezTo>
                    <a:pt x="30" y="30"/>
                    <a:pt x="30" y="30"/>
                    <a:pt x="29" y="29"/>
                  </a:cubicBezTo>
                  <a:cubicBezTo>
                    <a:pt x="29" y="29"/>
                    <a:pt x="29" y="29"/>
                    <a:pt x="28" y="2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6" y="10"/>
                    <a:pt x="6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3" y="10"/>
                    <a:pt x="2" y="11"/>
                  </a:cubicBezTo>
                  <a:cubicBezTo>
                    <a:pt x="2" y="11"/>
                    <a:pt x="1" y="12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5"/>
                    <a:pt x="8" y="5"/>
                    <a:pt x="8" y="6"/>
                  </a:cubicBezTo>
                  <a:cubicBezTo>
                    <a:pt x="8" y="6"/>
                    <a:pt x="9" y="7"/>
                    <a:pt x="9" y="7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25"/>
                    <a:pt x="32" y="25"/>
                    <a:pt x="32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4" y="25"/>
                    <a:pt x="35" y="25"/>
                    <a:pt x="35" y="24"/>
                  </a:cubicBezTo>
                  <a:cubicBezTo>
                    <a:pt x="36" y="24"/>
                    <a:pt x="36" y="24"/>
                    <a:pt x="36" y="23"/>
                  </a:cubicBezTo>
                  <a:lnTo>
                    <a:pt x="38" y="2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1" name="î$líde">
              <a:extLst>
                <a:ext uri="{FF2B5EF4-FFF2-40B4-BE49-F238E27FC236}">
                  <a16:creationId xmlns:a16="http://schemas.microsoft.com/office/drawing/2014/main" id="{75467AB4-F36C-D410-A082-C60803CD2E6C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>
                  <a:moveTo>
                    <a:pt x="23" y="6"/>
                  </a:move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1" y="6"/>
                    <a:pt x="20" y="6"/>
                  </a:cubicBezTo>
                  <a:cubicBezTo>
                    <a:pt x="19" y="6"/>
                    <a:pt x="18" y="6"/>
                    <a:pt x="17" y="6"/>
                  </a:cubicBezTo>
                  <a:cubicBezTo>
                    <a:pt x="16" y="6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7"/>
                    <a:pt x="12" y="7"/>
                    <a:pt x="12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7" y="28"/>
                    <a:pt x="37" y="28"/>
                  </a:cubicBezTo>
                  <a:cubicBezTo>
                    <a:pt x="38" y="28"/>
                    <a:pt x="38" y="28"/>
                    <a:pt x="39" y="28"/>
                  </a:cubicBezTo>
                  <a:cubicBezTo>
                    <a:pt x="39" y="27"/>
                    <a:pt x="39" y="27"/>
                    <a:pt x="40" y="26"/>
                  </a:cubicBezTo>
                  <a:cubicBezTo>
                    <a:pt x="40" y="26"/>
                    <a:pt x="41" y="25"/>
                    <a:pt x="41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4" y="36"/>
                    <a:pt x="34" y="36"/>
                    <a:pt x="34" y="35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3"/>
                    <a:pt x="35" y="33"/>
                    <a:pt x="35" y="32"/>
                  </a:cubicBezTo>
                  <a:cubicBezTo>
                    <a:pt x="34" y="32"/>
                    <a:pt x="34" y="31"/>
                    <a:pt x="33" y="31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6"/>
                    <a:pt x="6" y="16"/>
                  </a:cubicBezTo>
                  <a:cubicBezTo>
                    <a:pt x="6" y="17"/>
                    <a:pt x="5" y="17"/>
                    <a:pt x="5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6" y="21"/>
                    <a:pt x="6" y="22"/>
                  </a:cubicBezTo>
                  <a:cubicBezTo>
                    <a:pt x="7" y="23"/>
                    <a:pt x="7" y="24"/>
                    <a:pt x="8" y="24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23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2" name="isḻíḍé">
              <a:extLst>
                <a:ext uri="{FF2B5EF4-FFF2-40B4-BE49-F238E27FC236}">
                  <a16:creationId xmlns:a16="http://schemas.microsoft.com/office/drawing/2014/main" id="{8391D181-B78D-2607-9EAB-EB39BA942B71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>
                  <a:moveTo>
                    <a:pt x="12" y="1"/>
                  </a:moveTo>
                  <a:cubicBezTo>
                    <a:pt x="12" y="1"/>
                    <a:pt x="12" y="1"/>
                    <a:pt x="12" y="2"/>
                  </a:cubicBezTo>
                  <a:cubicBezTo>
                    <a:pt x="12" y="2"/>
                    <a:pt x="12" y="3"/>
                    <a:pt x="13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4" y="5"/>
                    <a:pt x="14" y="6"/>
                  </a:cubicBezTo>
                  <a:cubicBezTo>
                    <a:pt x="16" y="8"/>
                    <a:pt x="17" y="10"/>
                    <a:pt x="19" y="11"/>
                  </a:cubicBezTo>
                  <a:cubicBezTo>
                    <a:pt x="20" y="13"/>
                    <a:pt x="22" y="15"/>
                    <a:pt x="25" y="17"/>
                  </a:cubicBezTo>
                  <a:cubicBezTo>
                    <a:pt x="26" y="18"/>
                    <a:pt x="26" y="19"/>
                    <a:pt x="27" y="19"/>
                  </a:cubicBezTo>
                  <a:cubicBezTo>
                    <a:pt x="27" y="20"/>
                    <a:pt x="28" y="20"/>
                    <a:pt x="30" y="2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4"/>
                    <a:pt x="38" y="24"/>
                    <a:pt x="38" y="24"/>
                  </a:cubicBezTo>
                  <a:cubicBezTo>
                    <a:pt x="39" y="24"/>
                    <a:pt x="39" y="24"/>
                    <a:pt x="40" y="23"/>
                  </a:cubicBezTo>
                  <a:cubicBezTo>
                    <a:pt x="40" y="23"/>
                    <a:pt x="40" y="23"/>
                    <a:pt x="41" y="22"/>
                  </a:cubicBezTo>
                  <a:cubicBezTo>
                    <a:pt x="41" y="21"/>
                    <a:pt x="41" y="21"/>
                    <a:pt x="42" y="20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7" y="33"/>
                    <a:pt x="37" y="32"/>
                    <a:pt x="37" y="32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6" y="28"/>
                    <a:pt x="36" y="28"/>
                    <a:pt x="35" y="28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4"/>
                    <a:pt x="26" y="24"/>
                    <a:pt x="25" y="24"/>
                  </a:cubicBezTo>
                  <a:cubicBezTo>
                    <a:pt x="24" y="24"/>
                    <a:pt x="23" y="24"/>
                    <a:pt x="22" y="24"/>
                  </a:cubicBezTo>
                  <a:cubicBezTo>
                    <a:pt x="20" y="24"/>
                    <a:pt x="17" y="24"/>
                    <a:pt x="15" y="24"/>
                  </a:cubicBezTo>
                  <a:cubicBezTo>
                    <a:pt x="12" y="24"/>
                    <a:pt x="10" y="24"/>
                    <a:pt x="8" y="24"/>
                  </a:cubicBezTo>
                  <a:cubicBezTo>
                    <a:pt x="7" y="24"/>
                    <a:pt x="6" y="24"/>
                    <a:pt x="5" y="24"/>
                  </a:cubicBezTo>
                  <a:cubicBezTo>
                    <a:pt x="5" y="24"/>
                    <a:pt x="4" y="25"/>
                    <a:pt x="4" y="25"/>
                  </a:cubicBezTo>
                  <a:cubicBezTo>
                    <a:pt x="3" y="25"/>
                    <a:pt x="3" y="25"/>
                    <a:pt x="2" y="26"/>
                  </a:cubicBezTo>
                  <a:cubicBezTo>
                    <a:pt x="2" y="26"/>
                    <a:pt x="2" y="27"/>
                    <a:pt x="2" y="27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6"/>
                    <a:pt x="6" y="17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7" y="19"/>
                    <a:pt x="7" y="19"/>
                  </a:cubicBezTo>
                  <a:cubicBezTo>
                    <a:pt x="7" y="19"/>
                    <a:pt x="7" y="19"/>
                    <a:pt x="8" y="19"/>
                  </a:cubicBezTo>
                  <a:cubicBezTo>
                    <a:pt x="8" y="19"/>
                    <a:pt x="9" y="19"/>
                    <a:pt x="10" y="19"/>
                  </a:cubicBezTo>
                  <a:cubicBezTo>
                    <a:pt x="10" y="19"/>
                    <a:pt x="11" y="19"/>
                    <a:pt x="12" y="19"/>
                  </a:cubicBezTo>
                  <a:cubicBezTo>
                    <a:pt x="13" y="19"/>
                    <a:pt x="15" y="19"/>
                    <a:pt x="17" y="19"/>
                  </a:cubicBezTo>
                  <a:cubicBezTo>
                    <a:pt x="18" y="19"/>
                    <a:pt x="21" y="19"/>
                    <a:pt x="24" y="19"/>
                  </a:cubicBezTo>
                  <a:cubicBezTo>
                    <a:pt x="20" y="15"/>
                    <a:pt x="17" y="13"/>
                    <a:pt x="15" y="11"/>
                  </a:cubicBezTo>
                  <a:cubicBezTo>
                    <a:pt x="14" y="9"/>
                    <a:pt x="12" y="7"/>
                    <a:pt x="12" y="7"/>
                  </a:cubicBezTo>
                  <a:cubicBezTo>
                    <a:pt x="12" y="7"/>
                    <a:pt x="11" y="7"/>
                    <a:pt x="11" y="7"/>
                  </a:cubicBezTo>
                  <a:cubicBezTo>
                    <a:pt x="11" y="7"/>
                    <a:pt x="10" y="8"/>
                    <a:pt x="10" y="8"/>
                  </a:cubicBezTo>
                  <a:cubicBezTo>
                    <a:pt x="10" y="8"/>
                    <a:pt x="9" y="9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0"/>
                    <a:pt x="11" y="0"/>
                    <a:pt x="11" y="0"/>
                  </a:cubicBezTo>
                  <a:lnTo>
                    <a:pt x="1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3" name="í$ļide">
              <a:extLst>
                <a:ext uri="{FF2B5EF4-FFF2-40B4-BE49-F238E27FC236}">
                  <a16:creationId xmlns:a16="http://schemas.microsoft.com/office/drawing/2014/main" id="{42B6A287-C918-4660-FDD9-500D76D17C1B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>
                  <a:moveTo>
                    <a:pt x="1" y="24"/>
                  </a:moveTo>
                  <a:cubicBezTo>
                    <a:pt x="8" y="24"/>
                    <a:pt x="13" y="20"/>
                    <a:pt x="15" y="12"/>
                  </a:cubicBezTo>
                  <a:cubicBezTo>
                    <a:pt x="16" y="6"/>
                    <a:pt x="14" y="2"/>
                    <a:pt x="9" y="1"/>
                  </a:cubicBezTo>
                  <a:cubicBezTo>
                    <a:pt x="5" y="0"/>
                    <a:pt x="2" y="2"/>
                    <a:pt x="1" y="7"/>
                  </a:cubicBezTo>
                  <a:cubicBezTo>
                    <a:pt x="1" y="11"/>
                    <a:pt x="2" y="14"/>
                    <a:pt x="6" y="15"/>
                  </a:cubicBezTo>
                  <a:cubicBezTo>
                    <a:pt x="7" y="16"/>
                    <a:pt x="8" y="15"/>
                    <a:pt x="9" y="15"/>
                  </a:cubicBezTo>
                  <a:cubicBezTo>
                    <a:pt x="7" y="20"/>
                    <a:pt x="4" y="22"/>
                    <a:pt x="0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6" y="7"/>
                  </a:moveTo>
                  <a:cubicBezTo>
                    <a:pt x="6" y="3"/>
                    <a:pt x="7" y="1"/>
                    <a:pt x="9" y="2"/>
                  </a:cubicBezTo>
                  <a:cubicBezTo>
                    <a:pt x="11" y="2"/>
                    <a:pt x="12" y="5"/>
                    <a:pt x="11" y="9"/>
                  </a:cubicBezTo>
                  <a:cubicBezTo>
                    <a:pt x="11" y="10"/>
                    <a:pt x="10" y="12"/>
                    <a:pt x="10" y="13"/>
                  </a:cubicBezTo>
                  <a:cubicBezTo>
                    <a:pt x="9" y="14"/>
                    <a:pt x="8" y="14"/>
                    <a:pt x="7" y="14"/>
                  </a:cubicBezTo>
                  <a:cubicBezTo>
                    <a:pt x="5" y="14"/>
                    <a:pt x="5" y="11"/>
                    <a:pt x="6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4" name="ïśḻiďê">
              <a:extLst>
                <a:ext uri="{FF2B5EF4-FFF2-40B4-BE49-F238E27FC236}">
                  <a16:creationId xmlns:a16="http://schemas.microsoft.com/office/drawing/2014/main" id="{F62CA96E-6384-A4E4-8D9F-F4F7C7807012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>
                  <a:moveTo>
                    <a:pt x="1" y="25"/>
                  </a:moveTo>
                  <a:cubicBezTo>
                    <a:pt x="5" y="25"/>
                    <a:pt x="5" y="25"/>
                    <a:pt x="5" y="2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5"/>
                    <a:pt x="2" y="5"/>
                  </a:cubicBezTo>
                  <a:cubicBezTo>
                    <a:pt x="2" y="5"/>
                    <a:pt x="3" y="5"/>
                    <a:pt x="4" y="5"/>
                  </a:cubicBezTo>
                  <a:cubicBezTo>
                    <a:pt x="11" y="6"/>
                    <a:pt x="11" y="6"/>
                    <a:pt x="11" y="6"/>
                  </a:cubicBezTo>
                  <a:lnTo>
                    <a:pt x="1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5" name="iṧḷïḑê">
              <a:extLst>
                <a:ext uri="{FF2B5EF4-FFF2-40B4-BE49-F238E27FC236}">
                  <a16:creationId xmlns:a16="http://schemas.microsoft.com/office/drawing/2014/main" id="{28AFA22D-57C2-21D0-823E-8F2C133C7FF4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>
                  <a:moveTo>
                    <a:pt x="15" y="0"/>
                  </a:moveTo>
                  <a:cubicBezTo>
                    <a:pt x="8" y="0"/>
                    <a:pt x="3" y="4"/>
                    <a:pt x="1" y="12"/>
                  </a:cubicBezTo>
                  <a:cubicBezTo>
                    <a:pt x="0" y="18"/>
                    <a:pt x="2" y="22"/>
                    <a:pt x="7" y="23"/>
                  </a:cubicBezTo>
                  <a:cubicBezTo>
                    <a:pt x="11" y="24"/>
                    <a:pt x="14" y="22"/>
                    <a:pt x="15" y="17"/>
                  </a:cubicBezTo>
                  <a:cubicBezTo>
                    <a:pt x="16" y="12"/>
                    <a:pt x="14" y="9"/>
                    <a:pt x="11" y="8"/>
                  </a:cubicBezTo>
                  <a:cubicBezTo>
                    <a:pt x="9" y="8"/>
                    <a:pt x="8" y="8"/>
                    <a:pt x="7" y="9"/>
                  </a:cubicBezTo>
                  <a:cubicBezTo>
                    <a:pt x="8" y="4"/>
                    <a:pt x="11" y="2"/>
                    <a:pt x="16" y="1"/>
                  </a:cubicBezTo>
                  <a:cubicBezTo>
                    <a:pt x="15" y="0"/>
                    <a:pt x="15" y="0"/>
                    <a:pt x="15" y="0"/>
                  </a:cubicBezTo>
                  <a:close/>
                  <a:moveTo>
                    <a:pt x="11" y="16"/>
                  </a:moveTo>
                  <a:cubicBezTo>
                    <a:pt x="10" y="20"/>
                    <a:pt x="9" y="22"/>
                    <a:pt x="7" y="22"/>
                  </a:cubicBezTo>
                  <a:cubicBezTo>
                    <a:pt x="5" y="21"/>
                    <a:pt x="5" y="19"/>
                    <a:pt x="5" y="14"/>
                  </a:cubicBezTo>
                  <a:cubicBezTo>
                    <a:pt x="6" y="13"/>
                    <a:pt x="6" y="12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0"/>
                    <a:pt x="8" y="10"/>
                    <a:pt x="9" y="10"/>
                  </a:cubicBezTo>
                  <a:cubicBezTo>
                    <a:pt x="11" y="10"/>
                    <a:pt x="11" y="12"/>
                    <a:pt x="11" y="1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6" name="iṧľiďé">
              <a:extLst>
                <a:ext uri="{FF2B5EF4-FFF2-40B4-BE49-F238E27FC236}">
                  <a16:creationId xmlns:a16="http://schemas.microsoft.com/office/drawing/2014/main" id="{6B55E5CA-0636-CB4E-53B7-DFD40B4A9DFC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7" name="î$1iḑe">
              <a:extLst>
                <a:ext uri="{FF2B5EF4-FFF2-40B4-BE49-F238E27FC236}">
                  <a16:creationId xmlns:a16="http://schemas.microsoft.com/office/drawing/2014/main" id="{0D2242AA-EC3E-D5A8-914A-282F29AC3AA7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>
                  <a:moveTo>
                    <a:pt x="9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2"/>
                    <a:pt x="3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2"/>
                    <a:pt x="4" y="22"/>
                    <a:pt x="3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9" y="23"/>
                    <a:pt x="8" y="22"/>
                    <a:pt x="9" y="21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8" name="iṣḻiḓe">
              <a:extLst>
                <a:ext uri="{FF2B5EF4-FFF2-40B4-BE49-F238E27FC236}">
                  <a16:creationId xmlns:a16="http://schemas.microsoft.com/office/drawing/2014/main" id="{105C2563-BEF4-1FE2-084C-57B23043B646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>
                  <a:moveTo>
                    <a:pt x="1" y="24"/>
                  </a:moveTo>
                  <a:cubicBezTo>
                    <a:pt x="9" y="23"/>
                    <a:pt x="13" y="19"/>
                    <a:pt x="14" y="11"/>
                  </a:cubicBezTo>
                  <a:cubicBezTo>
                    <a:pt x="14" y="4"/>
                    <a:pt x="12" y="1"/>
                    <a:pt x="7" y="0"/>
                  </a:cubicBezTo>
                  <a:cubicBezTo>
                    <a:pt x="3" y="0"/>
                    <a:pt x="0" y="2"/>
                    <a:pt x="0" y="7"/>
                  </a:cubicBezTo>
                  <a:cubicBezTo>
                    <a:pt x="0" y="12"/>
                    <a:pt x="2" y="14"/>
                    <a:pt x="5" y="15"/>
                  </a:cubicBezTo>
                  <a:cubicBezTo>
                    <a:pt x="6" y="15"/>
                    <a:pt x="8" y="15"/>
                    <a:pt x="9" y="14"/>
                  </a:cubicBezTo>
                  <a:cubicBezTo>
                    <a:pt x="7" y="19"/>
                    <a:pt x="5" y="22"/>
                    <a:pt x="1" y="23"/>
                  </a:cubicBezTo>
                  <a:cubicBezTo>
                    <a:pt x="1" y="24"/>
                    <a:pt x="1" y="24"/>
                    <a:pt x="1" y="24"/>
                  </a:cubicBezTo>
                  <a:close/>
                  <a:moveTo>
                    <a:pt x="4" y="7"/>
                  </a:moveTo>
                  <a:cubicBezTo>
                    <a:pt x="5" y="3"/>
                    <a:pt x="6" y="1"/>
                    <a:pt x="7" y="1"/>
                  </a:cubicBezTo>
                  <a:cubicBezTo>
                    <a:pt x="9" y="2"/>
                    <a:pt x="10" y="4"/>
                    <a:pt x="10" y="8"/>
                  </a:cubicBezTo>
                  <a:cubicBezTo>
                    <a:pt x="10" y="10"/>
                    <a:pt x="10" y="11"/>
                    <a:pt x="9" y="12"/>
                  </a:cubicBezTo>
                  <a:cubicBezTo>
                    <a:pt x="8" y="13"/>
                    <a:pt x="7" y="13"/>
                    <a:pt x="6" y="13"/>
                  </a:cubicBezTo>
                  <a:cubicBezTo>
                    <a:pt x="4" y="13"/>
                    <a:pt x="4" y="11"/>
                    <a:pt x="4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49" name="îṩ1íḓê">
              <a:extLst>
                <a:ext uri="{FF2B5EF4-FFF2-40B4-BE49-F238E27FC236}">
                  <a16:creationId xmlns:a16="http://schemas.microsoft.com/office/drawing/2014/main" id="{72018D13-2701-ED51-09F1-B093EAF8FD3F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>
                  <a:moveTo>
                    <a:pt x="3" y="25"/>
                  </a:moveTo>
                  <a:cubicBezTo>
                    <a:pt x="16" y="23"/>
                    <a:pt x="16" y="23"/>
                    <a:pt x="16" y="23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4" y="19"/>
                    <a:pt x="13" y="20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19"/>
                    <a:pt x="8" y="17"/>
                    <a:pt x="10" y="15"/>
                  </a:cubicBezTo>
                  <a:cubicBezTo>
                    <a:pt x="13" y="11"/>
                    <a:pt x="14" y="8"/>
                    <a:pt x="13" y="6"/>
                  </a:cubicBezTo>
                  <a:cubicBezTo>
                    <a:pt x="12" y="2"/>
                    <a:pt x="9" y="0"/>
                    <a:pt x="6" y="0"/>
                  </a:cubicBezTo>
                  <a:cubicBezTo>
                    <a:pt x="2" y="1"/>
                    <a:pt x="0" y="4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6"/>
                    <a:pt x="3" y="4"/>
                    <a:pt x="5" y="3"/>
                  </a:cubicBezTo>
                  <a:cubicBezTo>
                    <a:pt x="7" y="3"/>
                    <a:pt x="8" y="5"/>
                    <a:pt x="9" y="8"/>
                  </a:cubicBezTo>
                  <a:cubicBezTo>
                    <a:pt x="10" y="10"/>
                    <a:pt x="8" y="15"/>
                    <a:pt x="4" y="22"/>
                  </a:cubicBezTo>
                  <a:cubicBezTo>
                    <a:pt x="3" y="23"/>
                    <a:pt x="3" y="23"/>
                    <a:pt x="3" y="24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0" name="íṡlíḋè">
              <a:extLst>
                <a:ext uri="{FF2B5EF4-FFF2-40B4-BE49-F238E27FC236}">
                  <a16:creationId xmlns:a16="http://schemas.microsoft.com/office/drawing/2014/main" id="{FE3C7D1B-0AB3-ABAF-577E-6932177B0146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0" y="0"/>
                  </a:moveTo>
                  <a:cubicBezTo>
                    <a:pt x="3" y="2"/>
                    <a:pt x="0" y="7"/>
                    <a:pt x="0" y="15"/>
                  </a:cubicBezTo>
                  <a:cubicBezTo>
                    <a:pt x="1" y="22"/>
                    <a:pt x="4" y="25"/>
                    <a:pt x="9" y="25"/>
                  </a:cubicBezTo>
                  <a:cubicBezTo>
                    <a:pt x="13" y="24"/>
                    <a:pt x="15" y="21"/>
                    <a:pt x="15" y="16"/>
                  </a:cubicBezTo>
                  <a:cubicBezTo>
                    <a:pt x="14" y="12"/>
                    <a:pt x="12" y="9"/>
                    <a:pt x="8" y="9"/>
                  </a:cubicBezTo>
                  <a:cubicBezTo>
                    <a:pt x="7" y="10"/>
                    <a:pt x="6" y="10"/>
                    <a:pt x="5" y="11"/>
                  </a:cubicBezTo>
                  <a:cubicBezTo>
                    <a:pt x="5" y="6"/>
                    <a:pt x="7" y="3"/>
                    <a:pt x="11" y="1"/>
                  </a:cubicBezTo>
                  <a:cubicBezTo>
                    <a:pt x="10" y="0"/>
                    <a:pt x="10" y="0"/>
                    <a:pt x="10" y="0"/>
                  </a:cubicBezTo>
                  <a:close/>
                  <a:moveTo>
                    <a:pt x="10" y="17"/>
                  </a:moveTo>
                  <a:cubicBezTo>
                    <a:pt x="11" y="21"/>
                    <a:pt x="10" y="23"/>
                    <a:pt x="8" y="23"/>
                  </a:cubicBezTo>
                  <a:cubicBezTo>
                    <a:pt x="6" y="23"/>
                    <a:pt x="5" y="21"/>
                    <a:pt x="5" y="16"/>
                  </a:cubicBezTo>
                  <a:cubicBezTo>
                    <a:pt x="5" y="15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2"/>
                    <a:pt x="6" y="11"/>
                    <a:pt x="7" y="11"/>
                  </a:cubicBezTo>
                  <a:cubicBezTo>
                    <a:pt x="9" y="11"/>
                    <a:pt x="10" y="13"/>
                    <a:pt x="1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1" name="íṩľidé">
              <a:extLst>
                <a:ext uri="{FF2B5EF4-FFF2-40B4-BE49-F238E27FC236}">
                  <a16:creationId xmlns:a16="http://schemas.microsoft.com/office/drawing/2014/main" id="{B139192F-AC92-0D93-BF96-447958839D96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>
                  <a:moveTo>
                    <a:pt x="50" y="1"/>
                  </a:moveTo>
                  <a:cubicBezTo>
                    <a:pt x="50" y="1"/>
                    <a:pt x="50" y="11"/>
                    <a:pt x="42" y="16"/>
                  </a:cubicBezTo>
                  <a:cubicBezTo>
                    <a:pt x="42" y="16"/>
                    <a:pt x="54" y="19"/>
                    <a:pt x="57" y="20"/>
                  </a:cubicBezTo>
                  <a:cubicBezTo>
                    <a:pt x="57" y="20"/>
                    <a:pt x="61" y="20"/>
                    <a:pt x="55" y="14"/>
                  </a:cubicBezTo>
                  <a:cubicBezTo>
                    <a:pt x="55" y="14"/>
                    <a:pt x="52" y="14"/>
                    <a:pt x="51" y="12"/>
                  </a:cubicBezTo>
                  <a:cubicBezTo>
                    <a:pt x="51" y="12"/>
                    <a:pt x="53" y="12"/>
                    <a:pt x="54" y="12"/>
                  </a:cubicBezTo>
                  <a:cubicBezTo>
                    <a:pt x="54" y="12"/>
                    <a:pt x="52" y="8"/>
                    <a:pt x="55" y="11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60" y="13"/>
                    <a:pt x="71" y="13"/>
                  </a:cubicBezTo>
                  <a:cubicBezTo>
                    <a:pt x="71" y="13"/>
                    <a:pt x="77" y="14"/>
                    <a:pt x="79" y="9"/>
                  </a:cubicBezTo>
                  <a:cubicBezTo>
                    <a:pt x="79" y="9"/>
                    <a:pt x="81" y="17"/>
                    <a:pt x="70" y="15"/>
                  </a:cubicBezTo>
                  <a:cubicBezTo>
                    <a:pt x="70" y="15"/>
                    <a:pt x="64" y="14"/>
                    <a:pt x="60" y="15"/>
                  </a:cubicBezTo>
                  <a:cubicBezTo>
                    <a:pt x="60" y="15"/>
                    <a:pt x="63" y="20"/>
                    <a:pt x="61" y="21"/>
                  </a:cubicBezTo>
                  <a:cubicBezTo>
                    <a:pt x="61" y="21"/>
                    <a:pt x="79" y="29"/>
                    <a:pt x="77" y="34"/>
                  </a:cubicBezTo>
                  <a:cubicBezTo>
                    <a:pt x="77" y="34"/>
                    <a:pt x="67" y="35"/>
                    <a:pt x="51" y="35"/>
                  </a:cubicBezTo>
                  <a:cubicBezTo>
                    <a:pt x="51" y="35"/>
                    <a:pt x="55" y="41"/>
                    <a:pt x="47" y="41"/>
                  </a:cubicBezTo>
                  <a:cubicBezTo>
                    <a:pt x="47" y="41"/>
                    <a:pt x="31" y="36"/>
                    <a:pt x="30" y="36"/>
                  </a:cubicBezTo>
                  <a:cubicBezTo>
                    <a:pt x="30" y="36"/>
                    <a:pt x="29" y="36"/>
                    <a:pt x="27" y="37"/>
                  </a:cubicBezTo>
                  <a:cubicBezTo>
                    <a:pt x="27" y="37"/>
                    <a:pt x="39" y="46"/>
                    <a:pt x="35" y="50"/>
                  </a:cubicBezTo>
                  <a:cubicBezTo>
                    <a:pt x="35" y="50"/>
                    <a:pt x="27" y="48"/>
                    <a:pt x="23" y="44"/>
                  </a:cubicBezTo>
                  <a:cubicBezTo>
                    <a:pt x="23" y="44"/>
                    <a:pt x="36" y="50"/>
                    <a:pt x="32" y="43"/>
                  </a:cubicBezTo>
                  <a:cubicBezTo>
                    <a:pt x="32" y="43"/>
                    <a:pt x="26" y="39"/>
                    <a:pt x="25" y="39"/>
                  </a:cubicBezTo>
                  <a:cubicBezTo>
                    <a:pt x="25" y="39"/>
                    <a:pt x="10" y="57"/>
                    <a:pt x="6" y="54"/>
                  </a:cubicBezTo>
                  <a:cubicBezTo>
                    <a:pt x="6" y="54"/>
                    <a:pt x="0" y="45"/>
                    <a:pt x="1" y="40"/>
                  </a:cubicBezTo>
                  <a:cubicBezTo>
                    <a:pt x="1" y="40"/>
                    <a:pt x="3" y="50"/>
                    <a:pt x="9" y="51"/>
                  </a:cubicBezTo>
                  <a:cubicBezTo>
                    <a:pt x="9" y="51"/>
                    <a:pt x="20" y="43"/>
                    <a:pt x="23" y="39"/>
                  </a:cubicBezTo>
                  <a:cubicBezTo>
                    <a:pt x="23" y="39"/>
                    <a:pt x="7" y="30"/>
                    <a:pt x="5" y="30"/>
                  </a:cubicBezTo>
                  <a:cubicBezTo>
                    <a:pt x="5" y="30"/>
                    <a:pt x="0" y="23"/>
                    <a:pt x="2" y="24"/>
                  </a:cubicBezTo>
                  <a:cubicBezTo>
                    <a:pt x="2" y="24"/>
                    <a:pt x="22" y="33"/>
                    <a:pt x="26" y="36"/>
                  </a:cubicBezTo>
                  <a:cubicBezTo>
                    <a:pt x="26" y="36"/>
                    <a:pt x="27" y="34"/>
                    <a:pt x="37" y="36"/>
                  </a:cubicBezTo>
                  <a:cubicBezTo>
                    <a:pt x="37" y="36"/>
                    <a:pt x="53" y="37"/>
                    <a:pt x="45" y="35"/>
                  </a:cubicBezTo>
                  <a:cubicBezTo>
                    <a:pt x="45" y="35"/>
                    <a:pt x="30" y="26"/>
                    <a:pt x="26" y="21"/>
                  </a:cubicBezTo>
                  <a:cubicBezTo>
                    <a:pt x="26" y="21"/>
                    <a:pt x="44" y="31"/>
                    <a:pt x="46" y="34"/>
                  </a:cubicBezTo>
                  <a:cubicBezTo>
                    <a:pt x="46" y="34"/>
                    <a:pt x="49" y="33"/>
                    <a:pt x="48" y="31"/>
                  </a:cubicBezTo>
                  <a:cubicBezTo>
                    <a:pt x="48" y="31"/>
                    <a:pt x="49" y="31"/>
                    <a:pt x="50" y="33"/>
                  </a:cubicBezTo>
                  <a:cubicBezTo>
                    <a:pt x="50" y="33"/>
                    <a:pt x="77" y="34"/>
                    <a:pt x="72" y="30"/>
                  </a:cubicBezTo>
                  <a:cubicBezTo>
                    <a:pt x="72" y="30"/>
                    <a:pt x="60" y="22"/>
                    <a:pt x="57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8" y="23"/>
                    <a:pt x="41" y="22"/>
                    <a:pt x="39" y="21"/>
                  </a:cubicBezTo>
                  <a:cubicBezTo>
                    <a:pt x="39" y="21"/>
                    <a:pt x="56" y="22"/>
                    <a:pt x="49" y="19"/>
                  </a:cubicBezTo>
                  <a:cubicBezTo>
                    <a:pt x="49" y="19"/>
                    <a:pt x="36" y="15"/>
                    <a:pt x="32" y="18"/>
                  </a:cubicBezTo>
                  <a:cubicBezTo>
                    <a:pt x="32" y="18"/>
                    <a:pt x="33" y="14"/>
                    <a:pt x="36" y="10"/>
                  </a:cubicBezTo>
                  <a:cubicBezTo>
                    <a:pt x="36" y="10"/>
                    <a:pt x="38" y="9"/>
                    <a:pt x="40" y="6"/>
                  </a:cubicBezTo>
                  <a:cubicBezTo>
                    <a:pt x="40" y="6"/>
                    <a:pt x="39" y="12"/>
                    <a:pt x="36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5"/>
                    <a:pt x="47" y="10"/>
                    <a:pt x="50" y="0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2" name="iṩliḑê">
              <a:extLst>
                <a:ext uri="{FF2B5EF4-FFF2-40B4-BE49-F238E27FC236}">
                  <a16:creationId xmlns:a16="http://schemas.microsoft.com/office/drawing/2014/main" id="{36052072-0A95-DF47-A50E-1F564D1E5FF7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3" y="0"/>
                  </a:moveTo>
                  <a:cubicBezTo>
                    <a:pt x="13" y="0"/>
                    <a:pt x="12" y="5"/>
                    <a:pt x="4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8" y="4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3" name="ïŝḷïďè">
              <a:extLst>
                <a:ext uri="{FF2B5EF4-FFF2-40B4-BE49-F238E27FC236}">
                  <a16:creationId xmlns:a16="http://schemas.microsoft.com/office/drawing/2014/main" id="{05D3A057-9424-23E9-CEE1-008B488AE70C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>
                  <a:moveTo>
                    <a:pt x="36" y="10"/>
                  </a:moveTo>
                  <a:cubicBezTo>
                    <a:pt x="36" y="10"/>
                    <a:pt x="43" y="0"/>
                    <a:pt x="41" y="12"/>
                  </a:cubicBezTo>
                  <a:cubicBezTo>
                    <a:pt x="41" y="12"/>
                    <a:pt x="31" y="31"/>
                    <a:pt x="28" y="34"/>
                  </a:cubicBezTo>
                  <a:cubicBezTo>
                    <a:pt x="28" y="34"/>
                    <a:pt x="36" y="33"/>
                    <a:pt x="41" y="3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4" y="31"/>
                    <a:pt x="42" y="34"/>
                  </a:cubicBezTo>
                  <a:cubicBezTo>
                    <a:pt x="42" y="34"/>
                    <a:pt x="32" y="38"/>
                    <a:pt x="25" y="39"/>
                  </a:cubicBezTo>
                  <a:cubicBezTo>
                    <a:pt x="25" y="39"/>
                    <a:pt x="12" y="56"/>
                    <a:pt x="0" y="56"/>
                  </a:cubicBezTo>
                  <a:cubicBezTo>
                    <a:pt x="0" y="56"/>
                    <a:pt x="16" y="50"/>
                    <a:pt x="18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8" y="38"/>
                    <a:pt x="11" y="37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35" y="12"/>
                    <a:pt x="35" y="12"/>
                    <a:pt x="35" y="12"/>
                  </a:cubicBezTo>
                  <a:lnTo>
                    <a:pt x="36" y="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4" name="ïSḻîḋe">
              <a:extLst>
                <a:ext uri="{FF2B5EF4-FFF2-40B4-BE49-F238E27FC236}">
                  <a16:creationId xmlns:a16="http://schemas.microsoft.com/office/drawing/2014/main" id="{A8850473-9A33-EB5B-D9FA-FB997C4024C2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>
                  <a:moveTo>
                    <a:pt x="1" y="0"/>
                  </a:moveTo>
                  <a:cubicBezTo>
                    <a:pt x="1" y="0"/>
                    <a:pt x="11" y="20"/>
                    <a:pt x="21" y="23"/>
                  </a:cubicBezTo>
                  <a:cubicBezTo>
                    <a:pt x="21" y="23"/>
                    <a:pt x="23" y="25"/>
                    <a:pt x="16" y="24"/>
                  </a:cubicBezTo>
                  <a:cubicBezTo>
                    <a:pt x="16" y="24"/>
                    <a:pt x="10" y="24"/>
                    <a:pt x="8" y="18"/>
                  </a:cubicBezTo>
                  <a:cubicBezTo>
                    <a:pt x="8" y="18"/>
                    <a:pt x="3" y="5"/>
                    <a:pt x="1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5" name="ïŝḻîḓé">
              <a:extLst>
                <a:ext uri="{FF2B5EF4-FFF2-40B4-BE49-F238E27FC236}">
                  <a16:creationId xmlns:a16="http://schemas.microsoft.com/office/drawing/2014/main" id="{934E493E-C3FB-7FA8-CD46-E3FE0DCF2D4D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0" y="2"/>
                  </a:moveTo>
                  <a:cubicBezTo>
                    <a:pt x="0" y="2"/>
                    <a:pt x="16" y="9"/>
                    <a:pt x="17" y="14"/>
                  </a:cubicBezTo>
                  <a:cubicBezTo>
                    <a:pt x="17" y="14"/>
                    <a:pt x="17" y="9"/>
                    <a:pt x="12" y="3"/>
                  </a:cubicBezTo>
                  <a:cubicBezTo>
                    <a:pt x="12" y="3"/>
                    <a:pt x="7" y="0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6" name="íśḻîḓe">
              <a:extLst>
                <a:ext uri="{FF2B5EF4-FFF2-40B4-BE49-F238E27FC236}">
                  <a16:creationId xmlns:a16="http://schemas.microsoft.com/office/drawing/2014/main" id="{0D7D1722-2431-96F0-5DB7-E473C0A7D232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>
                  <a:moveTo>
                    <a:pt x="10" y="31"/>
                  </a:moveTo>
                  <a:cubicBezTo>
                    <a:pt x="10" y="31"/>
                    <a:pt x="11" y="36"/>
                    <a:pt x="6" y="33"/>
                  </a:cubicBez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0" y="15"/>
                    <a:pt x="5" y="15"/>
                  </a:cubicBezTo>
                  <a:cubicBezTo>
                    <a:pt x="5" y="15"/>
                    <a:pt x="8" y="17"/>
                    <a:pt x="11" y="19"/>
                  </a:cubicBezTo>
                  <a:cubicBezTo>
                    <a:pt x="11" y="19"/>
                    <a:pt x="12" y="18"/>
                    <a:pt x="11" y="17"/>
                  </a:cubicBezTo>
                  <a:cubicBezTo>
                    <a:pt x="11" y="17"/>
                    <a:pt x="8" y="8"/>
                    <a:pt x="4" y="5"/>
                  </a:cubicBezTo>
                  <a:cubicBezTo>
                    <a:pt x="4" y="5"/>
                    <a:pt x="5" y="0"/>
                    <a:pt x="7" y="3"/>
                  </a:cubicBezTo>
                  <a:cubicBezTo>
                    <a:pt x="7" y="3"/>
                    <a:pt x="12" y="8"/>
                    <a:pt x="14" y="10"/>
                  </a:cubicBezTo>
                  <a:cubicBezTo>
                    <a:pt x="14" y="10"/>
                    <a:pt x="35" y="28"/>
                    <a:pt x="38" y="36"/>
                  </a:cubicBezTo>
                  <a:cubicBezTo>
                    <a:pt x="38" y="36"/>
                    <a:pt x="40" y="40"/>
                    <a:pt x="29" y="37"/>
                  </a:cubicBezTo>
                  <a:cubicBezTo>
                    <a:pt x="29" y="37"/>
                    <a:pt x="37" y="36"/>
                    <a:pt x="32" y="32"/>
                  </a:cubicBezTo>
                  <a:cubicBezTo>
                    <a:pt x="32" y="32"/>
                    <a:pt x="12" y="10"/>
                    <a:pt x="9" y="10"/>
                  </a:cubicBezTo>
                  <a:cubicBezTo>
                    <a:pt x="9" y="10"/>
                    <a:pt x="16" y="24"/>
                    <a:pt x="18" y="28"/>
                  </a:cubicBezTo>
                  <a:cubicBezTo>
                    <a:pt x="18" y="28"/>
                    <a:pt x="16" y="31"/>
                    <a:pt x="13" y="29"/>
                  </a:cubicBezTo>
                  <a:cubicBezTo>
                    <a:pt x="13" y="29"/>
                    <a:pt x="4" y="12"/>
                    <a:pt x="4" y="20"/>
                  </a:cubicBezTo>
                  <a:cubicBezTo>
                    <a:pt x="4" y="20"/>
                    <a:pt x="8" y="28"/>
                    <a:pt x="9" y="30"/>
                  </a:cubicBezTo>
                  <a:cubicBezTo>
                    <a:pt x="10" y="31"/>
                    <a:pt x="10" y="31"/>
                    <a:pt x="10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7" name="îSļíďè">
              <a:extLst>
                <a:ext uri="{FF2B5EF4-FFF2-40B4-BE49-F238E27FC236}">
                  <a16:creationId xmlns:a16="http://schemas.microsoft.com/office/drawing/2014/main" id="{A8E669E0-8376-1D13-05F7-B46F47146AC5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>
                  <a:moveTo>
                    <a:pt x="1" y="29"/>
                  </a:moveTo>
                  <a:cubicBezTo>
                    <a:pt x="1" y="29"/>
                    <a:pt x="5" y="20"/>
                    <a:pt x="3" y="13"/>
                  </a:cubicBezTo>
                  <a:cubicBezTo>
                    <a:pt x="3" y="13"/>
                    <a:pt x="3" y="9"/>
                    <a:pt x="6" y="11"/>
                  </a:cubicBezTo>
                  <a:cubicBezTo>
                    <a:pt x="6" y="11"/>
                    <a:pt x="17" y="26"/>
                    <a:pt x="43" y="43"/>
                  </a:cubicBezTo>
                  <a:cubicBezTo>
                    <a:pt x="43" y="43"/>
                    <a:pt x="34" y="48"/>
                    <a:pt x="32" y="48"/>
                  </a:cubicBezTo>
                  <a:cubicBezTo>
                    <a:pt x="32" y="48"/>
                    <a:pt x="47" y="46"/>
                    <a:pt x="50" y="44"/>
                  </a:cubicBezTo>
                  <a:cubicBezTo>
                    <a:pt x="50" y="44"/>
                    <a:pt x="51" y="43"/>
                    <a:pt x="47" y="41"/>
                  </a:cubicBezTo>
                  <a:cubicBezTo>
                    <a:pt x="47" y="41"/>
                    <a:pt x="13" y="17"/>
                    <a:pt x="10" y="9"/>
                  </a:cubicBezTo>
                  <a:cubicBezTo>
                    <a:pt x="10" y="9"/>
                    <a:pt x="5" y="0"/>
                    <a:pt x="1" y="7"/>
                  </a:cubicBezTo>
                  <a:cubicBezTo>
                    <a:pt x="1" y="7"/>
                    <a:pt x="1" y="26"/>
                    <a:pt x="1" y="27"/>
                  </a:cubicBezTo>
                  <a:cubicBezTo>
                    <a:pt x="0" y="29"/>
                    <a:pt x="0" y="29"/>
                    <a:pt x="0" y="29"/>
                  </a:cubicBezTo>
                  <a:lnTo>
                    <a:pt x="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8" name="ïṡḻiḑe">
              <a:extLst>
                <a:ext uri="{FF2B5EF4-FFF2-40B4-BE49-F238E27FC236}">
                  <a16:creationId xmlns:a16="http://schemas.microsoft.com/office/drawing/2014/main" id="{B0D9DC43-2ABB-710D-C14B-670A92AE2D3D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>
                  <a:moveTo>
                    <a:pt x="0" y="5"/>
                  </a:moveTo>
                  <a:cubicBezTo>
                    <a:pt x="0" y="5"/>
                    <a:pt x="7" y="0"/>
                    <a:pt x="13" y="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9" y="13"/>
                    <a:pt x="23" y="12"/>
                  </a:cubicBezTo>
                  <a:cubicBezTo>
                    <a:pt x="23" y="12"/>
                    <a:pt x="21" y="16"/>
                    <a:pt x="17" y="14"/>
                  </a:cubicBezTo>
                  <a:cubicBezTo>
                    <a:pt x="17" y="14"/>
                    <a:pt x="13" y="12"/>
                    <a:pt x="12" y="9"/>
                  </a:cubicBezTo>
                  <a:cubicBezTo>
                    <a:pt x="12" y="9"/>
                    <a:pt x="1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59" name="iṩľïḍe">
              <a:extLst>
                <a:ext uri="{FF2B5EF4-FFF2-40B4-BE49-F238E27FC236}">
                  <a16:creationId xmlns:a16="http://schemas.microsoft.com/office/drawing/2014/main" id="{AEAC3546-AC5C-3E2F-5440-C410D42C1460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>
                  <a:moveTo>
                    <a:pt x="19" y="50"/>
                  </a:moveTo>
                  <a:cubicBezTo>
                    <a:pt x="19" y="50"/>
                    <a:pt x="40" y="62"/>
                    <a:pt x="32" y="52"/>
                  </a:cubicBezTo>
                  <a:cubicBezTo>
                    <a:pt x="32" y="52"/>
                    <a:pt x="25" y="41"/>
                    <a:pt x="22" y="40"/>
                  </a:cubicBezTo>
                  <a:cubicBezTo>
                    <a:pt x="22" y="40"/>
                    <a:pt x="20" y="40"/>
                    <a:pt x="19" y="36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0"/>
                    <a:pt x="0" y="0"/>
                    <a:pt x="7" y="2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2" y="0"/>
                    <a:pt x="25" y="4"/>
                  </a:cubicBezTo>
                  <a:cubicBezTo>
                    <a:pt x="25" y="4"/>
                    <a:pt x="23" y="23"/>
                    <a:pt x="25" y="30"/>
                  </a:cubicBezTo>
                  <a:cubicBezTo>
                    <a:pt x="25" y="30"/>
                    <a:pt x="25" y="31"/>
                    <a:pt x="23" y="35"/>
                  </a:cubicBezTo>
                  <a:cubicBezTo>
                    <a:pt x="23" y="35"/>
                    <a:pt x="22" y="35"/>
                    <a:pt x="25" y="38"/>
                  </a:cubicBezTo>
                  <a:cubicBezTo>
                    <a:pt x="25" y="38"/>
                    <a:pt x="33" y="49"/>
                    <a:pt x="36" y="53"/>
                  </a:cubicBezTo>
                  <a:cubicBezTo>
                    <a:pt x="36" y="53"/>
                    <a:pt x="48" y="67"/>
                    <a:pt x="47" y="69"/>
                  </a:cubicBezTo>
                  <a:cubicBezTo>
                    <a:pt x="47" y="69"/>
                    <a:pt x="44" y="73"/>
                    <a:pt x="41" y="69"/>
                  </a:cubicBezTo>
                  <a:cubicBezTo>
                    <a:pt x="41" y="69"/>
                    <a:pt x="31" y="61"/>
                    <a:pt x="28" y="59"/>
                  </a:cubicBezTo>
                  <a:cubicBezTo>
                    <a:pt x="20" y="51"/>
                    <a:pt x="20" y="51"/>
                    <a:pt x="20" y="51"/>
                  </a:cubicBezTo>
                  <a:cubicBezTo>
                    <a:pt x="19" y="50"/>
                    <a:pt x="19" y="50"/>
                    <a:pt x="19" y="50"/>
                  </a:cubicBezTo>
                  <a:close/>
                  <a:moveTo>
                    <a:pt x="11" y="4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21" y="14"/>
                    <a:pt x="21" y="7"/>
                    <a:pt x="21" y="7"/>
                  </a:cubicBezTo>
                  <a:cubicBezTo>
                    <a:pt x="21" y="6"/>
                    <a:pt x="18" y="4"/>
                    <a:pt x="18" y="4"/>
                  </a:cubicBezTo>
                  <a:cubicBezTo>
                    <a:pt x="17" y="3"/>
                    <a:pt x="11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0" name="íṧlíḍè">
              <a:extLst>
                <a:ext uri="{FF2B5EF4-FFF2-40B4-BE49-F238E27FC236}">
                  <a16:creationId xmlns:a16="http://schemas.microsoft.com/office/drawing/2014/main" id="{4A14B6D6-7CE8-FE0B-CEFE-603ED6013831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>
                  <a:moveTo>
                    <a:pt x="0" y="33"/>
                  </a:moveTo>
                  <a:cubicBezTo>
                    <a:pt x="0" y="33"/>
                    <a:pt x="2" y="35"/>
                    <a:pt x="17" y="19"/>
                  </a:cubicBezTo>
                  <a:cubicBezTo>
                    <a:pt x="17" y="19"/>
                    <a:pt x="16" y="2"/>
                    <a:pt x="19" y="0"/>
                  </a:cubicBezTo>
                  <a:cubicBezTo>
                    <a:pt x="19" y="0"/>
                    <a:pt x="23" y="9"/>
                    <a:pt x="22" y="15"/>
                  </a:cubicBezTo>
                  <a:cubicBezTo>
                    <a:pt x="22" y="15"/>
                    <a:pt x="25" y="15"/>
                    <a:pt x="28" y="9"/>
                  </a:cubicBezTo>
                  <a:cubicBezTo>
                    <a:pt x="28" y="9"/>
                    <a:pt x="26" y="5"/>
                    <a:pt x="28" y="7"/>
                  </a:cubicBezTo>
                  <a:cubicBezTo>
                    <a:pt x="28" y="7"/>
                    <a:pt x="32" y="9"/>
                    <a:pt x="31" y="10"/>
                  </a:cubicBezTo>
                  <a:cubicBezTo>
                    <a:pt x="31" y="10"/>
                    <a:pt x="17" y="28"/>
                    <a:pt x="7" y="32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4"/>
                    <a:pt x="0" y="33"/>
                    <a:pt x="0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1" name="îṣḷîďe">
              <a:extLst>
                <a:ext uri="{FF2B5EF4-FFF2-40B4-BE49-F238E27FC236}">
                  <a16:creationId xmlns:a16="http://schemas.microsoft.com/office/drawing/2014/main" id="{E70EEAB3-6B62-8078-668F-17D118928CA8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>
                  <a:moveTo>
                    <a:pt x="4" y="47"/>
                  </a:moveTo>
                  <a:cubicBezTo>
                    <a:pt x="4" y="47"/>
                    <a:pt x="4" y="50"/>
                    <a:pt x="2" y="46"/>
                  </a:cubicBezTo>
                  <a:cubicBezTo>
                    <a:pt x="2" y="46"/>
                    <a:pt x="0" y="40"/>
                    <a:pt x="4" y="27"/>
                  </a:cubicBezTo>
                  <a:cubicBezTo>
                    <a:pt x="4" y="27"/>
                    <a:pt x="14" y="12"/>
                    <a:pt x="27" y="4"/>
                  </a:cubicBezTo>
                  <a:cubicBezTo>
                    <a:pt x="27" y="4"/>
                    <a:pt x="29" y="0"/>
                    <a:pt x="33" y="1"/>
                  </a:cubicBezTo>
                  <a:cubicBezTo>
                    <a:pt x="33" y="1"/>
                    <a:pt x="33" y="1"/>
                    <a:pt x="35" y="9"/>
                  </a:cubicBezTo>
                  <a:cubicBezTo>
                    <a:pt x="35" y="9"/>
                    <a:pt x="40" y="32"/>
                    <a:pt x="45" y="40"/>
                  </a:cubicBezTo>
                  <a:cubicBezTo>
                    <a:pt x="45" y="40"/>
                    <a:pt x="47" y="51"/>
                    <a:pt x="36" y="45"/>
                  </a:cubicBezTo>
                  <a:cubicBezTo>
                    <a:pt x="36" y="45"/>
                    <a:pt x="44" y="46"/>
                    <a:pt x="42" y="40"/>
                  </a:cubicBezTo>
                  <a:cubicBezTo>
                    <a:pt x="42" y="40"/>
                    <a:pt x="32" y="15"/>
                    <a:pt x="32" y="7"/>
                  </a:cubicBezTo>
                  <a:cubicBezTo>
                    <a:pt x="32" y="7"/>
                    <a:pt x="32" y="3"/>
                    <a:pt x="26" y="6"/>
                  </a:cubicBezTo>
                  <a:cubicBezTo>
                    <a:pt x="26" y="6"/>
                    <a:pt x="9" y="20"/>
                    <a:pt x="10" y="25"/>
                  </a:cubicBezTo>
                  <a:cubicBezTo>
                    <a:pt x="10" y="25"/>
                    <a:pt x="14" y="29"/>
                    <a:pt x="18" y="20"/>
                  </a:cubicBezTo>
                  <a:cubicBezTo>
                    <a:pt x="18" y="20"/>
                    <a:pt x="22" y="16"/>
                    <a:pt x="22" y="20"/>
                  </a:cubicBezTo>
                  <a:cubicBezTo>
                    <a:pt x="22" y="20"/>
                    <a:pt x="17" y="27"/>
                    <a:pt x="20" y="28"/>
                  </a:cubicBezTo>
                  <a:cubicBezTo>
                    <a:pt x="20" y="28"/>
                    <a:pt x="28" y="29"/>
                    <a:pt x="25" y="3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46"/>
                    <a:pt x="26" y="47"/>
                    <a:pt x="24" y="39"/>
                  </a:cubicBezTo>
                  <a:cubicBezTo>
                    <a:pt x="24" y="39"/>
                    <a:pt x="19" y="44"/>
                    <a:pt x="18" y="4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9" y="31"/>
                    <a:pt x="16" y="30"/>
                    <a:pt x="17" y="27"/>
                  </a:cubicBezTo>
                  <a:cubicBezTo>
                    <a:pt x="17" y="27"/>
                    <a:pt x="16" y="25"/>
                    <a:pt x="17" y="24"/>
                  </a:cubicBezTo>
                  <a:cubicBezTo>
                    <a:pt x="17" y="24"/>
                    <a:pt x="14" y="27"/>
                    <a:pt x="15" y="29"/>
                  </a:cubicBezTo>
                  <a:cubicBezTo>
                    <a:pt x="15" y="29"/>
                    <a:pt x="13" y="30"/>
                    <a:pt x="12" y="28"/>
                  </a:cubicBezTo>
                  <a:cubicBezTo>
                    <a:pt x="12" y="28"/>
                    <a:pt x="7" y="26"/>
                    <a:pt x="5" y="31"/>
                  </a:cubicBezTo>
                  <a:cubicBezTo>
                    <a:pt x="5" y="31"/>
                    <a:pt x="1" y="38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lose/>
                  <a:moveTo>
                    <a:pt x="21" y="31"/>
                  </a:moveTo>
                  <a:cubicBezTo>
                    <a:pt x="20" y="32"/>
                    <a:pt x="20" y="32"/>
                    <a:pt x="20" y="32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0" y="39"/>
                    <a:pt x="23" y="36"/>
                    <a:pt x="23" y="36"/>
                  </a:cubicBezTo>
                  <a:cubicBezTo>
                    <a:pt x="24" y="33"/>
                    <a:pt x="21" y="31"/>
                    <a:pt x="21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2" name="ï$1îḋê">
              <a:extLst>
                <a:ext uri="{FF2B5EF4-FFF2-40B4-BE49-F238E27FC236}">
                  <a16:creationId xmlns:a16="http://schemas.microsoft.com/office/drawing/2014/main" id="{07ABE6F6-85CB-6E3C-7227-3F715B5A18AA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>
                  <a:moveTo>
                    <a:pt x="218" y="20"/>
                  </a:moveTo>
                  <a:cubicBezTo>
                    <a:pt x="337" y="20"/>
                    <a:pt x="435" y="117"/>
                    <a:pt x="435" y="237"/>
                  </a:cubicBezTo>
                  <a:cubicBezTo>
                    <a:pt x="435" y="356"/>
                    <a:pt x="337" y="454"/>
                    <a:pt x="218" y="454"/>
                  </a:cubicBezTo>
                  <a:cubicBezTo>
                    <a:pt x="98" y="454"/>
                    <a:pt x="1" y="356"/>
                    <a:pt x="1" y="237"/>
                  </a:cubicBezTo>
                  <a:cubicBezTo>
                    <a:pt x="1" y="117"/>
                    <a:pt x="98" y="20"/>
                    <a:pt x="218" y="20"/>
                  </a:cubicBezTo>
                  <a:close/>
                  <a:moveTo>
                    <a:pt x="30" y="144"/>
                  </a:moveTo>
                  <a:cubicBezTo>
                    <a:pt x="77" y="144"/>
                    <a:pt x="77" y="144"/>
                    <a:pt x="77" y="144"/>
                  </a:cubicBezTo>
                  <a:cubicBezTo>
                    <a:pt x="104" y="132"/>
                    <a:pt x="104" y="132"/>
                    <a:pt x="104" y="132"/>
                  </a:cubicBezTo>
                  <a:cubicBezTo>
                    <a:pt x="85" y="169"/>
                    <a:pt x="85" y="169"/>
                    <a:pt x="85" y="169"/>
                  </a:cubicBezTo>
                  <a:cubicBezTo>
                    <a:pt x="103" y="169"/>
                    <a:pt x="103" y="169"/>
                    <a:pt x="103" y="169"/>
                  </a:cubicBezTo>
                  <a:cubicBezTo>
                    <a:pt x="103" y="193"/>
                    <a:pt x="103" y="193"/>
                    <a:pt x="103" y="19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21" y="202"/>
                    <a:pt x="121" y="202"/>
                    <a:pt x="121" y="202"/>
                  </a:cubicBezTo>
                  <a:cubicBezTo>
                    <a:pt x="134" y="195"/>
                    <a:pt x="134" y="195"/>
                    <a:pt x="134" y="195"/>
                  </a:cubicBezTo>
                  <a:cubicBezTo>
                    <a:pt x="120" y="172"/>
                    <a:pt x="120" y="172"/>
                    <a:pt x="120" y="172"/>
                  </a:cubicBezTo>
                  <a:cubicBezTo>
                    <a:pt x="149" y="172"/>
                    <a:pt x="149" y="172"/>
                    <a:pt x="149" y="172"/>
                  </a:cubicBezTo>
                  <a:cubicBezTo>
                    <a:pt x="136" y="137"/>
                    <a:pt x="136" y="137"/>
                    <a:pt x="136" y="137"/>
                  </a:cubicBezTo>
                  <a:cubicBezTo>
                    <a:pt x="170" y="153"/>
                    <a:pt x="170" y="153"/>
                    <a:pt x="170" y="153"/>
                  </a:cubicBezTo>
                  <a:cubicBezTo>
                    <a:pt x="264" y="153"/>
                    <a:pt x="264" y="153"/>
                    <a:pt x="264" y="153"/>
                  </a:cubicBezTo>
                  <a:cubicBezTo>
                    <a:pt x="298" y="137"/>
                    <a:pt x="298" y="137"/>
                    <a:pt x="298" y="137"/>
                  </a:cubicBezTo>
                  <a:cubicBezTo>
                    <a:pt x="284" y="172"/>
                    <a:pt x="284" y="172"/>
                    <a:pt x="284" y="172"/>
                  </a:cubicBezTo>
                  <a:cubicBezTo>
                    <a:pt x="314" y="173"/>
                    <a:pt x="314" y="173"/>
                    <a:pt x="314" y="173"/>
                  </a:cubicBezTo>
                  <a:cubicBezTo>
                    <a:pt x="299" y="196"/>
                    <a:pt x="299" y="196"/>
                    <a:pt x="299" y="196"/>
                  </a:cubicBezTo>
                  <a:cubicBezTo>
                    <a:pt x="314" y="203"/>
                    <a:pt x="314" y="203"/>
                    <a:pt x="314" y="203"/>
                  </a:cubicBezTo>
                  <a:cubicBezTo>
                    <a:pt x="314" y="193"/>
                    <a:pt x="314" y="193"/>
                    <a:pt x="314" y="193"/>
                  </a:cubicBezTo>
                  <a:cubicBezTo>
                    <a:pt x="332" y="193"/>
                    <a:pt x="332" y="193"/>
                    <a:pt x="332" y="193"/>
                  </a:cubicBezTo>
                  <a:cubicBezTo>
                    <a:pt x="332" y="170"/>
                    <a:pt x="332" y="170"/>
                    <a:pt x="332" y="170"/>
                  </a:cubicBezTo>
                  <a:cubicBezTo>
                    <a:pt x="349" y="170"/>
                    <a:pt x="349" y="170"/>
                    <a:pt x="349" y="170"/>
                  </a:cubicBezTo>
                  <a:cubicBezTo>
                    <a:pt x="331" y="133"/>
                    <a:pt x="331" y="133"/>
                    <a:pt x="331" y="133"/>
                  </a:cubicBezTo>
                  <a:cubicBezTo>
                    <a:pt x="357" y="144"/>
                    <a:pt x="357" y="144"/>
                    <a:pt x="357" y="144"/>
                  </a:cubicBezTo>
                  <a:cubicBezTo>
                    <a:pt x="405" y="144"/>
                    <a:pt x="405" y="144"/>
                    <a:pt x="405" y="144"/>
                  </a:cubicBezTo>
                  <a:cubicBezTo>
                    <a:pt x="406" y="143"/>
                    <a:pt x="395" y="125"/>
                    <a:pt x="395" y="125"/>
                  </a:cubicBezTo>
                  <a:cubicBezTo>
                    <a:pt x="364" y="133"/>
                    <a:pt x="278" y="86"/>
                    <a:pt x="278" y="86"/>
                  </a:cubicBezTo>
                  <a:cubicBezTo>
                    <a:pt x="276" y="84"/>
                    <a:pt x="273" y="85"/>
                    <a:pt x="273" y="85"/>
                  </a:cubicBezTo>
                  <a:cubicBezTo>
                    <a:pt x="250" y="102"/>
                    <a:pt x="250" y="102"/>
                    <a:pt x="250" y="102"/>
                  </a:cubicBezTo>
                  <a:cubicBezTo>
                    <a:pt x="217" y="66"/>
                    <a:pt x="217" y="66"/>
                    <a:pt x="217" y="66"/>
                  </a:cubicBezTo>
                  <a:cubicBezTo>
                    <a:pt x="183" y="102"/>
                    <a:pt x="183" y="102"/>
                    <a:pt x="183" y="102"/>
                  </a:cubicBezTo>
                  <a:cubicBezTo>
                    <a:pt x="164" y="86"/>
                    <a:pt x="164" y="86"/>
                    <a:pt x="164" y="86"/>
                  </a:cubicBezTo>
                  <a:cubicBezTo>
                    <a:pt x="160" y="83"/>
                    <a:pt x="157" y="86"/>
                    <a:pt x="157" y="86"/>
                  </a:cubicBezTo>
                  <a:cubicBezTo>
                    <a:pt x="92" y="121"/>
                    <a:pt x="39" y="128"/>
                    <a:pt x="39" y="128"/>
                  </a:cubicBezTo>
                  <a:cubicBezTo>
                    <a:pt x="34" y="136"/>
                    <a:pt x="30" y="144"/>
                    <a:pt x="30" y="144"/>
                  </a:cubicBezTo>
                  <a:close/>
                  <a:moveTo>
                    <a:pt x="166" y="337"/>
                  </a:moveTo>
                  <a:cubicBezTo>
                    <a:pt x="166" y="336"/>
                    <a:pt x="163" y="350"/>
                    <a:pt x="163" y="350"/>
                  </a:cubicBezTo>
                  <a:cubicBezTo>
                    <a:pt x="271" y="349"/>
                    <a:pt x="271" y="349"/>
                    <a:pt x="271" y="349"/>
                  </a:cubicBezTo>
                  <a:cubicBezTo>
                    <a:pt x="270" y="337"/>
                    <a:pt x="270" y="337"/>
                    <a:pt x="270" y="337"/>
                  </a:cubicBezTo>
                  <a:cubicBezTo>
                    <a:pt x="166" y="337"/>
                    <a:pt x="166" y="337"/>
                    <a:pt x="166" y="337"/>
                  </a:cubicBezTo>
                  <a:close/>
                  <a:moveTo>
                    <a:pt x="161" y="358"/>
                  </a:moveTo>
                  <a:cubicBezTo>
                    <a:pt x="160" y="365"/>
                    <a:pt x="160" y="365"/>
                    <a:pt x="160" y="365"/>
                  </a:cubicBezTo>
                  <a:cubicBezTo>
                    <a:pt x="274" y="365"/>
                    <a:pt x="274" y="365"/>
                    <a:pt x="274" y="365"/>
                  </a:cubicBezTo>
                  <a:cubicBezTo>
                    <a:pt x="272" y="358"/>
                    <a:pt x="272" y="358"/>
                    <a:pt x="272" y="358"/>
                  </a:cubicBezTo>
                  <a:cubicBezTo>
                    <a:pt x="272" y="358"/>
                    <a:pt x="161" y="358"/>
                    <a:pt x="161" y="358"/>
                  </a:cubicBezTo>
                  <a:close/>
                  <a:moveTo>
                    <a:pt x="157" y="376"/>
                  </a:moveTo>
                  <a:cubicBezTo>
                    <a:pt x="157" y="383"/>
                    <a:pt x="157" y="383"/>
                    <a:pt x="157" y="383"/>
                  </a:cubicBezTo>
                  <a:cubicBezTo>
                    <a:pt x="277" y="383"/>
                    <a:pt x="277" y="383"/>
                    <a:pt x="277" y="383"/>
                  </a:cubicBezTo>
                  <a:cubicBezTo>
                    <a:pt x="277" y="376"/>
                    <a:pt x="277" y="376"/>
                    <a:pt x="277" y="376"/>
                  </a:cubicBezTo>
                  <a:cubicBezTo>
                    <a:pt x="277" y="376"/>
                    <a:pt x="157" y="376"/>
                    <a:pt x="157" y="376"/>
                  </a:cubicBezTo>
                  <a:close/>
                  <a:moveTo>
                    <a:pt x="154" y="393"/>
                  </a:moveTo>
                  <a:cubicBezTo>
                    <a:pt x="154" y="401"/>
                    <a:pt x="154" y="401"/>
                    <a:pt x="154" y="401"/>
                  </a:cubicBezTo>
                  <a:cubicBezTo>
                    <a:pt x="280" y="401"/>
                    <a:pt x="280" y="401"/>
                    <a:pt x="280" y="401"/>
                  </a:cubicBezTo>
                  <a:cubicBezTo>
                    <a:pt x="280" y="392"/>
                    <a:pt x="280" y="392"/>
                    <a:pt x="280" y="392"/>
                  </a:cubicBezTo>
                  <a:cubicBezTo>
                    <a:pt x="154" y="393"/>
                    <a:pt x="154" y="393"/>
                    <a:pt x="154" y="393"/>
                  </a:cubicBezTo>
                  <a:close/>
                  <a:moveTo>
                    <a:pt x="156" y="336"/>
                  </a:moveTo>
                  <a:cubicBezTo>
                    <a:pt x="33" y="336"/>
                    <a:pt x="33" y="336"/>
                    <a:pt x="33" y="336"/>
                  </a:cubicBezTo>
                  <a:cubicBezTo>
                    <a:pt x="33" y="336"/>
                    <a:pt x="59" y="386"/>
                    <a:pt x="107" y="414"/>
                  </a:cubicBezTo>
                  <a:cubicBezTo>
                    <a:pt x="107" y="414"/>
                    <a:pt x="149" y="444"/>
                    <a:pt x="209" y="446"/>
                  </a:cubicBezTo>
                  <a:cubicBezTo>
                    <a:pt x="209" y="446"/>
                    <a:pt x="269" y="451"/>
                    <a:pt x="324" y="417"/>
                  </a:cubicBezTo>
                  <a:cubicBezTo>
                    <a:pt x="324" y="417"/>
                    <a:pt x="370" y="394"/>
                    <a:pt x="402" y="336"/>
                  </a:cubicBezTo>
                  <a:cubicBezTo>
                    <a:pt x="278" y="337"/>
                    <a:pt x="278" y="337"/>
                    <a:pt x="278" y="337"/>
                  </a:cubicBezTo>
                  <a:cubicBezTo>
                    <a:pt x="292" y="410"/>
                    <a:pt x="292" y="410"/>
                    <a:pt x="292" y="410"/>
                  </a:cubicBezTo>
                  <a:cubicBezTo>
                    <a:pt x="141" y="409"/>
                    <a:pt x="141" y="409"/>
                    <a:pt x="141" y="409"/>
                  </a:cubicBezTo>
                  <a:cubicBezTo>
                    <a:pt x="141" y="409"/>
                    <a:pt x="157" y="336"/>
                    <a:pt x="156" y="336"/>
                  </a:cubicBezTo>
                  <a:close/>
                  <a:moveTo>
                    <a:pt x="289" y="230"/>
                  </a:moveTo>
                  <a:cubicBezTo>
                    <a:pt x="278" y="237"/>
                    <a:pt x="278" y="237"/>
                    <a:pt x="278" y="237"/>
                  </a:cubicBezTo>
                  <a:cubicBezTo>
                    <a:pt x="278" y="327"/>
                    <a:pt x="278" y="327"/>
                    <a:pt x="278" y="327"/>
                  </a:cubicBezTo>
                  <a:cubicBezTo>
                    <a:pt x="290" y="326"/>
                    <a:pt x="290" y="326"/>
                    <a:pt x="290" y="326"/>
                  </a:cubicBezTo>
                  <a:cubicBezTo>
                    <a:pt x="290" y="326"/>
                    <a:pt x="289" y="230"/>
                    <a:pt x="289" y="230"/>
                  </a:cubicBezTo>
                  <a:close/>
                  <a:moveTo>
                    <a:pt x="338" y="257"/>
                  </a:moveTo>
                  <a:cubicBezTo>
                    <a:pt x="318" y="257"/>
                    <a:pt x="318" y="257"/>
                    <a:pt x="318" y="257"/>
                  </a:cubicBezTo>
                  <a:cubicBezTo>
                    <a:pt x="318" y="290"/>
                    <a:pt x="318" y="290"/>
                    <a:pt x="318" y="290"/>
                  </a:cubicBezTo>
                  <a:cubicBezTo>
                    <a:pt x="338" y="290"/>
                    <a:pt x="338" y="290"/>
                    <a:pt x="338" y="290"/>
                  </a:cubicBezTo>
                  <a:cubicBezTo>
                    <a:pt x="338" y="257"/>
                    <a:pt x="338" y="257"/>
                    <a:pt x="338" y="257"/>
                  </a:cubicBezTo>
                  <a:close/>
                  <a:moveTo>
                    <a:pt x="269" y="244"/>
                  </a:moveTo>
                  <a:cubicBezTo>
                    <a:pt x="241" y="244"/>
                    <a:pt x="241" y="244"/>
                    <a:pt x="241" y="244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69" y="323"/>
                    <a:pt x="269" y="323"/>
                    <a:pt x="269" y="323"/>
                  </a:cubicBezTo>
                  <a:cubicBezTo>
                    <a:pt x="269" y="323"/>
                    <a:pt x="269" y="243"/>
                    <a:pt x="269" y="244"/>
                  </a:cubicBezTo>
                  <a:close/>
                  <a:moveTo>
                    <a:pt x="204" y="236"/>
                  </a:moveTo>
                  <a:cubicBezTo>
                    <a:pt x="204" y="314"/>
                    <a:pt x="204" y="314"/>
                    <a:pt x="204" y="314"/>
                  </a:cubicBezTo>
                  <a:cubicBezTo>
                    <a:pt x="178" y="328"/>
                    <a:pt x="178" y="328"/>
                    <a:pt x="178" y="328"/>
                  </a:cubicBezTo>
                  <a:cubicBezTo>
                    <a:pt x="257" y="328"/>
                    <a:pt x="257" y="328"/>
                    <a:pt x="257" y="328"/>
                  </a:cubicBezTo>
                  <a:cubicBezTo>
                    <a:pt x="231" y="315"/>
                    <a:pt x="231" y="315"/>
                    <a:pt x="231" y="315"/>
                  </a:cubicBezTo>
                  <a:cubicBezTo>
                    <a:pt x="231" y="236"/>
                    <a:pt x="231" y="236"/>
                    <a:pt x="231" y="236"/>
                  </a:cubicBezTo>
                  <a:cubicBezTo>
                    <a:pt x="204" y="236"/>
                    <a:pt x="204" y="236"/>
                    <a:pt x="204" y="236"/>
                  </a:cubicBezTo>
                  <a:close/>
                  <a:moveTo>
                    <a:pt x="166" y="244"/>
                  </a:moveTo>
                  <a:cubicBezTo>
                    <a:pt x="166" y="243"/>
                    <a:pt x="166" y="323"/>
                    <a:pt x="166" y="323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3" y="244"/>
                    <a:pt x="193" y="244"/>
                    <a:pt x="193" y="244"/>
                  </a:cubicBezTo>
                  <a:cubicBezTo>
                    <a:pt x="166" y="244"/>
                    <a:pt x="166" y="244"/>
                    <a:pt x="166" y="244"/>
                  </a:cubicBezTo>
                  <a:close/>
                  <a:moveTo>
                    <a:pt x="143" y="228"/>
                  </a:moveTo>
                  <a:cubicBezTo>
                    <a:pt x="143" y="227"/>
                    <a:pt x="143" y="327"/>
                    <a:pt x="143" y="327"/>
                  </a:cubicBezTo>
                  <a:cubicBezTo>
                    <a:pt x="156" y="327"/>
                    <a:pt x="156" y="327"/>
                    <a:pt x="156" y="327"/>
                  </a:cubicBezTo>
                  <a:cubicBezTo>
                    <a:pt x="156" y="237"/>
                    <a:pt x="156" y="237"/>
                    <a:pt x="156" y="237"/>
                  </a:cubicBezTo>
                  <a:cubicBezTo>
                    <a:pt x="143" y="228"/>
                    <a:pt x="143" y="228"/>
                    <a:pt x="143" y="228"/>
                  </a:cubicBezTo>
                  <a:close/>
                  <a:moveTo>
                    <a:pt x="35" y="153"/>
                  </a:moveTo>
                  <a:cubicBezTo>
                    <a:pt x="34" y="153"/>
                    <a:pt x="34" y="186"/>
                    <a:pt x="34" y="186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0" y="261"/>
                    <a:pt x="24" y="317"/>
                    <a:pt x="24" y="317"/>
                  </a:cubicBezTo>
                  <a:cubicBezTo>
                    <a:pt x="25" y="210"/>
                    <a:pt x="25" y="210"/>
                    <a:pt x="25" y="210"/>
                  </a:cubicBezTo>
                  <a:cubicBezTo>
                    <a:pt x="47" y="210"/>
                    <a:pt x="47" y="210"/>
                    <a:pt x="47" y="210"/>
                  </a:cubicBezTo>
                  <a:cubicBezTo>
                    <a:pt x="47" y="206"/>
                    <a:pt x="47" y="206"/>
                    <a:pt x="47" y="206"/>
                  </a:cubicBezTo>
                  <a:cubicBezTo>
                    <a:pt x="43" y="206"/>
                    <a:pt x="43" y="206"/>
                    <a:pt x="43" y="206"/>
                  </a:cubicBezTo>
                  <a:cubicBezTo>
                    <a:pt x="43" y="194"/>
                    <a:pt x="43" y="194"/>
                    <a:pt x="43" y="194"/>
                  </a:cubicBezTo>
                  <a:cubicBezTo>
                    <a:pt x="81" y="194"/>
                    <a:pt x="81" y="194"/>
                    <a:pt x="81" y="194"/>
                  </a:cubicBezTo>
                  <a:cubicBezTo>
                    <a:pt x="81" y="206"/>
                    <a:pt x="81" y="206"/>
                    <a:pt x="81" y="206"/>
                  </a:cubicBezTo>
                  <a:cubicBezTo>
                    <a:pt x="78" y="206"/>
                    <a:pt x="78" y="206"/>
                    <a:pt x="78" y="206"/>
                  </a:cubicBezTo>
                  <a:cubicBezTo>
                    <a:pt x="78" y="210"/>
                    <a:pt x="78" y="210"/>
                    <a:pt x="78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0"/>
                    <a:pt x="105" y="210"/>
                    <a:pt x="105" y="210"/>
                  </a:cubicBezTo>
                  <a:cubicBezTo>
                    <a:pt x="105" y="218"/>
                    <a:pt x="105" y="218"/>
                    <a:pt x="105" y="218"/>
                  </a:cubicBezTo>
                  <a:cubicBezTo>
                    <a:pt x="111" y="218"/>
                    <a:pt x="111" y="218"/>
                    <a:pt x="111" y="21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94" y="204"/>
                    <a:pt x="94" y="204"/>
                    <a:pt x="94" y="204"/>
                  </a:cubicBezTo>
                  <a:cubicBezTo>
                    <a:pt x="94" y="178"/>
                    <a:pt x="94" y="178"/>
                    <a:pt x="94" y="178"/>
                  </a:cubicBezTo>
                  <a:cubicBezTo>
                    <a:pt x="71" y="178"/>
                    <a:pt x="71" y="178"/>
                    <a:pt x="71" y="178"/>
                  </a:cubicBezTo>
                  <a:cubicBezTo>
                    <a:pt x="84" y="153"/>
                    <a:pt x="84" y="153"/>
                    <a:pt x="84" y="153"/>
                  </a:cubicBezTo>
                  <a:cubicBezTo>
                    <a:pt x="35" y="153"/>
                    <a:pt x="35" y="153"/>
                    <a:pt x="35" y="153"/>
                  </a:cubicBezTo>
                  <a:close/>
                  <a:moveTo>
                    <a:pt x="26" y="153"/>
                  </a:moveTo>
                  <a:cubicBezTo>
                    <a:pt x="20" y="163"/>
                    <a:pt x="13" y="191"/>
                    <a:pt x="13" y="191"/>
                  </a:cubicBezTo>
                  <a:cubicBezTo>
                    <a:pt x="26" y="181"/>
                    <a:pt x="26" y="181"/>
                    <a:pt x="26" y="181"/>
                  </a:cubicBezTo>
                  <a:cubicBezTo>
                    <a:pt x="26" y="153"/>
                    <a:pt x="26" y="153"/>
                    <a:pt x="26" y="153"/>
                  </a:cubicBezTo>
                  <a:close/>
                  <a:moveTo>
                    <a:pt x="121" y="212"/>
                  </a:moveTo>
                  <a:cubicBezTo>
                    <a:pt x="121" y="219"/>
                    <a:pt x="121" y="219"/>
                    <a:pt x="121" y="219"/>
                  </a:cubicBezTo>
                  <a:cubicBezTo>
                    <a:pt x="129" y="219"/>
                    <a:pt x="129" y="219"/>
                    <a:pt x="129" y="219"/>
                  </a:cubicBezTo>
                  <a:cubicBezTo>
                    <a:pt x="121" y="212"/>
                    <a:pt x="121" y="212"/>
                    <a:pt x="121" y="212"/>
                  </a:cubicBezTo>
                  <a:close/>
                  <a:moveTo>
                    <a:pt x="96" y="257"/>
                  </a:moveTo>
                  <a:cubicBezTo>
                    <a:pt x="96" y="290"/>
                    <a:pt x="96" y="290"/>
                    <a:pt x="96" y="290"/>
                  </a:cubicBezTo>
                  <a:cubicBezTo>
                    <a:pt x="116" y="290"/>
                    <a:pt x="116" y="290"/>
                    <a:pt x="116" y="290"/>
                  </a:cubicBezTo>
                  <a:cubicBezTo>
                    <a:pt x="116" y="257"/>
                    <a:pt x="116" y="257"/>
                    <a:pt x="116" y="257"/>
                  </a:cubicBezTo>
                  <a:cubicBezTo>
                    <a:pt x="96" y="257"/>
                    <a:pt x="96" y="257"/>
                    <a:pt x="96" y="257"/>
                  </a:cubicBezTo>
                  <a:close/>
                  <a:moveTo>
                    <a:pt x="153" y="155"/>
                  </a:moveTo>
                  <a:cubicBezTo>
                    <a:pt x="152" y="154"/>
                    <a:pt x="161" y="180"/>
                    <a:pt x="161" y="180"/>
                  </a:cubicBezTo>
                  <a:cubicBezTo>
                    <a:pt x="135" y="180"/>
                    <a:pt x="135" y="180"/>
                    <a:pt x="135" y="180"/>
                  </a:cubicBezTo>
                  <a:cubicBezTo>
                    <a:pt x="146" y="199"/>
                    <a:pt x="146" y="199"/>
                    <a:pt x="146" y="199"/>
                  </a:cubicBezTo>
                  <a:cubicBezTo>
                    <a:pt x="130" y="208"/>
                    <a:pt x="130" y="208"/>
                    <a:pt x="130" y="208"/>
                  </a:cubicBezTo>
                  <a:cubicBezTo>
                    <a:pt x="158" y="227"/>
                    <a:pt x="158" y="227"/>
                    <a:pt x="158" y="227"/>
                  </a:cubicBezTo>
                  <a:cubicBezTo>
                    <a:pt x="167" y="161"/>
                    <a:pt x="167" y="161"/>
                    <a:pt x="167" y="161"/>
                  </a:cubicBezTo>
                  <a:cubicBezTo>
                    <a:pt x="153" y="155"/>
                    <a:pt x="153" y="155"/>
                    <a:pt x="153" y="155"/>
                  </a:cubicBezTo>
                  <a:close/>
                  <a:moveTo>
                    <a:pt x="176" y="164"/>
                  </a:moveTo>
                  <a:cubicBezTo>
                    <a:pt x="167" y="227"/>
                    <a:pt x="167" y="227"/>
                    <a:pt x="167" y="227"/>
                  </a:cubicBezTo>
                  <a:cubicBezTo>
                    <a:pt x="176" y="227"/>
                    <a:pt x="176" y="227"/>
                    <a:pt x="176" y="227"/>
                  </a:cubicBezTo>
                  <a:cubicBezTo>
                    <a:pt x="184" y="164"/>
                    <a:pt x="184" y="164"/>
                    <a:pt x="184" y="164"/>
                  </a:cubicBezTo>
                  <a:cubicBezTo>
                    <a:pt x="176" y="164"/>
                    <a:pt x="176" y="164"/>
                    <a:pt x="176" y="164"/>
                  </a:cubicBezTo>
                  <a:close/>
                  <a:moveTo>
                    <a:pt x="192" y="164"/>
                  </a:moveTo>
                  <a:cubicBezTo>
                    <a:pt x="185" y="227"/>
                    <a:pt x="185" y="227"/>
                    <a:pt x="185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7" y="164"/>
                    <a:pt x="197" y="164"/>
                    <a:pt x="197" y="164"/>
                  </a:cubicBezTo>
                  <a:cubicBezTo>
                    <a:pt x="192" y="164"/>
                    <a:pt x="192" y="164"/>
                    <a:pt x="192" y="164"/>
                  </a:cubicBezTo>
                  <a:close/>
                  <a:moveTo>
                    <a:pt x="207" y="164"/>
                  </a:moveTo>
                  <a:cubicBezTo>
                    <a:pt x="204" y="228"/>
                    <a:pt x="204" y="228"/>
                    <a:pt x="204" y="228"/>
                  </a:cubicBezTo>
                  <a:cubicBezTo>
                    <a:pt x="213" y="227"/>
                    <a:pt x="213" y="227"/>
                    <a:pt x="213" y="227"/>
                  </a:cubicBezTo>
                  <a:cubicBezTo>
                    <a:pt x="213" y="164"/>
                    <a:pt x="213" y="164"/>
                    <a:pt x="213" y="164"/>
                  </a:cubicBezTo>
                  <a:cubicBezTo>
                    <a:pt x="213" y="164"/>
                    <a:pt x="207" y="164"/>
                    <a:pt x="207" y="164"/>
                  </a:cubicBezTo>
                  <a:close/>
                  <a:moveTo>
                    <a:pt x="222" y="164"/>
                  </a:moveTo>
                  <a:cubicBezTo>
                    <a:pt x="222" y="164"/>
                    <a:pt x="222" y="227"/>
                    <a:pt x="222" y="227"/>
                  </a:cubicBezTo>
                  <a:cubicBezTo>
                    <a:pt x="231" y="227"/>
                    <a:pt x="231" y="227"/>
                    <a:pt x="231" y="227"/>
                  </a:cubicBezTo>
                  <a:cubicBezTo>
                    <a:pt x="228" y="164"/>
                    <a:pt x="228" y="164"/>
                    <a:pt x="228" y="164"/>
                  </a:cubicBezTo>
                  <a:cubicBezTo>
                    <a:pt x="222" y="164"/>
                    <a:pt x="222" y="164"/>
                    <a:pt x="222" y="164"/>
                  </a:cubicBezTo>
                  <a:close/>
                  <a:moveTo>
                    <a:pt x="243" y="164"/>
                  </a:moveTo>
                  <a:cubicBezTo>
                    <a:pt x="238" y="164"/>
                    <a:pt x="238" y="164"/>
                    <a:pt x="238" y="164"/>
                  </a:cubicBezTo>
                  <a:cubicBezTo>
                    <a:pt x="240" y="227"/>
                    <a:pt x="240" y="227"/>
                    <a:pt x="240" y="227"/>
                  </a:cubicBezTo>
                  <a:cubicBezTo>
                    <a:pt x="249" y="227"/>
                    <a:pt x="249" y="227"/>
                    <a:pt x="249" y="227"/>
                  </a:cubicBezTo>
                  <a:cubicBezTo>
                    <a:pt x="243" y="164"/>
                    <a:pt x="243" y="164"/>
                    <a:pt x="243" y="164"/>
                  </a:cubicBezTo>
                  <a:close/>
                  <a:moveTo>
                    <a:pt x="259" y="164"/>
                  </a:moveTo>
                  <a:cubicBezTo>
                    <a:pt x="251" y="164"/>
                    <a:pt x="251" y="164"/>
                    <a:pt x="251" y="164"/>
                  </a:cubicBezTo>
                  <a:cubicBezTo>
                    <a:pt x="258" y="227"/>
                    <a:pt x="258" y="227"/>
                    <a:pt x="258" y="227"/>
                  </a:cubicBezTo>
                  <a:cubicBezTo>
                    <a:pt x="268" y="227"/>
                    <a:pt x="268" y="227"/>
                    <a:pt x="268" y="227"/>
                  </a:cubicBezTo>
                  <a:cubicBezTo>
                    <a:pt x="259" y="164"/>
                    <a:pt x="259" y="164"/>
                    <a:pt x="259" y="164"/>
                  </a:cubicBezTo>
                  <a:close/>
                  <a:moveTo>
                    <a:pt x="313" y="212"/>
                  </a:moveTo>
                  <a:cubicBezTo>
                    <a:pt x="305" y="219"/>
                    <a:pt x="305" y="219"/>
                    <a:pt x="305" y="219"/>
                  </a:cubicBezTo>
                  <a:cubicBezTo>
                    <a:pt x="313" y="219"/>
                    <a:pt x="313" y="219"/>
                    <a:pt x="313" y="219"/>
                  </a:cubicBezTo>
                  <a:cubicBezTo>
                    <a:pt x="313" y="212"/>
                    <a:pt x="313" y="212"/>
                    <a:pt x="313" y="212"/>
                  </a:cubicBezTo>
                  <a:close/>
                  <a:moveTo>
                    <a:pt x="401" y="154"/>
                  </a:moveTo>
                  <a:cubicBezTo>
                    <a:pt x="351" y="154"/>
                    <a:pt x="351" y="154"/>
                    <a:pt x="351" y="154"/>
                  </a:cubicBezTo>
                  <a:cubicBezTo>
                    <a:pt x="365" y="180"/>
                    <a:pt x="365" y="180"/>
                    <a:pt x="365" y="180"/>
                  </a:cubicBezTo>
                  <a:cubicBezTo>
                    <a:pt x="341" y="180"/>
                    <a:pt x="341" y="180"/>
                    <a:pt x="341" y="180"/>
                  </a:cubicBezTo>
                  <a:cubicBezTo>
                    <a:pt x="341" y="205"/>
                    <a:pt x="341" y="205"/>
                    <a:pt x="341" y="205"/>
                  </a:cubicBezTo>
                  <a:cubicBezTo>
                    <a:pt x="325" y="205"/>
                    <a:pt x="325" y="205"/>
                    <a:pt x="325" y="205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1" y="220"/>
                    <a:pt x="331" y="220"/>
                    <a:pt x="331" y="220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57" y="211"/>
                    <a:pt x="357" y="211"/>
                    <a:pt x="357" y="211"/>
                  </a:cubicBezTo>
                  <a:cubicBezTo>
                    <a:pt x="358" y="208"/>
                    <a:pt x="358" y="208"/>
                    <a:pt x="358" y="208"/>
                  </a:cubicBezTo>
                  <a:cubicBezTo>
                    <a:pt x="354" y="208"/>
                    <a:pt x="354" y="208"/>
                    <a:pt x="354" y="208"/>
                  </a:cubicBezTo>
                  <a:cubicBezTo>
                    <a:pt x="354" y="196"/>
                    <a:pt x="354" y="196"/>
                    <a:pt x="354" y="196"/>
                  </a:cubicBezTo>
                  <a:cubicBezTo>
                    <a:pt x="392" y="196"/>
                    <a:pt x="392" y="196"/>
                    <a:pt x="392" y="196"/>
                  </a:cubicBezTo>
                  <a:cubicBezTo>
                    <a:pt x="392" y="208"/>
                    <a:pt x="392" y="208"/>
                    <a:pt x="392" y="208"/>
                  </a:cubicBezTo>
                  <a:cubicBezTo>
                    <a:pt x="389" y="208"/>
                    <a:pt x="389" y="208"/>
                    <a:pt x="389" y="208"/>
                  </a:cubicBezTo>
                  <a:cubicBezTo>
                    <a:pt x="389" y="211"/>
                    <a:pt x="389" y="211"/>
                    <a:pt x="389" y="211"/>
                  </a:cubicBezTo>
                  <a:cubicBezTo>
                    <a:pt x="411" y="211"/>
                    <a:pt x="411" y="211"/>
                    <a:pt x="411" y="211"/>
                  </a:cubicBezTo>
                  <a:cubicBezTo>
                    <a:pt x="411" y="318"/>
                    <a:pt x="411" y="318"/>
                    <a:pt x="411" y="318"/>
                  </a:cubicBezTo>
                  <a:cubicBezTo>
                    <a:pt x="411" y="318"/>
                    <a:pt x="435" y="263"/>
                    <a:pt x="424" y="205"/>
                  </a:cubicBezTo>
                  <a:cubicBezTo>
                    <a:pt x="401" y="188"/>
                    <a:pt x="401" y="188"/>
                    <a:pt x="401" y="188"/>
                  </a:cubicBezTo>
                  <a:cubicBezTo>
                    <a:pt x="401" y="188"/>
                    <a:pt x="402" y="154"/>
                    <a:pt x="401" y="154"/>
                  </a:cubicBezTo>
                  <a:close/>
                  <a:moveTo>
                    <a:pt x="410" y="154"/>
                  </a:moveTo>
                  <a:cubicBezTo>
                    <a:pt x="410" y="183"/>
                    <a:pt x="410" y="183"/>
                    <a:pt x="410" y="183"/>
                  </a:cubicBezTo>
                  <a:cubicBezTo>
                    <a:pt x="422" y="193"/>
                    <a:pt x="422" y="193"/>
                    <a:pt x="422" y="193"/>
                  </a:cubicBezTo>
                  <a:cubicBezTo>
                    <a:pt x="422" y="193"/>
                    <a:pt x="415" y="165"/>
                    <a:pt x="410" y="154"/>
                  </a:cubicBezTo>
                  <a:close/>
                  <a:moveTo>
                    <a:pt x="282" y="155"/>
                  </a:moveTo>
                  <a:cubicBezTo>
                    <a:pt x="267" y="161"/>
                    <a:pt x="267" y="161"/>
                    <a:pt x="267" y="161"/>
                  </a:cubicBezTo>
                  <a:cubicBezTo>
                    <a:pt x="276" y="228"/>
                    <a:pt x="276" y="228"/>
                    <a:pt x="276" y="228"/>
                  </a:cubicBezTo>
                  <a:cubicBezTo>
                    <a:pt x="304" y="208"/>
                    <a:pt x="304" y="208"/>
                    <a:pt x="304" y="208"/>
                  </a:cubicBezTo>
                  <a:cubicBezTo>
                    <a:pt x="288" y="200"/>
                    <a:pt x="288" y="200"/>
                    <a:pt x="288" y="200"/>
                  </a:cubicBezTo>
                  <a:cubicBezTo>
                    <a:pt x="299" y="180"/>
                    <a:pt x="299" y="180"/>
                    <a:pt x="299" y="180"/>
                  </a:cubicBezTo>
                  <a:cubicBezTo>
                    <a:pt x="273" y="180"/>
                    <a:pt x="273" y="180"/>
                    <a:pt x="273" y="180"/>
                  </a:cubicBezTo>
                  <a:cubicBezTo>
                    <a:pt x="273" y="180"/>
                    <a:pt x="282" y="155"/>
                    <a:pt x="282" y="155"/>
                  </a:cubicBezTo>
                  <a:close/>
                  <a:moveTo>
                    <a:pt x="45" y="118"/>
                  </a:moveTo>
                  <a:cubicBezTo>
                    <a:pt x="45" y="118"/>
                    <a:pt x="90" y="113"/>
                    <a:pt x="160" y="74"/>
                  </a:cubicBezTo>
                  <a:cubicBezTo>
                    <a:pt x="160" y="74"/>
                    <a:pt x="164" y="74"/>
                    <a:pt x="166" y="75"/>
                  </a:cubicBezTo>
                  <a:cubicBezTo>
                    <a:pt x="182" y="89"/>
                    <a:pt x="182" y="89"/>
                    <a:pt x="182" y="89"/>
                  </a:cubicBezTo>
                  <a:cubicBezTo>
                    <a:pt x="217" y="53"/>
                    <a:pt x="217" y="53"/>
                    <a:pt x="217" y="53"/>
                  </a:cubicBezTo>
                  <a:cubicBezTo>
                    <a:pt x="251" y="90"/>
                    <a:pt x="251" y="90"/>
                    <a:pt x="251" y="90"/>
                  </a:cubicBezTo>
                  <a:cubicBezTo>
                    <a:pt x="271" y="75"/>
                    <a:pt x="271" y="75"/>
                    <a:pt x="271" y="75"/>
                  </a:cubicBezTo>
                  <a:cubicBezTo>
                    <a:pt x="271" y="75"/>
                    <a:pt x="273" y="73"/>
                    <a:pt x="276" y="75"/>
                  </a:cubicBezTo>
                  <a:cubicBezTo>
                    <a:pt x="276" y="75"/>
                    <a:pt x="350" y="116"/>
                    <a:pt x="389" y="117"/>
                  </a:cubicBezTo>
                  <a:cubicBezTo>
                    <a:pt x="389" y="117"/>
                    <a:pt x="357" y="63"/>
                    <a:pt x="285" y="38"/>
                  </a:cubicBezTo>
                  <a:cubicBezTo>
                    <a:pt x="285" y="38"/>
                    <a:pt x="189" y="0"/>
                    <a:pt x="94" y="68"/>
                  </a:cubicBezTo>
                  <a:cubicBezTo>
                    <a:pt x="94" y="68"/>
                    <a:pt x="63" y="90"/>
                    <a:pt x="46" y="117"/>
                  </a:cubicBezTo>
                  <a:cubicBezTo>
                    <a:pt x="45" y="118"/>
                    <a:pt x="45" y="118"/>
                    <a:pt x="45" y="1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63" name="îṣ1îḓê">
              <a:extLst>
                <a:ext uri="{FF2B5EF4-FFF2-40B4-BE49-F238E27FC236}">
                  <a16:creationId xmlns:a16="http://schemas.microsoft.com/office/drawing/2014/main" id="{CD03F37B-2070-91E6-2F5A-84BE2964012E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>
                  <a:moveTo>
                    <a:pt x="58" y="0"/>
                  </a:moveTo>
                  <a:cubicBezTo>
                    <a:pt x="57" y="34"/>
                    <a:pt x="57" y="34"/>
                    <a:pt x="57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67" y="88"/>
                    <a:pt x="127" y="98"/>
                  </a:cubicBezTo>
                  <a:cubicBezTo>
                    <a:pt x="130" y="89"/>
                    <a:pt x="130" y="89"/>
                    <a:pt x="130" y="89"/>
                  </a:cubicBezTo>
                  <a:cubicBezTo>
                    <a:pt x="130" y="89"/>
                    <a:pt x="229" y="110"/>
                    <a:pt x="309" y="87"/>
                  </a:cubicBezTo>
                  <a:cubicBezTo>
                    <a:pt x="313" y="99"/>
                    <a:pt x="313" y="99"/>
                    <a:pt x="313" y="99"/>
                  </a:cubicBezTo>
                  <a:cubicBezTo>
                    <a:pt x="313" y="99"/>
                    <a:pt x="388" y="80"/>
                    <a:pt x="439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1" y="1"/>
                    <a:pt x="381" y="1"/>
                    <a:pt x="381" y="1"/>
                  </a:cubicBezTo>
                  <a:cubicBezTo>
                    <a:pt x="381" y="1"/>
                    <a:pt x="344" y="26"/>
                    <a:pt x="321" y="31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17" y="22"/>
                    <a:pt x="227" y="58"/>
                    <a:pt x="123" y="22"/>
                  </a:cubicBezTo>
                  <a:cubicBezTo>
                    <a:pt x="118" y="33"/>
                    <a:pt x="118" y="33"/>
                    <a:pt x="118" y="33"/>
                  </a:cubicBezTo>
                  <a:cubicBezTo>
                    <a:pt x="118" y="33"/>
                    <a:pt x="61" y="6"/>
                    <a:pt x="58" y="0"/>
                  </a:cubicBezTo>
                  <a:close/>
                  <a:moveTo>
                    <a:pt x="323" y="41"/>
                  </a:moveTo>
                  <a:cubicBezTo>
                    <a:pt x="323" y="41"/>
                    <a:pt x="363" y="25"/>
                    <a:pt x="373" y="17"/>
                  </a:cubicBezTo>
                  <a:cubicBezTo>
                    <a:pt x="373" y="43"/>
                    <a:pt x="373" y="43"/>
                    <a:pt x="373" y="43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413" y="43"/>
                    <a:pt x="368" y="75"/>
                    <a:pt x="320" y="89"/>
                  </a:cubicBezTo>
                  <a:cubicBezTo>
                    <a:pt x="319" y="86"/>
                    <a:pt x="319" y="86"/>
                    <a:pt x="319" y="86"/>
                  </a:cubicBezTo>
                  <a:cubicBezTo>
                    <a:pt x="319" y="86"/>
                    <a:pt x="335" y="80"/>
                    <a:pt x="337" y="79"/>
                  </a:cubicBezTo>
                  <a:cubicBezTo>
                    <a:pt x="324" y="45"/>
                    <a:pt x="324" y="45"/>
                    <a:pt x="324" y="45"/>
                  </a:cubicBezTo>
                  <a:cubicBezTo>
                    <a:pt x="324" y="45"/>
                    <a:pt x="323" y="41"/>
                    <a:pt x="323" y="41"/>
                  </a:cubicBezTo>
                  <a:close/>
                  <a:moveTo>
                    <a:pt x="128" y="32"/>
                  </a:moveTo>
                  <a:cubicBezTo>
                    <a:pt x="128" y="32"/>
                    <a:pt x="128" y="31"/>
                    <a:pt x="128" y="31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210" y="67"/>
                    <a:pt x="312" y="34"/>
                    <a:pt x="312" y="34"/>
                  </a:cubicBezTo>
                  <a:cubicBezTo>
                    <a:pt x="325" y="73"/>
                    <a:pt x="325" y="73"/>
                    <a:pt x="325" y="73"/>
                  </a:cubicBezTo>
                  <a:cubicBezTo>
                    <a:pt x="323" y="74"/>
                    <a:pt x="323" y="74"/>
                    <a:pt x="323" y="74"/>
                  </a:cubicBezTo>
                  <a:cubicBezTo>
                    <a:pt x="210" y="112"/>
                    <a:pt x="115" y="74"/>
                    <a:pt x="115" y="74"/>
                  </a:cubicBezTo>
                  <a:cubicBezTo>
                    <a:pt x="128" y="32"/>
                    <a:pt x="128" y="32"/>
                    <a:pt x="128" y="32"/>
                  </a:cubicBezTo>
                  <a:close/>
                  <a:moveTo>
                    <a:pt x="65" y="17"/>
                  </a:moveTo>
                  <a:cubicBezTo>
                    <a:pt x="65" y="17"/>
                    <a:pt x="65" y="16"/>
                    <a:pt x="65" y="16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88" y="30"/>
                    <a:pt x="116" y="41"/>
                    <a:pt x="116" y="41"/>
                  </a:cubicBezTo>
                  <a:cubicBezTo>
                    <a:pt x="117" y="42"/>
                    <a:pt x="104" y="79"/>
                    <a:pt x="104" y="79"/>
                  </a:cubicBezTo>
                  <a:cubicBezTo>
                    <a:pt x="105" y="80"/>
                    <a:pt x="121" y="86"/>
                    <a:pt x="121" y="86"/>
                  </a:cubicBezTo>
                  <a:cubicBezTo>
                    <a:pt x="120" y="88"/>
                    <a:pt x="120" y="88"/>
                    <a:pt x="120" y="88"/>
                  </a:cubicBezTo>
                  <a:cubicBezTo>
                    <a:pt x="59" y="71"/>
                    <a:pt x="27" y="43"/>
                    <a:pt x="27" y="43"/>
                  </a:cubicBezTo>
                  <a:cubicBezTo>
                    <a:pt x="66" y="43"/>
                    <a:pt x="66" y="43"/>
                    <a:pt x="66" y="43"/>
                  </a:cubicBezTo>
                  <a:lnTo>
                    <a:pt x="65" y="1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1841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11B4C-C066-B583-71C5-3CD88F9C1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组合 1">
            <a:extLst>
              <a:ext uri="{FF2B5EF4-FFF2-40B4-BE49-F238E27FC236}">
                <a16:creationId xmlns:a16="http://schemas.microsoft.com/office/drawing/2014/main" id="{1F209DBB-D5BE-7511-4876-D8CB9E3721BF}"/>
              </a:ext>
            </a:extLst>
          </p:cNvPr>
          <p:cNvGrpSpPr/>
          <p:nvPr/>
        </p:nvGrpSpPr>
        <p:grpSpPr>
          <a:xfrm>
            <a:off x="11112266" y="5692223"/>
            <a:ext cx="1079734" cy="1165779"/>
            <a:chOff x="9532192" y="3986233"/>
            <a:chExt cx="2659808" cy="2871770"/>
          </a:xfrm>
        </p:grpSpPr>
        <p:sp>
          <p:nvSpPr>
            <p:cNvPr id="1985" name="任意多边形: 形状 20">
              <a:extLst>
                <a:ext uri="{FF2B5EF4-FFF2-40B4-BE49-F238E27FC236}">
                  <a16:creationId xmlns:a16="http://schemas.microsoft.com/office/drawing/2014/main" id="{4D795EFE-0A63-A8D4-ACDA-8DEE28CFD8E0}"/>
                </a:ext>
              </a:extLst>
            </p:cNvPr>
            <p:cNvSpPr/>
            <p:nvPr/>
          </p:nvSpPr>
          <p:spPr>
            <a:xfrm rot="5400000">
              <a:off x="9426211" y="4092214"/>
              <a:ext cx="2871770" cy="2659807"/>
            </a:xfrm>
            <a:custGeom>
              <a:avLst/>
              <a:gdLst>
                <a:gd name="connsiteX0" fmla="*/ 0 w 2871770"/>
                <a:gd name="connsiteY0" fmla="*/ 0 h 2659807"/>
                <a:gd name="connsiteX1" fmla="*/ 2871770 w 2871770"/>
                <a:gd name="connsiteY1" fmla="*/ 0 h 2659807"/>
                <a:gd name="connsiteX2" fmla="*/ 2871770 w 2871770"/>
                <a:gd name="connsiteY2" fmla="*/ 2659807 h 2659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1770" h="2659807"/>
              </a:pathLst>
            </a:custGeom>
            <a:solidFill>
              <a:srgbClr val="C00000"/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86" name="任意多边形: 形状 15">
              <a:extLst>
                <a:ext uri="{FF2B5EF4-FFF2-40B4-BE49-F238E27FC236}">
                  <a16:creationId xmlns:a16="http://schemas.microsoft.com/office/drawing/2014/main" id="{8B5C3BEC-4051-C594-8AC5-4C5282787A04}"/>
                </a:ext>
              </a:extLst>
            </p:cNvPr>
            <p:cNvSpPr/>
            <p:nvPr/>
          </p:nvSpPr>
          <p:spPr>
            <a:xfrm rot="5400000">
              <a:off x="10004343" y="4670343"/>
              <a:ext cx="2271486" cy="2103828"/>
            </a:xfrm>
            <a:custGeom>
              <a:avLst/>
              <a:gdLst>
                <a:gd name="connsiteX0" fmla="*/ 0 w 2271486"/>
                <a:gd name="connsiteY0" fmla="*/ 0 h 2103828"/>
                <a:gd name="connsiteX1" fmla="*/ 2271486 w 2271486"/>
                <a:gd name="connsiteY1" fmla="*/ 0 h 2103828"/>
                <a:gd name="connsiteX2" fmla="*/ 2271486 w 2271486"/>
                <a:gd name="connsiteY2" fmla="*/ 2103828 h 210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1486" h="2103828"/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  <a:softEdge rad="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987" name="1a6023de-ec61-4714-bd0d-54f513579fad" descr="本素材由iSlide™ 提供 iSlide™尊重知识产权并注重保护用户享有的各项权利。郑重提醒您： iSlide™插件中提供的任何信息内容的所有权、知识产权归其原始权利人或权利受让人所有，您免费/购买获得的是信息内容的使用权，并受下述条款的约束； 1. 您仅可以个人非商业用途使用该等信息内容，不可将信息内容的全部或部分用于出售，或以出租、出借、转让、分销、发布等其他任何方式供他人使用； 2. 禁止在接入互联网或移动互联网的任何网站、平台、应用或程序上以任何方式为他人提供iSlide™插件资源内容的下载。 The resource is supplied by iSlide™. iSlide™ respects all intellectual property rights and protects all the rights its users acquired.Solemnly remind you: The ownership and intellectual property of the resources supplied in iSlide Add-in belongs to its owner or the assignee of this ownership.you only acquired the usage of the resources supplied in iSlide Add-in, as well as respected the following restrain terms: 1.You are only allowed to use such resource for personal and non-commercial aim, not allowed to use such resource or part of it for the sale; or rent, lend, transfer to others; or distribution or release it in any way. 2.You are not permitted to provide the resource of iSlide Add-in in any website, platform, application access to the Internet or mobile Internet.">
            <a:extLst>
              <a:ext uri="{FF2B5EF4-FFF2-40B4-BE49-F238E27FC236}">
                <a16:creationId xmlns:a16="http://schemas.microsoft.com/office/drawing/2014/main" id="{4E1988EC-88AE-DCAC-EACC-1B98473A0CFD}"/>
              </a:ext>
            </a:extLst>
          </p:cNvPr>
          <p:cNvGrpSpPr>
            <a:grpSpLocks noChangeAspect="1"/>
          </p:cNvGrpSpPr>
          <p:nvPr/>
        </p:nvGrpSpPr>
        <p:grpSpPr>
          <a:xfrm>
            <a:off x="10795448" y="395729"/>
            <a:ext cx="1079736" cy="313324"/>
            <a:chOff x="2925763" y="2430427"/>
            <a:chExt cx="6340476" cy="1839913"/>
          </a:xfrm>
          <a:solidFill>
            <a:srgbClr val="C00000"/>
          </a:solidFill>
        </p:grpSpPr>
        <p:sp>
          <p:nvSpPr>
            <p:cNvPr id="1988" name="îşlíde">
              <a:extLst>
                <a:ext uri="{FF2B5EF4-FFF2-40B4-BE49-F238E27FC236}">
                  <a16:creationId xmlns:a16="http://schemas.microsoft.com/office/drawing/2014/main" id="{B7A0CB47-D523-6E4A-8DDB-AF08B5555F38}"/>
                </a:ext>
              </a:extLst>
            </p:cNvPr>
            <p:cNvSpPr/>
            <p:nvPr/>
          </p:nvSpPr>
          <p:spPr bwMode="auto">
            <a:xfrm>
              <a:off x="5667376" y="2538377"/>
              <a:ext cx="93663" cy="307975"/>
            </a:xfrm>
            <a:custGeom>
              <a:avLst/>
              <a:gdLst>
                <a:gd name="T0" fmla="*/ 0 w 39"/>
                <a:gd name="T1" fmla="*/ 1 h 128"/>
                <a:gd name="T2" fmla="*/ 6 w 39"/>
                <a:gd name="T3" fmla="*/ 128 h 128"/>
                <a:gd name="T4" fmla="*/ 39 w 39"/>
                <a:gd name="T5" fmla="*/ 61 h 128"/>
                <a:gd name="T6" fmla="*/ 4 w 39"/>
                <a:gd name="T7" fmla="*/ 3 h 128"/>
                <a:gd name="T8" fmla="*/ 3 w 39"/>
                <a:gd name="T9" fmla="*/ 2 h 128"/>
                <a:gd name="T10" fmla="*/ 0 w 39"/>
                <a:gd name="T11" fmla="*/ 1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2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89" name="iṩļîdé">
              <a:extLst>
                <a:ext uri="{FF2B5EF4-FFF2-40B4-BE49-F238E27FC236}">
                  <a16:creationId xmlns:a16="http://schemas.microsoft.com/office/drawing/2014/main" id="{13389BB2-015F-F582-7985-9D584BBA6B8D}"/>
                </a:ext>
              </a:extLst>
            </p:cNvPr>
            <p:cNvSpPr/>
            <p:nvPr/>
          </p:nvSpPr>
          <p:spPr bwMode="auto">
            <a:xfrm>
              <a:off x="5822951" y="3057490"/>
              <a:ext cx="368300" cy="763588"/>
            </a:xfrm>
            <a:custGeom>
              <a:avLst/>
              <a:gdLst>
                <a:gd name="T0" fmla="*/ 25 w 153"/>
                <a:gd name="T1" fmla="*/ 144 h 317"/>
                <a:gd name="T2" fmla="*/ 2 w 153"/>
                <a:gd name="T3" fmla="*/ 131 h 317"/>
                <a:gd name="T4" fmla="*/ 14 w 153"/>
                <a:gd name="T5" fmla="*/ 121 h 317"/>
                <a:gd name="T6" fmla="*/ 84 w 153"/>
                <a:gd name="T7" fmla="*/ 57 h 317"/>
                <a:gd name="T8" fmla="*/ 84 w 153"/>
                <a:gd name="T9" fmla="*/ 99 h 317"/>
                <a:gd name="T10" fmla="*/ 97 w 153"/>
                <a:gd name="T11" fmla="*/ 91 h 317"/>
                <a:gd name="T12" fmla="*/ 128 w 153"/>
                <a:gd name="T13" fmla="*/ 17 h 317"/>
                <a:gd name="T14" fmla="*/ 153 w 153"/>
                <a:gd name="T15" fmla="*/ 22 h 317"/>
                <a:gd name="T16" fmla="*/ 143 w 153"/>
                <a:gd name="T17" fmla="*/ 81 h 317"/>
                <a:gd name="T18" fmla="*/ 109 w 153"/>
                <a:gd name="T19" fmla="*/ 292 h 317"/>
                <a:gd name="T20" fmla="*/ 69 w 153"/>
                <a:gd name="T21" fmla="*/ 257 h 317"/>
                <a:gd name="T22" fmla="*/ 103 w 153"/>
                <a:gd name="T23" fmla="*/ 250 h 317"/>
                <a:gd name="T24" fmla="*/ 127 w 153"/>
                <a:gd name="T25" fmla="*/ 57 h 317"/>
                <a:gd name="T26" fmla="*/ 69 w 153"/>
                <a:gd name="T27" fmla="*/ 170 h 317"/>
                <a:gd name="T28" fmla="*/ 48 w 153"/>
                <a:gd name="T29" fmla="*/ 148 h 317"/>
                <a:gd name="T30" fmla="*/ 57 w 153"/>
                <a:gd name="T31" fmla="*/ 73 h 317"/>
                <a:gd name="T32" fmla="*/ 27 w 153"/>
                <a:gd name="T33" fmla="*/ 136 h 317"/>
                <a:gd name="T34" fmla="*/ 25 w 153"/>
                <a:gd name="T35" fmla="*/ 140 h 317"/>
                <a:gd name="T36" fmla="*/ 25 w 153"/>
                <a:gd name="T37" fmla="*/ 14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3" h="31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0" name="iSľíḓé">
              <a:extLst>
                <a:ext uri="{FF2B5EF4-FFF2-40B4-BE49-F238E27FC236}">
                  <a16:creationId xmlns:a16="http://schemas.microsoft.com/office/drawing/2014/main" id="{B38326E2-6A06-2A45-CBDC-D5B866DC178B}"/>
                </a:ext>
              </a:extLst>
            </p:cNvPr>
            <p:cNvSpPr/>
            <p:nvPr/>
          </p:nvSpPr>
          <p:spPr bwMode="auto">
            <a:xfrm>
              <a:off x="6135688" y="2741577"/>
              <a:ext cx="381000" cy="923925"/>
            </a:xfrm>
            <a:custGeom>
              <a:avLst/>
              <a:gdLst>
                <a:gd name="T0" fmla="*/ 2 w 158"/>
                <a:gd name="T1" fmla="*/ 86 h 383"/>
                <a:gd name="T2" fmla="*/ 88 w 158"/>
                <a:gd name="T3" fmla="*/ 41 h 383"/>
                <a:gd name="T4" fmla="*/ 105 w 158"/>
                <a:gd name="T5" fmla="*/ 47 h 383"/>
                <a:gd name="T6" fmla="*/ 91 w 158"/>
                <a:gd name="T7" fmla="*/ 341 h 383"/>
                <a:gd name="T8" fmla="*/ 27 w 158"/>
                <a:gd name="T9" fmla="*/ 312 h 383"/>
                <a:gd name="T10" fmla="*/ 111 w 158"/>
                <a:gd name="T11" fmla="*/ 383 h 383"/>
                <a:gd name="T12" fmla="*/ 116 w 158"/>
                <a:gd name="T13" fmla="*/ 352 h 383"/>
                <a:gd name="T14" fmla="*/ 131 w 158"/>
                <a:gd name="T15" fmla="*/ 56 h 383"/>
                <a:gd name="T16" fmla="*/ 106 w 158"/>
                <a:gd name="T17" fmla="*/ 9 h 383"/>
                <a:gd name="T18" fmla="*/ 8 w 158"/>
                <a:gd name="T19" fmla="*/ 81 h 383"/>
                <a:gd name="T20" fmla="*/ 0 w 158"/>
                <a:gd name="T21" fmla="*/ 84 h 383"/>
                <a:gd name="T22" fmla="*/ 2 w 158"/>
                <a:gd name="T23" fmla="*/ 86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8" h="38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1" name="iṧlíḑè">
              <a:extLst>
                <a:ext uri="{FF2B5EF4-FFF2-40B4-BE49-F238E27FC236}">
                  <a16:creationId xmlns:a16="http://schemas.microsoft.com/office/drawing/2014/main" id="{08EC57D2-A5EF-0760-2896-ACF505E1FE17}"/>
                </a:ext>
              </a:extLst>
            </p:cNvPr>
            <p:cNvSpPr/>
            <p:nvPr/>
          </p:nvSpPr>
          <p:spPr bwMode="auto">
            <a:xfrm>
              <a:off x="6145213" y="3001927"/>
              <a:ext cx="138113" cy="338138"/>
            </a:xfrm>
            <a:custGeom>
              <a:avLst/>
              <a:gdLst>
                <a:gd name="T0" fmla="*/ 4 w 57"/>
                <a:gd name="T1" fmla="*/ 1 h 140"/>
                <a:gd name="T2" fmla="*/ 52 w 57"/>
                <a:gd name="T3" fmla="*/ 60 h 140"/>
                <a:gd name="T4" fmla="*/ 33 w 57"/>
                <a:gd name="T5" fmla="*/ 93 h 140"/>
                <a:gd name="T6" fmla="*/ 53 w 57"/>
                <a:gd name="T7" fmla="*/ 136 h 140"/>
                <a:gd name="T8" fmla="*/ 23 w 57"/>
                <a:gd name="T9" fmla="*/ 115 h 140"/>
                <a:gd name="T10" fmla="*/ 31 w 57"/>
                <a:gd name="T11" fmla="*/ 71 h 140"/>
                <a:gd name="T12" fmla="*/ 0 w 57"/>
                <a:gd name="T13" fmla="*/ 0 h 140"/>
                <a:gd name="T14" fmla="*/ 3 w 57"/>
                <a:gd name="T15" fmla="*/ 0 h 140"/>
                <a:gd name="T16" fmla="*/ 4 w 57"/>
                <a:gd name="T17" fmla="*/ 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1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2" name="iṥḻiḑé">
              <a:extLst>
                <a:ext uri="{FF2B5EF4-FFF2-40B4-BE49-F238E27FC236}">
                  <a16:creationId xmlns:a16="http://schemas.microsoft.com/office/drawing/2014/main" id="{73284C35-5588-94B6-3D02-8B76DE84E4CD}"/>
                </a:ext>
              </a:extLst>
            </p:cNvPr>
            <p:cNvSpPr/>
            <p:nvPr/>
          </p:nvSpPr>
          <p:spPr bwMode="auto">
            <a:xfrm>
              <a:off x="5543551" y="2552665"/>
              <a:ext cx="647700" cy="1169988"/>
            </a:xfrm>
            <a:custGeom>
              <a:avLst/>
              <a:gdLst>
                <a:gd name="T0" fmla="*/ 18 w 269"/>
                <a:gd name="T1" fmla="*/ 274 h 485"/>
                <a:gd name="T2" fmla="*/ 55 w 269"/>
                <a:gd name="T3" fmla="*/ 349 h 485"/>
                <a:gd name="T4" fmla="*/ 75 w 269"/>
                <a:gd name="T5" fmla="*/ 252 h 485"/>
                <a:gd name="T6" fmla="*/ 85 w 269"/>
                <a:gd name="T7" fmla="*/ 223 h 485"/>
                <a:gd name="T8" fmla="*/ 163 w 269"/>
                <a:gd name="T9" fmla="*/ 164 h 485"/>
                <a:gd name="T10" fmla="*/ 200 w 269"/>
                <a:gd name="T11" fmla="*/ 41 h 485"/>
                <a:gd name="T12" fmla="*/ 206 w 269"/>
                <a:gd name="T13" fmla="*/ 53 h 485"/>
                <a:gd name="T14" fmla="*/ 251 w 269"/>
                <a:gd name="T15" fmla="*/ 102 h 485"/>
                <a:gd name="T16" fmla="*/ 263 w 269"/>
                <a:gd name="T17" fmla="*/ 134 h 485"/>
                <a:gd name="T18" fmla="*/ 137 w 269"/>
                <a:gd name="T19" fmla="*/ 231 h 485"/>
                <a:gd name="T20" fmla="*/ 104 w 269"/>
                <a:gd name="T21" fmla="*/ 237 h 485"/>
                <a:gd name="T22" fmla="*/ 97 w 269"/>
                <a:gd name="T23" fmla="*/ 261 h 485"/>
                <a:gd name="T24" fmla="*/ 66 w 269"/>
                <a:gd name="T25" fmla="*/ 372 h 485"/>
                <a:gd name="T26" fmla="*/ 29 w 269"/>
                <a:gd name="T27" fmla="*/ 485 h 485"/>
                <a:gd name="T28" fmla="*/ 5 w 269"/>
                <a:gd name="T29" fmla="*/ 454 h 485"/>
                <a:gd name="T30" fmla="*/ 8 w 269"/>
                <a:gd name="T31" fmla="*/ 356 h 485"/>
                <a:gd name="T32" fmla="*/ 16 w 269"/>
                <a:gd name="T33" fmla="*/ 287 h 485"/>
                <a:gd name="T34" fmla="*/ 18 w 269"/>
                <a:gd name="T35" fmla="*/ 274 h 485"/>
                <a:gd name="T36" fmla="*/ 207 w 269"/>
                <a:gd name="T37" fmla="*/ 65 h 485"/>
                <a:gd name="T38" fmla="*/ 202 w 269"/>
                <a:gd name="T39" fmla="*/ 73 h 485"/>
                <a:gd name="T40" fmla="*/ 198 w 269"/>
                <a:gd name="T41" fmla="*/ 137 h 485"/>
                <a:gd name="T42" fmla="*/ 231 w 269"/>
                <a:gd name="T43" fmla="*/ 126 h 485"/>
                <a:gd name="T44" fmla="*/ 234 w 269"/>
                <a:gd name="T45" fmla="*/ 98 h 485"/>
                <a:gd name="T46" fmla="*/ 207 w 269"/>
                <a:gd name="T47" fmla="*/ 6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69" h="48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3" name="ïṧľidè">
              <a:extLst>
                <a:ext uri="{FF2B5EF4-FFF2-40B4-BE49-F238E27FC236}">
                  <a16:creationId xmlns:a16="http://schemas.microsoft.com/office/drawing/2014/main" id="{E703714D-CF44-5C9A-1B6F-A9493726CACB}"/>
                </a:ext>
              </a:extLst>
            </p:cNvPr>
            <p:cNvSpPr/>
            <p:nvPr/>
          </p:nvSpPr>
          <p:spPr bwMode="auto">
            <a:xfrm>
              <a:off x="6691313" y="2695540"/>
              <a:ext cx="546100" cy="371475"/>
            </a:xfrm>
            <a:custGeom>
              <a:avLst/>
              <a:gdLst>
                <a:gd name="T0" fmla="*/ 6 w 227"/>
                <a:gd name="T1" fmla="*/ 142 h 154"/>
                <a:gd name="T2" fmla="*/ 126 w 227"/>
                <a:gd name="T3" fmla="*/ 99 h 154"/>
                <a:gd name="T4" fmla="*/ 170 w 227"/>
                <a:gd name="T5" fmla="*/ 0 h 154"/>
                <a:gd name="T6" fmla="*/ 160 w 227"/>
                <a:gd name="T7" fmla="*/ 84 h 154"/>
                <a:gd name="T8" fmla="*/ 206 w 227"/>
                <a:gd name="T9" fmla="*/ 64 h 154"/>
                <a:gd name="T10" fmla="*/ 209 w 227"/>
                <a:gd name="T11" fmla="*/ 53 h 154"/>
                <a:gd name="T12" fmla="*/ 219 w 227"/>
                <a:gd name="T13" fmla="*/ 73 h 154"/>
                <a:gd name="T14" fmla="*/ 43 w 227"/>
                <a:gd name="T15" fmla="*/ 151 h 154"/>
                <a:gd name="T16" fmla="*/ 0 w 227"/>
                <a:gd name="T17" fmla="*/ 144 h 154"/>
                <a:gd name="T18" fmla="*/ 6 w 227"/>
                <a:gd name="T19" fmla="*/ 14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7" h="1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4" name="iśḷíḍe">
              <a:extLst>
                <a:ext uri="{FF2B5EF4-FFF2-40B4-BE49-F238E27FC236}">
                  <a16:creationId xmlns:a16="http://schemas.microsoft.com/office/drawing/2014/main" id="{A988A331-6CF5-87DA-1410-66564EC2D305}"/>
                </a:ext>
              </a:extLst>
            </p:cNvPr>
            <p:cNvSpPr/>
            <p:nvPr/>
          </p:nvSpPr>
          <p:spPr bwMode="auto">
            <a:xfrm>
              <a:off x="6686551" y="2941602"/>
              <a:ext cx="619125" cy="747713"/>
            </a:xfrm>
            <a:custGeom>
              <a:avLst/>
              <a:gdLst>
                <a:gd name="T0" fmla="*/ 13 w 257"/>
                <a:gd name="T1" fmla="*/ 212 h 310"/>
                <a:gd name="T2" fmla="*/ 0 w 257"/>
                <a:gd name="T3" fmla="*/ 201 h 310"/>
                <a:gd name="T4" fmla="*/ 47 w 257"/>
                <a:gd name="T5" fmla="*/ 102 h 310"/>
                <a:gd name="T6" fmla="*/ 218 w 257"/>
                <a:gd name="T7" fmla="*/ 16 h 310"/>
                <a:gd name="T8" fmla="*/ 254 w 257"/>
                <a:gd name="T9" fmla="*/ 13 h 310"/>
                <a:gd name="T10" fmla="*/ 254 w 257"/>
                <a:gd name="T11" fmla="*/ 60 h 310"/>
                <a:gd name="T12" fmla="*/ 255 w 257"/>
                <a:gd name="T13" fmla="*/ 249 h 310"/>
                <a:gd name="T14" fmla="*/ 195 w 257"/>
                <a:gd name="T15" fmla="*/ 256 h 310"/>
                <a:gd name="T16" fmla="*/ 239 w 257"/>
                <a:gd name="T17" fmla="*/ 243 h 310"/>
                <a:gd name="T18" fmla="*/ 242 w 257"/>
                <a:gd name="T19" fmla="*/ 46 h 310"/>
                <a:gd name="T20" fmla="*/ 210 w 257"/>
                <a:gd name="T21" fmla="*/ 30 h 310"/>
                <a:gd name="T22" fmla="*/ 85 w 257"/>
                <a:gd name="T23" fmla="*/ 100 h 310"/>
                <a:gd name="T24" fmla="*/ 138 w 257"/>
                <a:gd name="T25" fmla="*/ 87 h 310"/>
                <a:gd name="T26" fmla="*/ 161 w 257"/>
                <a:gd name="T27" fmla="*/ 96 h 310"/>
                <a:gd name="T28" fmla="*/ 137 w 257"/>
                <a:gd name="T29" fmla="*/ 139 h 310"/>
                <a:gd name="T30" fmla="*/ 151 w 257"/>
                <a:gd name="T31" fmla="*/ 190 h 310"/>
                <a:gd name="T32" fmla="*/ 144 w 257"/>
                <a:gd name="T33" fmla="*/ 246 h 310"/>
                <a:gd name="T34" fmla="*/ 135 w 257"/>
                <a:gd name="T35" fmla="*/ 202 h 310"/>
                <a:gd name="T36" fmla="*/ 100 w 257"/>
                <a:gd name="T37" fmla="*/ 203 h 310"/>
                <a:gd name="T38" fmla="*/ 125 w 257"/>
                <a:gd name="T39" fmla="*/ 154 h 310"/>
                <a:gd name="T40" fmla="*/ 122 w 257"/>
                <a:gd name="T41" fmla="*/ 126 h 310"/>
                <a:gd name="T42" fmla="*/ 127 w 257"/>
                <a:gd name="T43" fmla="*/ 110 h 310"/>
                <a:gd name="T44" fmla="*/ 104 w 257"/>
                <a:gd name="T45" fmla="*/ 131 h 310"/>
                <a:gd name="T46" fmla="*/ 88 w 257"/>
                <a:gd name="T47" fmla="*/ 124 h 310"/>
                <a:gd name="T48" fmla="*/ 45 w 257"/>
                <a:gd name="T49" fmla="*/ 125 h 310"/>
                <a:gd name="T50" fmla="*/ 10 w 257"/>
                <a:gd name="T51" fmla="*/ 203 h 310"/>
                <a:gd name="T52" fmla="*/ 11 w 257"/>
                <a:gd name="T53" fmla="*/ 208 h 310"/>
                <a:gd name="T54" fmla="*/ 13 w 257"/>
                <a:gd name="T55" fmla="*/ 212 h 310"/>
                <a:gd name="T56" fmla="*/ 137 w 257"/>
                <a:gd name="T57" fmla="*/ 156 h 310"/>
                <a:gd name="T58" fmla="*/ 130 w 257"/>
                <a:gd name="T59" fmla="*/ 159 h 310"/>
                <a:gd name="T60" fmla="*/ 117 w 257"/>
                <a:gd name="T61" fmla="*/ 187 h 310"/>
                <a:gd name="T62" fmla="*/ 139 w 257"/>
                <a:gd name="T63" fmla="*/ 187 h 310"/>
                <a:gd name="T64" fmla="*/ 137 w 257"/>
                <a:gd name="T65" fmla="*/ 15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3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5" name="íṡļïḓè">
              <a:extLst>
                <a:ext uri="{FF2B5EF4-FFF2-40B4-BE49-F238E27FC236}">
                  <a16:creationId xmlns:a16="http://schemas.microsoft.com/office/drawing/2014/main" id="{D97DA42E-07A2-53C4-6F17-8AF3844D225F}"/>
                </a:ext>
              </a:extLst>
            </p:cNvPr>
            <p:cNvSpPr/>
            <p:nvPr/>
          </p:nvSpPr>
          <p:spPr bwMode="auto">
            <a:xfrm>
              <a:off x="7599363" y="2581240"/>
              <a:ext cx="452438" cy="955675"/>
            </a:xfrm>
            <a:custGeom>
              <a:avLst/>
              <a:gdLst>
                <a:gd name="T0" fmla="*/ 101 w 188"/>
                <a:gd name="T1" fmla="*/ 71 h 396"/>
                <a:gd name="T2" fmla="*/ 131 w 188"/>
                <a:gd name="T3" fmla="*/ 71 h 396"/>
                <a:gd name="T4" fmla="*/ 107 w 188"/>
                <a:gd name="T5" fmla="*/ 220 h 396"/>
                <a:gd name="T6" fmla="*/ 171 w 188"/>
                <a:gd name="T7" fmla="*/ 173 h 396"/>
                <a:gd name="T8" fmla="*/ 160 w 188"/>
                <a:gd name="T9" fmla="*/ 139 h 396"/>
                <a:gd name="T10" fmla="*/ 184 w 188"/>
                <a:gd name="T11" fmla="*/ 187 h 396"/>
                <a:gd name="T12" fmla="*/ 101 w 188"/>
                <a:gd name="T13" fmla="*/ 251 h 396"/>
                <a:gd name="T14" fmla="*/ 0 w 188"/>
                <a:gd name="T15" fmla="*/ 396 h 396"/>
                <a:gd name="T16" fmla="*/ 66 w 188"/>
                <a:gd name="T17" fmla="*/ 267 h 396"/>
                <a:gd name="T18" fmla="*/ 26 w 188"/>
                <a:gd name="T19" fmla="*/ 283 h 396"/>
                <a:gd name="T20" fmla="*/ 20 w 188"/>
                <a:gd name="T21" fmla="*/ 271 h 396"/>
                <a:gd name="T22" fmla="*/ 83 w 188"/>
                <a:gd name="T23" fmla="*/ 234 h 396"/>
                <a:gd name="T24" fmla="*/ 102 w 188"/>
                <a:gd name="T25" fmla="*/ 83 h 396"/>
                <a:gd name="T26" fmla="*/ 101 w 188"/>
                <a:gd name="T27" fmla="*/ 7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39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6" name="iŝḷîḑé">
              <a:extLst>
                <a:ext uri="{FF2B5EF4-FFF2-40B4-BE49-F238E27FC236}">
                  <a16:creationId xmlns:a16="http://schemas.microsoft.com/office/drawing/2014/main" id="{A567C27D-CD39-0996-8987-F6B06A0C1970}"/>
                </a:ext>
              </a:extLst>
            </p:cNvPr>
            <p:cNvSpPr/>
            <p:nvPr/>
          </p:nvSpPr>
          <p:spPr bwMode="auto">
            <a:xfrm>
              <a:off x="7856538" y="3240052"/>
              <a:ext cx="420688" cy="265113"/>
            </a:xfrm>
            <a:custGeom>
              <a:avLst/>
              <a:gdLst>
                <a:gd name="T0" fmla="*/ 2 w 175"/>
                <a:gd name="T1" fmla="*/ 0 h 110"/>
                <a:gd name="T2" fmla="*/ 159 w 175"/>
                <a:gd name="T3" fmla="*/ 82 h 110"/>
                <a:gd name="T4" fmla="*/ 135 w 175"/>
                <a:gd name="T5" fmla="*/ 101 h 110"/>
                <a:gd name="T6" fmla="*/ 82 w 175"/>
                <a:gd name="T7" fmla="*/ 85 h 110"/>
                <a:gd name="T8" fmla="*/ 4 w 175"/>
                <a:gd name="T9" fmla="*/ 7 h 110"/>
                <a:gd name="T10" fmla="*/ 0 w 175"/>
                <a:gd name="T11" fmla="*/ 4 h 110"/>
                <a:gd name="T12" fmla="*/ 2 w 175"/>
                <a:gd name="T13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11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7" name="i$ľïḋé">
              <a:extLst>
                <a:ext uri="{FF2B5EF4-FFF2-40B4-BE49-F238E27FC236}">
                  <a16:creationId xmlns:a16="http://schemas.microsoft.com/office/drawing/2014/main" id="{40048158-8EBC-BCB1-865B-8DE753FFA24C}"/>
                </a:ext>
              </a:extLst>
            </p:cNvPr>
            <p:cNvSpPr/>
            <p:nvPr/>
          </p:nvSpPr>
          <p:spPr bwMode="auto">
            <a:xfrm>
              <a:off x="8448676" y="2430427"/>
              <a:ext cx="817563" cy="1336675"/>
            </a:xfrm>
            <a:custGeom>
              <a:avLst/>
              <a:gdLst>
                <a:gd name="T0" fmla="*/ 71 w 340"/>
                <a:gd name="T1" fmla="*/ 122 h 554"/>
                <a:gd name="T2" fmla="*/ 119 w 340"/>
                <a:gd name="T3" fmla="*/ 219 h 554"/>
                <a:gd name="T4" fmla="*/ 196 w 340"/>
                <a:gd name="T5" fmla="*/ 158 h 554"/>
                <a:gd name="T6" fmla="*/ 155 w 340"/>
                <a:gd name="T7" fmla="*/ 147 h 554"/>
                <a:gd name="T8" fmla="*/ 132 w 340"/>
                <a:gd name="T9" fmla="*/ 159 h 554"/>
                <a:gd name="T10" fmla="*/ 140 w 340"/>
                <a:gd name="T11" fmla="*/ 145 h 554"/>
                <a:gd name="T12" fmla="*/ 137 w 340"/>
                <a:gd name="T13" fmla="*/ 134 h 554"/>
                <a:gd name="T14" fmla="*/ 165 w 340"/>
                <a:gd name="T15" fmla="*/ 130 h 554"/>
                <a:gd name="T16" fmla="*/ 211 w 340"/>
                <a:gd name="T17" fmla="*/ 58 h 554"/>
                <a:gd name="T18" fmla="*/ 221 w 340"/>
                <a:gd name="T19" fmla="*/ 0 h 554"/>
                <a:gd name="T20" fmla="*/ 218 w 340"/>
                <a:gd name="T21" fmla="*/ 74 h 554"/>
                <a:gd name="T22" fmla="*/ 179 w 340"/>
                <a:gd name="T23" fmla="*/ 124 h 554"/>
                <a:gd name="T24" fmla="*/ 218 w 340"/>
                <a:gd name="T25" fmla="*/ 141 h 554"/>
                <a:gd name="T26" fmla="*/ 340 w 340"/>
                <a:gd name="T27" fmla="*/ 104 h 554"/>
                <a:gd name="T28" fmla="*/ 253 w 340"/>
                <a:gd name="T29" fmla="*/ 243 h 554"/>
                <a:gd name="T30" fmla="*/ 273 w 340"/>
                <a:gd name="T31" fmla="*/ 287 h 554"/>
                <a:gd name="T32" fmla="*/ 179 w 340"/>
                <a:gd name="T33" fmla="*/ 357 h 554"/>
                <a:gd name="T34" fmla="*/ 176 w 340"/>
                <a:gd name="T35" fmla="*/ 379 h 554"/>
                <a:gd name="T36" fmla="*/ 273 w 340"/>
                <a:gd name="T37" fmla="*/ 384 h 554"/>
                <a:gd name="T38" fmla="*/ 199 w 340"/>
                <a:gd name="T39" fmla="*/ 423 h 554"/>
                <a:gd name="T40" fmla="*/ 225 w 340"/>
                <a:gd name="T41" fmla="*/ 377 h 554"/>
                <a:gd name="T42" fmla="*/ 178 w 340"/>
                <a:gd name="T43" fmla="*/ 398 h 554"/>
                <a:gd name="T44" fmla="*/ 185 w 340"/>
                <a:gd name="T45" fmla="*/ 553 h 554"/>
                <a:gd name="T46" fmla="*/ 91 w 340"/>
                <a:gd name="T47" fmla="*/ 525 h 554"/>
                <a:gd name="T48" fmla="*/ 179 w 340"/>
                <a:gd name="T49" fmla="*/ 522 h 554"/>
                <a:gd name="T50" fmla="*/ 169 w 340"/>
                <a:gd name="T51" fmla="*/ 403 h 554"/>
                <a:gd name="T52" fmla="*/ 57 w 340"/>
                <a:gd name="T53" fmla="*/ 465 h 554"/>
                <a:gd name="T54" fmla="*/ 12 w 340"/>
                <a:gd name="T55" fmla="*/ 457 h 554"/>
                <a:gd name="T56" fmla="*/ 166 w 340"/>
                <a:gd name="T57" fmla="*/ 379 h 554"/>
                <a:gd name="T58" fmla="*/ 205 w 340"/>
                <a:gd name="T59" fmla="*/ 319 h 554"/>
                <a:gd name="T60" fmla="*/ 229 w 340"/>
                <a:gd name="T61" fmla="*/ 273 h 554"/>
                <a:gd name="T62" fmla="*/ 88 w 340"/>
                <a:gd name="T63" fmla="*/ 326 h 554"/>
                <a:gd name="T64" fmla="*/ 226 w 340"/>
                <a:gd name="T65" fmla="*/ 266 h 554"/>
                <a:gd name="T66" fmla="*/ 222 w 340"/>
                <a:gd name="T67" fmla="*/ 246 h 554"/>
                <a:gd name="T68" fmla="*/ 235 w 340"/>
                <a:gd name="T69" fmla="*/ 242 h 554"/>
                <a:gd name="T70" fmla="*/ 303 w 340"/>
                <a:gd name="T71" fmla="*/ 114 h 554"/>
                <a:gd name="T72" fmla="*/ 209 w 340"/>
                <a:gd name="T73" fmla="*/ 166 h 554"/>
                <a:gd name="T74" fmla="*/ 185 w 340"/>
                <a:gd name="T75" fmla="*/ 203 h 554"/>
                <a:gd name="T76" fmla="*/ 198 w 340"/>
                <a:gd name="T77" fmla="*/ 221 h 554"/>
                <a:gd name="T78" fmla="*/ 176 w 340"/>
                <a:gd name="T79" fmla="*/ 213 h 554"/>
                <a:gd name="T80" fmla="*/ 135 w 340"/>
                <a:gd name="T81" fmla="*/ 252 h 554"/>
                <a:gd name="T82" fmla="*/ 161 w 340"/>
                <a:gd name="T83" fmla="*/ 196 h 554"/>
                <a:gd name="T84" fmla="*/ 94 w 340"/>
                <a:gd name="T85" fmla="*/ 279 h 554"/>
                <a:gd name="T86" fmla="*/ 68 w 340"/>
                <a:gd name="T87" fmla="*/ 231 h 554"/>
                <a:gd name="T88" fmla="*/ 61 w 340"/>
                <a:gd name="T89" fmla="*/ 197 h 554"/>
                <a:gd name="T90" fmla="*/ 92 w 340"/>
                <a:gd name="T91" fmla="*/ 247 h 554"/>
                <a:gd name="T92" fmla="*/ 108 w 340"/>
                <a:gd name="T93" fmla="*/ 230 h 554"/>
                <a:gd name="T94" fmla="*/ 66 w 340"/>
                <a:gd name="T95" fmla="*/ 121 h 554"/>
                <a:gd name="T96" fmla="*/ 69 w 340"/>
                <a:gd name="T97" fmla="*/ 122 h 554"/>
                <a:gd name="T98" fmla="*/ 71 w 340"/>
                <a:gd name="T99" fmla="*/ 122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" h="5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8" name="íšḻïḓe">
              <a:extLst>
                <a:ext uri="{FF2B5EF4-FFF2-40B4-BE49-F238E27FC236}">
                  <a16:creationId xmlns:a16="http://schemas.microsoft.com/office/drawing/2014/main" id="{6D3F6CAA-B219-9D1E-C3AE-7F06D3D534DC}"/>
                </a:ext>
              </a:extLst>
            </p:cNvPr>
            <p:cNvSpPr/>
            <p:nvPr/>
          </p:nvSpPr>
          <p:spPr bwMode="auto">
            <a:xfrm>
              <a:off x="8912226" y="2836827"/>
              <a:ext cx="142875" cy="190500"/>
            </a:xfrm>
            <a:custGeom>
              <a:avLst/>
              <a:gdLst>
                <a:gd name="T0" fmla="*/ 37 w 59"/>
                <a:gd name="T1" fmla="*/ 1 h 79"/>
                <a:gd name="T2" fmla="*/ 25 w 59"/>
                <a:gd name="T3" fmla="*/ 63 h 79"/>
                <a:gd name="T4" fmla="*/ 0 w 59"/>
                <a:gd name="T5" fmla="*/ 79 h 79"/>
                <a:gd name="T6" fmla="*/ 34 w 59"/>
                <a:gd name="T7" fmla="*/ 0 h 79"/>
                <a:gd name="T8" fmla="*/ 36 w 59"/>
                <a:gd name="T9" fmla="*/ 1 h 79"/>
                <a:gd name="T10" fmla="*/ 37 w 59"/>
                <a:gd name="T11" fmla="*/ 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7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99" name="iṧḻidè">
              <a:extLst>
                <a:ext uri="{FF2B5EF4-FFF2-40B4-BE49-F238E27FC236}">
                  <a16:creationId xmlns:a16="http://schemas.microsoft.com/office/drawing/2014/main" id="{9F047817-337E-BEF5-9D72-71E36E5F0CFB}"/>
                </a:ext>
              </a:extLst>
            </p:cNvPr>
            <p:cNvSpPr/>
            <p:nvPr/>
          </p:nvSpPr>
          <p:spPr bwMode="auto">
            <a:xfrm>
              <a:off x="5676901" y="3978240"/>
              <a:ext cx="182563" cy="287338"/>
            </a:xfrm>
            <a:custGeom>
              <a:avLst/>
              <a:gdLst>
                <a:gd name="T0" fmla="*/ 95 w 115"/>
                <a:gd name="T1" fmla="*/ 75 h 181"/>
                <a:gd name="T2" fmla="*/ 19 w 115"/>
                <a:gd name="T3" fmla="*/ 75 h 181"/>
                <a:gd name="T4" fmla="*/ 19 w 115"/>
                <a:gd name="T5" fmla="*/ 0 h 181"/>
                <a:gd name="T6" fmla="*/ 0 w 115"/>
                <a:gd name="T7" fmla="*/ 0 h 181"/>
                <a:gd name="T8" fmla="*/ 0 w 115"/>
                <a:gd name="T9" fmla="*/ 181 h 181"/>
                <a:gd name="T10" fmla="*/ 19 w 115"/>
                <a:gd name="T11" fmla="*/ 181 h 181"/>
                <a:gd name="T12" fmla="*/ 19 w 115"/>
                <a:gd name="T13" fmla="*/ 96 h 181"/>
                <a:gd name="T14" fmla="*/ 95 w 115"/>
                <a:gd name="T15" fmla="*/ 96 h 181"/>
                <a:gd name="T16" fmla="*/ 95 w 115"/>
                <a:gd name="T17" fmla="*/ 181 h 181"/>
                <a:gd name="T18" fmla="*/ 115 w 115"/>
                <a:gd name="T19" fmla="*/ 181 h 181"/>
                <a:gd name="T20" fmla="*/ 115 w 115"/>
                <a:gd name="T21" fmla="*/ 0 h 181"/>
                <a:gd name="T22" fmla="*/ 95 w 115"/>
                <a:gd name="T23" fmla="*/ 0 h 181"/>
                <a:gd name="T24" fmla="*/ 95 w 115"/>
                <a:gd name="T25" fmla="*/ 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5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0" name="îṣľide">
              <a:extLst>
                <a:ext uri="{FF2B5EF4-FFF2-40B4-BE49-F238E27FC236}">
                  <a16:creationId xmlns:a16="http://schemas.microsoft.com/office/drawing/2014/main" id="{336DEF9F-B2DE-D992-3681-EF0C567BACE3}"/>
                </a:ext>
              </a:extLst>
            </p:cNvPr>
            <p:cNvSpPr/>
            <p:nvPr/>
          </p:nvSpPr>
          <p:spPr bwMode="auto">
            <a:xfrm>
              <a:off x="5930901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7 w 77"/>
                <a:gd name="T3" fmla="*/ 99 h 121"/>
                <a:gd name="T4" fmla="*/ 37 w 77"/>
                <a:gd name="T5" fmla="*/ 107 h 121"/>
                <a:gd name="T6" fmla="*/ 23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9 w 77"/>
                <a:gd name="T19" fmla="*/ 109 h 121"/>
                <a:gd name="T20" fmla="*/ 38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1" name="ï$ḷîḋê">
              <a:extLst>
                <a:ext uri="{FF2B5EF4-FFF2-40B4-BE49-F238E27FC236}">
                  <a16:creationId xmlns:a16="http://schemas.microsoft.com/office/drawing/2014/main" id="{B7F012A5-6DF6-70A3-CEE9-26AE6EDAF9F3}"/>
                </a:ext>
              </a:extLst>
            </p:cNvPr>
            <p:cNvSpPr/>
            <p:nvPr/>
          </p:nvSpPr>
          <p:spPr bwMode="auto">
            <a:xfrm>
              <a:off x="6184901" y="3978240"/>
              <a:ext cx="184150" cy="287338"/>
            </a:xfrm>
            <a:custGeom>
              <a:avLst/>
              <a:gdLst>
                <a:gd name="T0" fmla="*/ 98 w 116"/>
                <a:gd name="T1" fmla="*/ 142 h 181"/>
                <a:gd name="T2" fmla="*/ 21 w 116"/>
                <a:gd name="T3" fmla="*/ 0 h 181"/>
                <a:gd name="T4" fmla="*/ 0 w 116"/>
                <a:gd name="T5" fmla="*/ 0 h 181"/>
                <a:gd name="T6" fmla="*/ 0 w 116"/>
                <a:gd name="T7" fmla="*/ 181 h 181"/>
                <a:gd name="T8" fmla="*/ 19 w 116"/>
                <a:gd name="T9" fmla="*/ 181 h 181"/>
                <a:gd name="T10" fmla="*/ 19 w 116"/>
                <a:gd name="T11" fmla="*/ 38 h 181"/>
                <a:gd name="T12" fmla="*/ 96 w 116"/>
                <a:gd name="T13" fmla="*/ 181 h 181"/>
                <a:gd name="T14" fmla="*/ 116 w 116"/>
                <a:gd name="T15" fmla="*/ 181 h 181"/>
                <a:gd name="T16" fmla="*/ 116 w 116"/>
                <a:gd name="T17" fmla="*/ 0 h 181"/>
                <a:gd name="T18" fmla="*/ 98 w 116"/>
                <a:gd name="T19" fmla="*/ 0 h 181"/>
                <a:gd name="T20" fmla="*/ 98 w 116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2" name="ïslîdê">
              <a:extLst>
                <a:ext uri="{FF2B5EF4-FFF2-40B4-BE49-F238E27FC236}">
                  <a16:creationId xmlns:a16="http://schemas.microsoft.com/office/drawing/2014/main" id="{6C461331-B987-C128-BAB3-AA2198D3E06B}"/>
                </a:ext>
              </a:extLst>
            </p:cNvPr>
            <p:cNvSpPr/>
            <p:nvPr/>
          </p:nvSpPr>
          <p:spPr bwMode="auto">
            <a:xfrm>
              <a:off x="6415088" y="3978240"/>
              <a:ext cx="220663" cy="287338"/>
            </a:xfrm>
            <a:custGeom>
              <a:avLst/>
              <a:gdLst>
                <a:gd name="T0" fmla="*/ 38 w 92"/>
                <a:gd name="T1" fmla="*/ 0 h 119"/>
                <a:gd name="T2" fmla="*/ 0 w 92"/>
                <a:gd name="T3" fmla="*/ 119 h 119"/>
                <a:gd name="T4" fmla="*/ 14 w 92"/>
                <a:gd name="T5" fmla="*/ 119 h 119"/>
                <a:gd name="T6" fmla="*/ 25 w 92"/>
                <a:gd name="T7" fmla="*/ 83 h 119"/>
                <a:gd name="T8" fmla="*/ 65 w 92"/>
                <a:gd name="T9" fmla="*/ 83 h 119"/>
                <a:gd name="T10" fmla="*/ 77 w 92"/>
                <a:gd name="T11" fmla="*/ 119 h 119"/>
                <a:gd name="T12" fmla="*/ 92 w 92"/>
                <a:gd name="T13" fmla="*/ 119 h 119"/>
                <a:gd name="T14" fmla="*/ 52 w 92"/>
                <a:gd name="T15" fmla="*/ 0 h 119"/>
                <a:gd name="T16" fmla="*/ 38 w 92"/>
                <a:gd name="T17" fmla="*/ 0 h 119"/>
                <a:gd name="T18" fmla="*/ 28 w 92"/>
                <a:gd name="T19" fmla="*/ 70 h 119"/>
                <a:gd name="T20" fmla="*/ 39 w 92"/>
                <a:gd name="T21" fmla="*/ 35 h 119"/>
                <a:gd name="T22" fmla="*/ 44 w 92"/>
                <a:gd name="T23" fmla="*/ 12 h 119"/>
                <a:gd name="T24" fmla="*/ 51 w 92"/>
                <a:gd name="T25" fmla="*/ 37 h 119"/>
                <a:gd name="T26" fmla="*/ 61 w 92"/>
                <a:gd name="T27" fmla="*/ 70 h 119"/>
                <a:gd name="T28" fmla="*/ 28 w 92"/>
                <a:gd name="T29" fmla="*/ 7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2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3" name="ïṡ1iḋè">
              <a:extLst>
                <a:ext uri="{FF2B5EF4-FFF2-40B4-BE49-F238E27FC236}">
                  <a16:creationId xmlns:a16="http://schemas.microsoft.com/office/drawing/2014/main" id="{9A4E3C81-92D3-66DC-2152-75BC444A1A1F}"/>
                </a:ext>
              </a:extLst>
            </p:cNvPr>
            <p:cNvSpPr/>
            <p:nvPr/>
          </p:nvSpPr>
          <p:spPr bwMode="auto">
            <a:xfrm>
              <a:off x="6677026" y="3978240"/>
              <a:ext cx="185738" cy="287338"/>
            </a:xfrm>
            <a:custGeom>
              <a:avLst/>
              <a:gdLst>
                <a:gd name="T0" fmla="*/ 99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20 w 117"/>
                <a:gd name="T9" fmla="*/ 181 h 181"/>
                <a:gd name="T10" fmla="*/ 20 w 117"/>
                <a:gd name="T11" fmla="*/ 38 h 181"/>
                <a:gd name="T12" fmla="*/ 97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9 w 117"/>
                <a:gd name="T19" fmla="*/ 0 h 181"/>
                <a:gd name="T20" fmla="*/ 99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4" name="iṩļíḓê">
              <a:extLst>
                <a:ext uri="{FF2B5EF4-FFF2-40B4-BE49-F238E27FC236}">
                  <a16:creationId xmlns:a16="http://schemas.microsoft.com/office/drawing/2014/main" id="{A9AEF166-1437-EA41-33DD-F40E28ECE77F}"/>
                </a:ext>
              </a:extLst>
            </p:cNvPr>
            <p:cNvSpPr/>
            <p:nvPr/>
          </p:nvSpPr>
          <p:spPr bwMode="auto">
            <a:xfrm>
              <a:off x="7007226" y="3978240"/>
              <a:ext cx="185738" cy="292100"/>
            </a:xfrm>
            <a:custGeom>
              <a:avLst/>
              <a:gdLst>
                <a:gd name="T0" fmla="*/ 64 w 77"/>
                <a:gd name="T1" fmla="*/ 68 h 121"/>
                <a:gd name="T2" fmla="*/ 58 w 77"/>
                <a:gd name="T3" fmla="*/ 99 h 121"/>
                <a:gd name="T4" fmla="*/ 38 w 77"/>
                <a:gd name="T5" fmla="*/ 107 h 121"/>
                <a:gd name="T6" fmla="*/ 24 w 77"/>
                <a:gd name="T7" fmla="*/ 103 h 121"/>
                <a:gd name="T8" fmla="*/ 15 w 77"/>
                <a:gd name="T9" fmla="*/ 92 h 121"/>
                <a:gd name="T10" fmla="*/ 13 w 77"/>
                <a:gd name="T11" fmla="*/ 68 h 121"/>
                <a:gd name="T12" fmla="*/ 13 w 77"/>
                <a:gd name="T13" fmla="*/ 0 h 121"/>
                <a:gd name="T14" fmla="*/ 0 w 77"/>
                <a:gd name="T15" fmla="*/ 0 h 121"/>
                <a:gd name="T16" fmla="*/ 0 w 77"/>
                <a:gd name="T17" fmla="*/ 69 h 121"/>
                <a:gd name="T18" fmla="*/ 10 w 77"/>
                <a:gd name="T19" fmla="*/ 109 h 121"/>
                <a:gd name="T20" fmla="*/ 39 w 77"/>
                <a:gd name="T21" fmla="*/ 121 h 121"/>
                <a:gd name="T22" fmla="*/ 61 w 77"/>
                <a:gd name="T23" fmla="*/ 114 h 121"/>
                <a:gd name="T24" fmla="*/ 73 w 77"/>
                <a:gd name="T25" fmla="*/ 97 h 121"/>
                <a:gd name="T26" fmla="*/ 77 w 77"/>
                <a:gd name="T27" fmla="*/ 69 h 121"/>
                <a:gd name="T28" fmla="*/ 77 w 77"/>
                <a:gd name="T29" fmla="*/ 0 h 121"/>
                <a:gd name="T30" fmla="*/ 64 w 77"/>
                <a:gd name="T31" fmla="*/ 0 h 121"/>
                <a:gd name="T32" fmla="*/ 64 w 77"/>
                <a:gd name="T33" fmla="*/ 6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7" h="12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5" name="íSļíďê">
              <a:extLst>
                <a:ext uri="{FF2B5EF4-FFF2-40B4-BE49-F238E27FC236}">
                  <a16:creationId xmlns:a16="http://schemas.microsoft.com/office/drawing/2014/main" id="{3FAD3849-F1D4-6948-B0D7-AE9947112982}"/>
                </a:ext>
              </a:extLst>
            </p:cNvPr>
            <p:cNvSpPr/>
            <p:nvPr/>
          </p:nvSpPr>
          <p:spPr bwMode="auto">
            <a:xfrm>
              <a:off x="7261226" y="3978240"/>
              <a:ext cx="185738" cy="287338"/>
            </a:xfrm>
            <a:custGeom>
              <a:avLst/>
              <a:gdLst>
                <a:gd name="T0" fmla="*/ 97 w 117"/>
                <a:gd name="T1" fmla="*/ 142 h 181"/>
                <a:gd name="T2" fmla="*/ 20 w 117"/>
                <a:gd name="T3" fmla="*/ 0 h 181"/>
                <a:gd name="T4" fmla="*/ 0 w 117"/>
                <a:gd name="T5" fmla="*/ 0 h 181"/>
                <a:gd name="T6" fmla="*/ 0 w 117"/>
                <a:gd name="T7" fmla="*/ 181 h 181"/>
                <a:gd name="T8" fmla="*/ 19 w 117"/>
                <a:gd name="T9" fmla="*/ 181 h 181"/>
                <a:gd name="T10" fmla="*/ 19 w 117"/>
                <a:gd name="T11" fmla="*/ 38 h 181"/>
                <a:gd name="T12" fmla="*/ 96 w 117"/>
                <a:gd name="T13" fmla="*/ 181 h 181"/>
                <a:gd name="T14" fmla="*/ 117 w 117"/>
                <a:gd name="T15" fmla="*/ 181 h 181"/>
                <a:gd name="T16" fmla="*/ 117 w 117"/>
                <a:gd name="T17" fmla="*/ 0 h 181"/>
                <a:gd name="T18" fmla="*/ 97 w 117"/>
                <a:gd name="T19" fmla="*/ 0 h 181"/>
                <a:gd name="T20" fmla="*/ 97 w 117"/>
                <a:gd name="T21" fmla="*/ 14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6" name="íS1íďe">
              <a:extLst>
                <a:ext uri="{FF2B5EF4-FFF2-40B4-BE49-F238E27FC236}">
                  <a16:creationId xmlns:a16="http://schemas.microsoft.com/office/drawing/2014/main" id="{16AB785A-313B-46F4-3BFD-8228C13092EB}"/>
                </a:ext>
              </a:extLst>
            </p:cNvPr>
            <p:cNvSpPr/>
            <p:nvPr/>
          </p:nvSpPr>
          <p:spPr bwMode="auto">
            <a:xfrm>
              <a:off x="7524751" y="3978240"/>
              <a:ext cx="30163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7" name="ïŝḷidé">
              <a:extLst>
                <a:ext uri="{FF2B5EF4-FFF2-40B4-BE49-F238E27FC236}">
                  <a16:creationId xmlns:a16="http://schemas.microsoft.com/office/drawing/2014/main" id="{861CB32D-1D7F-4596-10C0-F7B55D739FA6}"/>
                </a:ext>
              </a:extLst>
            </p:cNvPr>
            <p:cNvSpPr/>
            <p:nvPr/>
          </p:nvSpPr>
          <p:spPr bwMode="auto">
            <a:xfrm>
              <a:off x="7604126" y="3978240"/>
              <a:ext cx="214313" cy="287338"/>
            </a:xfrm>
            <a:custGeom>
              <a:avLst/>
              <a:gdLst>
                <a:gd name="T0" fmla="*/ 50 w 89"/>
                <a:gd name="T1" fmla="*/ 86 h 119"/>
                <a:gd name="T2" fmla="*/ 44 w 89"/>
                <a:gd name="T3" fmla="*/ 106 h 119"/>
                <a:gd name="T4" fmla="*/ 39 w 89"/>
                <a:gd name="T5" fmla="*/ 86 h 119"/>
                <a:gd name="T6" fmla="*/ 14 w 89"/>
                <a:gd name="T7" fmla="*/ 0 h 119"/>
                <a:gd name="T8" fmla="*/ 0 w 89"/>
                <a:gd name="T9" fmla="*/ 0 h 119"/>
                <a:gd name="T10" fmla="*/ 38 w 89"/>
                <a:gd name="T11" fmla="*/ 119 h 119"/>
                <a:gd name="T12" fmla="*/ 51 w 89"/>
                <a:gd name="T13" fmla="*/ 119 h 119"/>
                <a:gd name="T14" fmla="*/ 89 w 89"/>
                <a:gd name="T15" fmla="*/ 0 h 119"/>
                <a:gd name="T16" fmla="*/ 76 w 89"/>
                <a:gd name="T17" fmla="*/ 0 h 119"/>
                <a:gd name="T18" fmla="*/ 50 w 89"/>
                <a:gd name="T19" fmla="*/ 8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8" name="ïṥḷidê">
              <a:extLst>
                <a:ext uri="{FF2B5EF4-FFF2-40B4-BE49-F238E27FC236}">
                  <a16:creationId xmlns:a16="http://schemas.microsoft.com/office/drawing/2014/main" id="{81112670-8CCA-0077-FBAD-71FA231F20A0}"/>
                </a:ext>
              </a:extLst>
            </p:cNvPr>
            <p:cNvSpPr/>
            <p:nvPr/>
          </p:nvSpPr>
          <p:spPr bwMode="auto">
            <a:xfrm>
              <a:off x="7866063" y="3978240"/>
              <a:ext cx="173038" cy="287338"/>
            </a:xfrm>
            <a:custGeom>
              <a:avLst/>
              <a:gdLst>
                <a:gd name="T0" fmla="*/ 18 w 109"/>
                <a:gd name="T1" fmla="*/ 98 h 181"/>
                <a:gd name="T2" fmla="*/ 101 w 109"/>
                <a:gd name="T3" fmla="*/ 98 h 181"/>
                <a:gd name="T4" fmla="*/ 101 w 109"/>
                <a:gd name="T5" fmla="*/ 76 h 181"/>
                <a:gd name="T6" fmla="*/ 18 w 109"/>
                <a:gd name="T7" fmla="*/ 76 h 181"/>
                <a:gd name="T8" fmla="*/ 18 w 109"/>
                <a:gd name="T9" fmla="*/ 22 h 181"/>
                <a:gd name="T10" fmla="*/ 106 w 109"/>
                <a:gd name="T11" fmla="*/ 22 h 181"/>
                <a:gd name="T12" fmla="*/ 106 w 109"/>
                <a:gd name="T13" fmla="*/ 0 h 181"/>
                <a:gd name="T14" fmla="*/ 0 w 109"/>
                <a:gd name="T15" fmla="*/ 0 h 181"/>
                <a:gd name="T16" fmla="*/ 0 w 109"/>
                <a:gd name="T17" fmla="*/ 181 h 181"/>
                <a:gd name="T18" fmla="*/ 109 w 109"/>
                <a:gd name="T19" fmla="*/ 181 h 181"/>
                <a:gd name="T20" fmla="*/ 109 w 109"/>
                <a:gd name="T21" fmla="*/ 160 h 181"/>
                <a:gd name="T22" fmla="*/ 18 w 109"/>
                <a:gd name="T23" fmla="*/ 160 h 181"/>
                <a:gd name="T24" fmla="*/ 18 w 109"/>
                <a:gd name="T25" fmla="*/ 98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09" name="íṥľïďé">
              <a:extLst>
                <a:ext uri="{FF2B5EF4-FFF2-40B4-BE49-F238E27FC236}">
                  <a16:creationId xmlns:a16="http://schemas.microsoft.com/office/drawing/2014/main" id="{481D7442-A86A-2490-2BC0-4A0318105F51}"/>
                </a:ext>
              </a:extLst>
            </p:cNvPr>
            <p:cNvSpPr/>
            <p:nvPr/>
          </p:nvSpPr>
          <p:spPr bwMode="auto">
            <a:xfrm>
              <a:off x="8101013" y="3978240"/>
              <a:ext cx="207963" cy="287338"/>
            </a:xfrm>
            <a:custGeom>
              <a:avLst/>
              <a:gdLst>
                <a:gd name="T0" fmla="*/ 59 w 86"/>
                <a:gd name="T1" fmla="*/ 71 h 119"/>
                <a:gd name="T2" fmla="*/ 50 w 86"/>
                <a:gd name="T3" fmla="*/ 65 h 119"/>
                <a:gd name="T4" fmla="*/ 71 w 86"/>
                <a:gd name="T5" fmla="*/ 54 h 119"/>
                <a:gd name="T6" fmla="*/ 78 w 86"/>
                <a:gd name="T7" fmla="*/ 32 h 119"/>
                <a:gd name="T8" fmla="*/ 74 w 86"/>
                <a:gd name="T9" fmla="*/ 14 h 119"/>
                <a:gd name="T10" fmla="*/ 63 w 86"/>
                <a:gd name="T11" fmla="*/ 3 h 119"/>
                <a:gd name="T12" fmla="*/ 43 w 86"/>
                <a:gd name="T13" fmla="*/ 0 h 119"/>
                <a:gd name="T14" fmla="*/ 0 w 86"/>
                <a:gd name="T15" fmla="*/ 0 h 119"/>
                <a:gd name="T16" fmla="*/ 0 w 86"/>
                <a:gd name="T17" fmla="*/ 119 h 119"/>
                <a:gd name="T18" fmla="*/ 13 w 86"/>
                <a:gd name="T19" fmla="*/ 119 h 119"/>
                <a:gd name="T20" fmla="*/ 13 w 86"/>
                <a:gd name="T21" fmla="*/ 66 h 119"/>
                <a:gd name="T22" fmla="*/ 28 w 86"/>
                <a:gd name="T23" fmla="*/ 66 h 119"/>
                <a:gd name="T24" fmla="*/ 38 w 86"/>
                <a:gd name="T25" fmla="*/ 68 h 119"/>
                <a:gd name="T26" fmla="*/ 45 w 86"/>
                <a:gd name="T27" fmla="*/ 74 h 119"/>
                <a:gd name="T28" fmla="*/ 57 w 86"/>
                <a:gd name="T29" fmla="*/ 94 h 119"/>
                <a:gd name="T30" fmla="*/ 70 w 86"/>
                <a:gd name="T31" fmla="*/ 119 h 119"/>
                <a:gd name="T32" fmla="*/ 86 w 86"/>
                <a:gd name="T33" fmla="*/ 119 h 119"/>
                <a:gd name="T34" fmla="*/ 69 w 86"/>
                <a:gd name="T35" fmla="*/ 86 h 119"/>
                <a:gd name="T36" fmla="*/ 59 w 86"/>
                <a:gd name="T37" fmla="*/ 71 h 119"/>
                <a:gd name="T38" fmla="*/ 41 w 86"/>
                <a:gd name="T39" fmla="*/ 52 h 119"/>
                <a:gd name="T40" fmla="*/ 13 w 86"/>
                <a:gd name="T41" fmla="*/ 52 h 119"/>
                <a:gd name="T42" fmla="*/ 13 w 86"/>
                <a:gd name="T43" fmla="*/ 13 h 119"/>
                <a:gd name="T44" fmla="*/ 44 w 86"/>
                <a:gd name="T45" fmla="*/ 13 h 119"/>
                <a:gd name="T46" fmla="*/ 59 w 86"/>
                <a:gd name="T47" fmla="*/ 18 h 119"/>
                <a:gd name="T48" fmla="*/ 65 w 86"/>
                <a:gd name="T49" fmla="*/ 32 h 119"/>
                <a:gd name="T50" fmla="*/ 62 w 86"/>
                <a:gd name="T51" fmla="*/ 43 h 119"/>
                <a:gd name="T52" fmla="*/ 54 w 86"/>
                <a:gd name="T53" fmla="*/ 50 h 119"/>
                <a:gd name="T54" fmla="*/ 41 w 86"/>
                <a:gd name="T55" fmla="*/ 52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0" name="îṩľïḋe">
              <a:extLst>
                <a:ext uri="{FF2B5EF4-FFF2-40B4-BE49-F238E27FC236}">
                  <a16:creationId xmlns:a16="http://schemas.microsoft.com/office/drawing/2014/main" id="{A1CCE93F-E083-DDA1-DF7C-7B13F45D6753}"/>
                </a:ext>
              </a:extLst>
            </p:cNvPr>
            <p:cNvSpPr/>
            <p:nvPr/>
          </p:nvSpPr>
          <p:spPr bwMode="auto">
            <a:xfrm>
              <a:off x="8347076" y="3973477"/>
              <a:ext cx="185738" cy="296863"/>
            </a:xfrm>
            <a:custGeom>
              <a:avLst/>
              <a:gdLst>
                <a:gd name="T0" fmla="*/ 59 w 77"/>
                <a:gd name="T1" fmla="*/ 57 h 123"/>
                <a:gd name="T2" fmla="*/ 39 w 77"/>
                <a:gd name="T3" fmla="*/ 50 h 123"/>
                <a:gd name="T4" fmla="*/ 20 w 77"/>
                <a:gd name="T5" fmla="*/ 42 h 123"/>
                <a:gd name="T6" fmla="*/ 16 w 77"/>
                <a:gd name="T7" fmla="*/ 31 h 123"/>
                <a:gd name="T8" fmla="*/ 22 w 77"/>
                <a:gd name="T9" fmla="*/ 18 h 123"/>
                <a:gd name="T10" fmla="*/ 38 w 77"/>
                <a:gd name="T11" fmla="*/ 14 h 123"/>
                <a:gd name="T12" fmla="*/ 55 w 77"/>
                <a:gd name="T13" fmla="*/ 19 h 123"/>
                <a:gd name="T14" fmla="*/ 62 w 77"/>
                <a:gd name="T15" fmla="*/ 36 h 123"/>
                <a:gd name="T16" fmla="*/ 74 w 77"/>
                <a:gd name="T17" fmla="*/ 35 h 123"/>
                <a:gd name="T18" fmla="*/ 70 w 77"/>
                <a:gd name="T19" fmla="*/ 16 h 123"/>
                <a:gd name="T20" fmla="*/ 57 w 77"/>
                <a:gd name="T21" fmla="*/ 4 h 123"/>
                <a:gd name="T22" fmla="*/ 38 w 77"/>
                <a:gd name="T23" fmla="*/ 0 h 123"/>
                <a:gd name="T24" fmla="*/ 13 w 77"/>
                <a:gd name="T25" fmla="*/ 9 h 123"/>
                <a:gd name="T26" fmla="*/ 3 w 77"/>
                <a:gd name="T27" fmla="*/ 32 h 123"/>
                <a:gd name="T28" fmla="*/ 7 w 77"/>
                <a:gd name="T29" fmla="*/ 47 h 123"/>
                <a:gd name="T30" fmla="*/ 16 w 77"/>
                <a:gd name="T31" fmla="*/ 57 h 123"/>
                <a:gd name="T32" fmla="*/ 35 w 77"/>
                <a:gd name="T33" fmla="*/ 66 h 123"/>
                <a:gd name="T34" fmla="*/ 56 w 77"/>
                <a:gd name="T35" fmla="*/ 73 h 123"/>
                <a:gd name="T36" fmla="*/ 63 w 77"/>
                <a:gd name="T37" fmla="*/ 79 h 123"/>
                <a:gd name="T38" fmla="*/ 65 w 77"/>
                <a:gd name="T39" fmla="*/ 88 h 123"/>
                <a:gd name="T40" fmla="*/ 59 w 77"/>
                <a:gd name="T41" fmla="*/ 103 h 123"/>
                <a:gd name="T42" fmla="*/ 41 w 77"/>
                <a:gd name="T43" fmla="*/ 109 h 123"/>
                <a:gd name="T44" fmla="*/ 26 w 77"/>
                <a:gd name="T45" fmla="*/ 105 h 123"/>
                <a:gd name="T46" fmla="*/ 16 w 77"/>
                <a:gd name="T47" fmla="*/ 97 h 123"/>
                <a:gd name="T48" fmla="*/ 12 w 77"/>
                <a:gd name="T49" fmla="*/ 81 h 123"/>
                <a:gd name="T50" fmla="*/ 0 w 77"/>
                <a:gd name="T51" fmla="*/ 83 h 123"/>
                <a:gd name="T52" fmla="*/ 11 w 77"/>
                <a:gd name="T53" fmla="*/ 112 h 123"/>
                <a:gd name="T54" fmla="*/ 40 w 77"/>
                <a:gd name="T55" fmla="*/ 123 h 123"/>
                <a:gd name="T56" fmla="*/ 60 w 77"/>
                <a:gd name="T57" fmla="*/ 119 h 123"/>
                <a:gd name="T58" fmla="*/ 73 w 77"/>
                <a:gd name="T59" fmla="*/ 106 h 123"/>
                <a:gd name="T60" fmla="*/ 77 w 77"/>
                <a:gd name="T61" fmla="*/ 87 h 123"/>
                <a:gd name="T62" fmla="*/ 73 w 77"/>
                <a:gd name="T63" fmla="*/ 69 h 123"/>
                <a:gd name="T64" fmla="*/ 59 w 77"/>
                <a:gd name="T65" fmla="*/ 57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7" h="12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1" name="iṥlíḍe">
              <a:extLst>
                <a:ext uri="{FF2B5EF4-FFF2-40B4-BE49-F238E27FC236}">
                  <a16:creationId xmlns:a16="http://schemas.microsoft.com/office/drawing/2014/main" id="{31563938-1FB5-E9D3-0196-A9E0B475764C}"/>
                </a:ext>
              </a:extLst>
            </p:cNvPr>
            <p:cNvSpPr/>
            <p:nvPr/>
          </p:nvSpPr>
          <p:spPr bwMode="auto">
            <a:xfrm>
              <a:off x="8599488" y="3978240"/>
              <a:ext cx="31750" cy="2873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2" name="ïŝľiḍé">
              <a:extLst>
                <a:ext uri="{FF2B5EF4-FFF2-40B4-BE49-F238E27FC236}">
                  <a16:creationId xmlns:a16="http://schemas.microsoft.com/office/drawing/2014/main" id="{EAA1431D-D070-0943-043F-73C025BB982F}"/>
                </a:ext>
              </a:extLst>
            </p:cNvPr>
            <p:cNvSpPr/>
            <p:nvPr/>
          </p:nvSpPr>
          <p:spPr bwMode="auto">
            <a:xfrm>
              <a:off x="8686801" y="3978240"/>
              <a:ext cx="184150" cy="287338"/>
            </a:xfrm>
            <a:custGeom>
              <a:avLst/>
              <a:gdLst>
                <a:gd name="T0" fmla="*/ 0 w 116"/>
                <a:gd name="T1" fmla="*/ 22 h 181"/>
                <a:gd name="T2" fmla="*/ 48 w 116"/>
                <a:gd name="T3" fmla="*/ 22 h 181"/>
                <a:gd name="T4" fmla="*/ 48 w 116"/>
                <a:gd name="T5" fmla="*/ 181 h 181"/>
                <a:gd name="T6" fmla="*/ 68 w 116"/>
                <a:gd name="T7" fmla="*/ 181 h 181"/>
                <a:gd name="T8" fmla="*/ 68 w 116"/>
                <a:gd name="T9" fmla="*/ 22 h 181"/>
                <a:gd name="T10" fmla="*/ 116 w 116"/>
                <a:gd name="T11" fmla="*/ 22 h 181"/>
                <a:gd name="T12" fmla="*/ 116 w 116"/>
                <a:gd name="T13" fmla="*/ 0 h 181"/>
                <a:gd name="T14" fmla="*/ 0 w 116"/>
                <a:gd name="T15" fmla="*/ 0 h 181"/>
                <a:gd name="T16" fmla="*/ 0 w 116"/>
                <a:gd name="T17" fmla="*/ 22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8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3" name="ïSľïḍè">
              <a:extLst>
                <a:ext uri="{FF2B5EF4-FFF2-40B4-BE49-F238E27FC236}">
                  <a16:creationId xmlns:a16="http://schemas.microsoft.com/office/drawing/2014/main" id="{5DC76936-5400-5B4C-1F2C-90245D1841B7}"/>
                </a:ext>
              </a:extLst>
            </p:cNvPr>
            <p:cNvSpPr/>
            <p:nvPr/>
          </p:nvSpPr>
          <p:spPr bwMode="auto">
            <a:xfrm>
              <a:off x="8897938" y="3978240"/>
              <a:ext cx="215900" cy="287338"/>
            </a:xfrm>
            <a:custGeom>
              <a:avLst/>
              <a:gdLst>
                <a:gd name="T0" fmla="*/ 74 w 90"/>
                <a:gd name="T1" fmla="*/ 0 h 119"/>
                <a:gd name="T2" fmla="*/ 56 w 90"/>
                <a:gd name="T3" fmla="*/ 35 h 119"/>
                <a:gd name="T4" fmla="*/ 45 w 90"/>
                <a:gd name="T5" fmla="*/ 56 h 119"/>
                <a:gd name="T6" fmla="*/ 35 w 90"/>
                <a:gd name="T7" fmla="*/ 36 h 119"/>
                <a:gd name="T8" fmla="*/ 16 w 90"/>
                <a:gd name="T9" fmla="*/ 0 h 119"/>
                <a:gd name="T10" fmla="*/ 0 w 90"/>
                <a:gd name="T11" fmla="*/ 0 h 119"/>
                <a:gd name="T12" fmla="*/ 38 w 90"/>
                <a:gd name="T13" fmla="*/ 68 h 119"/>
                <a:gd name="T14" fmla="*/ 38 w 90"/>
                <a:gd name="T15" fmla="*/ 119 h 119"/>
                <a:gd name="T16" fmla="*/ 51 w 90"/>
                <a:gd name="T17" fmla="*/ 119 h 119"/>
                <a:gd name="T18" fmla="*/ 51 w 90"/>
                <a:gd name="T19" fmla="*/ 68 h 119"/>
                <a:gd name="T20" fmla="*/ 90 w 90"/>
                <a:gd name="T21" fmla="*/ 0 h 119"/>
                <a:gd name="T22" fmla="*/ 74 w 90"/>
                <a:gd name="T23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0" h="11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4" name="i$1ïďè">
              <a:extLst>
                <a:ext uri="{FF2B5EF4-FFF2-40B4-BE49-F238E27FC236}">
                  <a16:creationId xmlns:a16="http://schemas.microsoft.com/office/drawing/2014/main" id="{5087873B-88E4-0A5A-9A98-992228016C41}"/>
                </a:ext>
              </a:extLst>
            </p:cNvPr>
            <p:cNvSpPr/>
            <p:nvPr/>
          </p:nvSpPr>
          <p:spPr bwMode="auto">
            <a:xfrm>
              <a:off x="4451351" y="3057490"/>
              <a:ext cx="93663" cy="141288"/>
            </a:xfrm>
            <a:custGeom>
              <a:avLst/>
              <a:gdLst>
                <a:gd name="T0" fmla="*/ 20 w 39"/>
                <a:gd name="T1" fmla="*/ 52 h 59"/>
                <a:gd name="T2" fmla="*/ 7 w 39"/>
                <a:gd name="T3" fmla="*/ 12 h 59"/>
                <a:gd name="T4" fmla="*/ 20 w 39"/>
                <a:gd name="T5" fmla="*/ 7 h 59"/>
                <a:gd name="T6" fmla="*/ 25 w 39"/>
                <a:gd name="T7" fmla="*/ 20 h 59"/>
                <a:gd name="T8" fmla="*/ 20 w 39"/>
                <a:gd name="T9" fmla="*/ 21 h 59"/>
                <a:gd name="T10" fmla="*/ 18 w 39"/>
                <a:gd name="T11" fmla="*/ 14 h 59"/>
                <a:gd name="T12" fmla="*/ 13 w 39"/>
                <a:gd name="T13" fmla="*/ 16 h 59"/>
                <a:gd name="T14" fmla="*/ 17 w 39"/>
                <a:gd name="T15" fmla="*/ 28 h 59"/>
                <a:gd name="T16" fmla="*/ 31 w 39"/>
                <a:gd name="T17" fmla="*/ 23 h 59"/>
                <a:gd name="T18" fmla="*/ 23 w 39"/>
                <a:gd name="T19" fmla="*/ 0 h 59"/>
                <a:gd name="T20" fmla="*/ 0 w 39"/>
                <a:gd name="T21" fmla="*/ 9 h 59"/>
                <a:gd name="T22" fmla="*/ 15 w 39"/>
                <a:gd name="T23" fmla="*/ 59 h 59"/>
                <a:gd name="T24" fmla="*/ 39 w 39"/>
                <a:gd name="T25" fmla="*/ 53 h 59"/>
                <a:gd name="T26" fmla="*/ 33 w 39"/>
                <a:gd name="T27" fmla="*/ 31 h 59"/>
                <a:gd name="T28" fmla="*/ 20 w 39"/>
                <a:gd name="T29" fmla="*/ 34 h 59"/>
                <a:gd name="T30" fmla="*/ 23 w 39"/>
                <a:gd name="T31" fmla="*/ 47 h 59"/>
                <a:gd name="T32" fmla="*/ 28 w 39"/>
                <a:gd name="T33" fmla="*/ 46 h 59"/>
                <a:gd name="T34" fmla="*/ 26 w 39"/>
                <a:gd name="T35" fmla="*/ 37 h 59"/>
                <a:gd name="T36" fmla="*/ 30 w 39"/>
                <a:gd name="T37" fmla="*/ 36 h 59"/>
                <a:gd name="T38" fmla="*/ 33 w 39"/>
                <a:gd name="T39" fmla="*/ 50 h 59"/>
                <a:gd name="T40" fmla="*/ 23 w 39"/>
                <a:gd name="T41" fmla="*/ 52 h 59"/>
                <a:gd name="T42" fmla="*/ 20 w 39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9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5" name="îṡ1íḓé">
              <a:extLst>
                <a:ext uri="{FF2B5EF4-FFF2-40B4-BE49-F238E27FC236}">
                  <a16:creationId xmlns:a16="http://schemas.microsoft.com/office/drawing/2014/main" id="{8C72D2DA-97C3-B013-937D-C9F9EF001D02}"/>
                </a:ext>
              </a:extLst>
            </p:cNvPr>
            <p:cNvSpPr/>
            <p:nvPr/>
          </p:nvSpPr>
          <p:spPr bwMode="auto">
            <a:xfrm>
              <a:off x="4381501" y="2922552"/>
              <a:ext cx="115888" cy="141288"/>
            </a:xfrm>
            <a:custGeom>
              <a:avLst/>
              <a:gdLst>
                <a:gd name="T0" fmla="*/ 29 w 48"/>
                <a:gd name="T1" fmla="*/ 52 h 59"/>
                <a:gd name="T2" fmla="*/ 8 w 48"/>
                <a:gd name="T3" fmla="*/ 15 h 59"/>
                <a:gd name="T4" fmla="*/ 20 w 48"/>
                <a:gd name="T5" fmla="*/ 7 h 59"/>
                <a:gd name="T6" fmla="*/ 26 w 48"/>
                <a:gd name="T7" fmla="*/ 19 h 59"/>
                <a:gd name="T8" fmla="*/ 23 w 48"/>
                <a:gd name="T9" fmla="*/ 21 h 59"/>
                <a:gd name="T10" fmla="*/ 18 w 48"/>
                <a:gd name="T11" fmla="*/ 14 h 59"/>
                <a:gd name="T12" fmla="*/ 14 w 48"/>
                <a:gd name="T13" fmla="*/ 18 h 59"/>
                <a:gd name="T14" fmla="*/ 21 w 48"/>
                <a:gd name="T15" fmla="*/ 29 h 59"/>
                <a:gd name="T16" fmla="*/ 34 w 48"/>
                <a:gd name="T17" fmla="*/ 21 h 59"/>
                <a:gd name="T18" fmla="*/ 21 w 48"/>
                <a:gd name="T19" fmla="*/ 0 h 59"/>
                <a:gd name="T20" fmla="*/ 0 w 48"/>
                <a:gd name="T21" fmla="*/ 14 h 59"/>
                <a:gd name="T22" fmla="*/ 26 w 48"/>
                <a:gd name="T23" fmla="*/ 59 h 59"/>
                <a:gd name="T24" fmla="*/ 48 w 48"/>
                <a:gd name="T25" fmla="*/ 48 h 59"/>
                <a:gd name="T26" fmla="*/ 37 w 48"/>
                <a:gd name="T27" fmla="*/ 28 h 59"/>
                <a:gd name="T28" fmla="*/ 25 w 48"/>
                <a:gd name="T29" fmla="*/ 34 h 59"/>
                <a:gd name="T30" fmla="*/ 31 w 48"/>
                <a:gd name="T31" fmla="*/ 46 h 59"/>
                <a:gd name="T32" fmla="*/ 35 w 48"/>
                <a:gd name="T33" fmla="*/ 43 h 59"/>
                <a:gd name="T34" fmla="*/ 32 w 48"/>
                <a:gd name="T35" fmla="*/ 36 h 59"/>
                <a:gd name="T36" fmla="*/ 36 w 48"/>
                <a:gd name="T37" fmla="*/ 34 h 59"/>
                <a:gd name="T38" fmla="*/ 41 w 48"/>
                <a:gd name="T39" fmla="*/ 46 h 59"/>
                <a:gd name="T40" fmla="*/ 32 w 48"/>
                <a:gd name="T41" fmla="*/ 51 h 59"/>
                <a:gd name="T42" fmla="*/ 29 w 48"/>
                <a:gd name="T4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6" name="îšľîďè">
              <a:extLst>
                <a:ext uri="{FF2B5EF4-FFF2-40B4-BE49-F238E27FC236}">
                  <a16:creationId xmlns:a16="http://schemas.microsoft.com/office/drawing/2014/main" id="{8D0B2D17-C0AF-9B63-22BC-83B727701104}"/>
                </a:ext>
              </a:extLst>
            </p:cNvPr>
            <p:cNvSpPr/>
            <p:nvPr/>
          </p:nvSpPr>
          <p:spPr bwMode="auto">
            <a:xfrm>
              <a:off x="4292601" y="2801902"/>
              <a:ext cx="128588" cy="136525"/>
            </a:xfrm>
            <a:custGeom>
              <a:avLst/>
              <a:gdLst>
                <a:gd name="T0" fmla="*/ 36 w 53"/>
                <a:gd name="T1" fmla="*/ 49 h 57"/>
                <a:gd name="T2" fmla="*/ 8 w 53"/>
                <a:gd name="T3" fmla="*/ 18 h 57"/>
                <a:gd name="T4" fmla="*/ 18 w 53"/>
                <a:gd name="T5" fmla="*/ 8 h 57"/>
                <a:gd name="T6" fmla="*/ 27 w 53"/>
                <a:gd name="T7" fmla="*/ 18 h 57"/>
                <a:gd name="T8" fmla="*/ 23 w 53"/>
                <a:gd name="T9" fmla="*/ 21 h 57"/>
                <a:gd name="T10" fmla="*/ 18 w 53"/>
                <a:gd name="T11" fmla="*/ 15 h 57"/>
                <a:gd name="T12" fmla="*/ 15 w 53"/>
                <a:gd name="T13" fmla="*/ 19 h 57"/>
                <a:gd name="T14" fmla="*/ 23 w 53"/>
                <a:gd name="T15" fmla="*/ 28 h 57"/>
                <a:gd name="T16" fmla="*/ 34 w 53"/>
                <a:gd name="T17" fmla="*/ 18 h 57"/>
                <a:gd name="T18" fmla="*/ 17 w 53"/>
                <a:gd name="T19" fmla="*/ 0 h 57"/>
                <a:gd name="T20" fmla="*/ 0 w 53"/>
                <a:gd name="T21" fmla="*/ 18 h 57"/>
                <a:gd name="T22" fmla="*/ 34 w 53"/>
                <a:gd name="T23" fmla="*/ 57 h 57"/>
                <a:gd name="T24" fmla="*/ 53 w 53"/>
                <a:gd name="T25" fmla="*/ 42 h 57"/>
                <a:gd name="T26" fmla="*/ 39 w 53"/>
                <a:gd name="T27" fmla="*/ 24 h 57"/>
                <a:gd name="T28" fmla="*/ 28 w 53"/>
                <a:gd name="T29" fmla="*/ 33 h 57"/>
                <a:gd name="T30" fmla="*/ 37 w 53"/>
                <a:gd name="T31" fmla="*/ 43 h 57"/>
                <a:gd name="T32" fmla="*/ 40 w 53"/>
                <a:gd name="T33" fmla="*/ 40 h 57"/>
                <a:gd name="T34" fmla="*/ 35 w 53"/>
                <a:gd name="T35" fmla="*/ 33 h 57"/>
                <a:gd name="T36" fmla="*/ 39 w 53"/>
                <a:gd name="T37" fmla="*/ 30 h 57"/>
                <a:gd name="T38" fmla="*/ 47 w 53"/>
                <a:gd name="T39" fmla="*/ 41 h 57"/>
                <a:gd name="T40" fmla="*/ 39 w 53"/>
                <a:gd name="T41" fmla="*/ 48 h 57"/>
                <a:gd name="T42" fmla="*/ 36 w 53"/>
                <a:gd name="T43" fmla="*/ 4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3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7" name="íṣ1îḋè">
              <a:extLst>
                <a:ext uri="{FF2B5EF4-FFF2-40B4-BE49-F238E27FC236}">
                  <a16:creationId xmlns:a16="http://schemas.microsoft.com/office/drawing/2014/main" id="{5E1E45CC-D11D-12AE-03D2-34459E3240BE}"/>
                </a:ext>
              </a:extLst>
            </p:cNvPr>
            <p:cNvSpPr/>
            <p:nvPr/>
          </p:nvSpPr>
          <p:spPr bwMode="auto">
            <a:xfrm>
              <a:off x="4183063" y="2701890"/>
              <a:ext cx="136525" cy="128588"/>
            </a:xfrm>
            <a:custGeom>
              <a:avLst/>
              <a:gdLst>
                <a:gd name="T0" fmla="*/ 40 w 57"/>
                <a:gd name="T1" fmla="*/ 46 h 53"/>
                <a:gd name="T2" fmla="*/ 8 w 57"/>
                <a:gd name="T3" fmla="*/ 19 h 53"/>
                <a:gd name="T4" fmla="*/ 16 w 57"/>
                <a:gd name="T5" fmla="*/ 7 h 53"/>
                <a:gd name="T6" fmla="*/ 26 w 57"/>
                <a:gd name="T7" fmla="*/ 16 h 53"/>
                <a:gd name="T8" fmla="*/ 24 w 57"/>
                <a:gd name="T9" fmla="*/ 19 h 53"/>
                <a:gd name="T10" fmla="*/ 17 w 57"/>
                <a:gd name="T11" fmla="*/ 14 h 53"/>
                <a:gd name="T12" fmla="*/ 15 w 57"/>
                <a:gd name="T13" fmla="*/ 19 h 53"/>
                <a:gd name="T14" fmla="*/ 24 w 57"/>
                <a:gd name="T15" fmla="*/ 27 h 53"/>
                <a:gd name="T16" fmla="*/ 34 w 57"/>
                <a:gd name="T17" fmla="*/ 15 h 53"/>
                <a:gd name="T18" fmla="*/ 14 w 57"/>
                <a:gd name="T19" fmla="*/ 0 h 53"/>
                <a:gd name="T20" fmla="*/ 0 w 57"/>
                <a:gd name="T21" fmla="*/ 20 h 53"/>
                <a:gd name="T22" fmla="*/ 40 w 57"/>
                <a:gd name="T23" fmla="*/ 53 h 53"/>
                <a:gd name="T24" fmla="*/ 57 w 57"/>
                <a:gd name="T25" fmla="*/ 35 h 53"/>
                <a:gd name="T26" fmla="*/ 40 w 57"/>
                <a:gd name="T27" fmla="*/ 20 h 53"/>
                <a:gd name="T28" fmla="*/ 30 w 57"/>
                <a:gd name="T29" fmla="*/ 31 h 53"/>
                <a:gd name="T30" fmla="*/ 40 w 57"/>
                <a:gd name="T31" fmla="*/ 39 h 53"/>
                <a:gd name="T32" fmla="*/ 44 w 57"/>
                <a:gd name="T33" fmla="*/ 35 h 53"/>
                <a:gd name="T34" fmla="*/ 37 w 57"/>
                <a:gd name="T35" fmla="*/ 30 h 53"/>
                <a:gd name="T36" fmla="*/ 40 w 57"/>
                <a:gd name="T37" fmla="*/ 26 h 53"/>
                <a:gd name="T38" fmla="*/ 50 w 57"/>
                <a:gd name="T39" fmla="*/ 36 h 53"/>
                <a:gd name="T40" fmla="*/ 43 w 57"/>
                <a:gd name="T41" fmla="*/ 44 h 53"/>
                <a:gd name="T42" fmla="*/ 40 w 57"/>
                <a:gd name="T43" fmla="*/ 46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8" name="íś1ïdê">
              <a:extLst>
                <a:ext uri="{FF2B5EF4-FFF2-40B4-BE49-F238E27FC236}">
                  <a16:creationId xmlns:a16="http://schemas.microsoft.com/office/drawing/2014/main" id="{7EA9A5E8-622F-39D9-8089-D15DA3B89511}"/>
                </a:ext>
              </a:extLst>
            </p:cNvPr>
            <p:cNvSpPr/>
            <p:nvPr/>
          </p:nvSpPr>
          <p:spPr bwMode="auto">
            <a:xfrm>
              <a:off x="4057651" y="2627277"/>
              <a:ext cx="141288" cy="115888"/>
            </a:xfrm>
            <a:custGeom>
              <a:avLst/>
              <a:gdLst>
                <a:gd name="T0" fmla="*/ 45 w 59"/>
                <a:gd name="T1" fmla="*/ 40 h 48"/>
                <a:gd name="T2" fmla="*/ 8 w 59"/>
                <a:gd name="T3" fmla="*/ 20 h 48"/>
                <a:gd name="T4" fmla="*/ 13 w 59"/>
                <a:gd name="T5" fmla="*/ 7 h 48"/>
                <a:gd name="T6" fmla="*/ 25 w 59"/>
                <a:gd name="T7" fmla="*/ 13 h 48"/>
                <a:gd name="T8" fmla="*/ 23 w 59"/>
                <a:gd name="T9" fmla="*/ 17 h 48"/>
                <a:gd name="T10" fmla="*/ 16 w 59"/>
                <a:gd name="T11" fmla="*/ 14 h 48"/>
                <a:gd name="T12" fmla="*/ 14 w 59"/>
                <a:gd name="T13" fmla="*/ 19 h 48"/>
                <a:gd name="T14" fmla="*/ 26 w 59"/>
                <a:gd name="T15" fmla="*/ 25 h 48"/>
                <a:gd name="T16" fmla="*/ 32 w 59"/>
                <a:gd name="T17" fmla="*/ 11 h 48"/>
                <a:gd name="T18" fmla="*/ 10 w 59"/>
                <a:gd name="T19" fmla="*/ 0 h 48"/>
                <a:gd name="T20" fmla="*/ 0 w 59"/>
                <a:gd name="T21" fmla="*/ 23 h 48"/>
                <a:gd name="T22" fmla="*/ 46 w 59"/>
                <a:gd name="T23" fmla="*/ 48 h 48"/>
                <a:gd name="T24" fmla="*/ 59 w 59"/>
                <a:gd name="T25" fmla="*/ 27 h 48"/>
                <a:gd name="T26" fmla="*/ 39 w 59"/>
                <a:gd name="T27" fmla="*/ 15 h 48"/>
                <a:gd name="T28" fmla="*/ 32 w 59"/>
                <a:gd name="T29" fmla="*/ 27 h 48"/>
                <a:gd name="T30" fmla="*/ 43 w 59"/>
                <a:gd name="T31" fmla="*/ 33 h 48"/>
                <a:gd name="T32" fmla="*/ 46 w 59"/>
                <a:gd name="T33" fmla="*/ 29 h 48"/>
                <a:gd name="T34" fmla="*/ 39 w 59"/>
                <a:gd name="T35" fmla="*/ 25 h 48"/>
                <a:gd name="T36" fmla="*/ 41 w 59"/>
                <a:gd name="T37" fmla="*/ 21 h 48"/>
                <a:gd name="T38" fmla="*/ 53 w 59"/>
                <a:gd name="T39" fmla="*/ 28 h 48"/>
                <a:gd name="T40" fmla="*/ 47 w 59"/>
                <a:gd name="T41" fmla="*/ 37 h 48"/>
                <a:gd name="T42" fmla="*/ 45 w 59"/>
                <a:gd name="T43" fmla="*/ 4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19" name="íṥḻiḓe">
              <a:extLst>
                <a:ext uri="{FF2B5EF4-FFF2-40B4-BE49-F238E27FC236}">
                  <a16:creationId xmlns:a16="http://schemas.microsoft.com/office/drawing/2014/main" id="{81FCE145-0CCE-F1DF-7E93-07F2B7685CFB}"/>
                </a:ext>
              </a:extLst>
            </p:cNvPr>
            <p:cNvSpPr/>
            <p:nvPr/>
          </p:nvSpPr>
          <p:spPr bwMode="auto">
            <a:xfrm>
              <a:off x="3917951" y="2584415"/>
              <a:ext cx="139700" cy="92075"/>
            </a:xfrm>
            <a:custGeom>
              <a:avLst/>
              <a:gdLst>
                <a:gd name="T0" fmla="*/ 47 w 58"/>
                <a:gd name="T1" fmla="*/ 31 h 38"/>
                <a:gd name="T2" fmla="*/ 7 w 58"/>
                <a:gd name="T3" fmla="*/ 20 h 38"/>
                <a:gd name="T4" fmla="*/ 10 w 58"/>
                <a:gd name="T5" fmla="*/ 6 h 38"/>
                <a:gd name="T6" fmla="*/ 23 w 58"/>
                <a:gd name="T7" fmla="*/ 10 h 38"/>
                <a:gd name="T8" fmla="*/ 22 w 58"/>
                <a:gd name="T9" fmla="*/ 14 h 38"/>
                <a:gd name="T10" fmla="*/ 14 w 58"/>
                <a:gd name="T11" fmla="*/ 12 h 38"/>
                <a:gd name="T12" fmla="*/ 13 w 58"/>
                <a:gd name="T13" fmla="*/ 17 h 38"/>
                <a:gd name="T14" fmla="*/ 25 w 58"/>
                <a:gd name="T15" fmla="*/ 20 h 38"/>
                <a:gd name="T16" fmla="*/ 29 w 58"/>
                <a:gd name="T17" fmla="*/ 6 h 38"/>
                <a:gd name="T18" fmla="*/ 5 w 58"/>
                <a:gd name="T19" fmla="*/ 0 h 38"/>
                <a:gd name="T20" fmla="*/ 0 w 58"/>
                <a:gd name="T21" fmla="*/ 25 h 38"/>
                <a:gd name="T22" fmla="*/ 51 w 58"/>
                <a:gd name="T23" fmla="*/ 38 h 38"/>
                <a:gd name="T24" fmla="*/ 58 w 58"/>
                <a:gd name="T25" fmla="*/ 15 h 38"/>
                <a:gd name="T26" fmla="*/ 36 w 58"/>
                <a:gd name="T27" fmla="*/ 8 h 38"/>
                <a:gd name="T28" fmla="*/ 32 w 58"/>
                <a:gd name="T29" fmla="*/ 22 h 38"/>
                <a:gd name="T30" fmla="*/ 45 w 58"/>
                <a:gd name="T31" fmla="*/ 25 h 38"/>
                <a:gd name="T32" fmla="*/ 46 w 58"/>
                <a:gd name="T33" fmla="*/ 20 h 38"/>
                <a:gd name="T34" fmla="*/ 38 w 58"/>
                <a:gd name="T35" fmla="*/ 18 h 38"/>
                <a:gd name="T36" fmla="*/ 40 w 58"/>
                <a:gd name="T37" fmla="*/ 13 h 38"/>
                <a:gd name="T38" fmla="*/ 53 w 58"/>
                <a:gd name="T39" fmla="*/ 18 h 38"/>
                <a:gd name="T40" fmla="*/ 49 w 58"/>
                <a:gd name="T41" fmla="*/ 28 h 38"/>
                <a:gd name="T42" fmla="*/ 47 w 58"/>
                <a:gd name="T43" fmla="*/ 3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8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0" name="iṩļïḓe">
              <a:extLst>
                <a:ext uri="{FF2B5EF4-FFF2-40B4-BE49-F238E27FC236}">
                  <a16:creationId xmlns:a16="http://schemas.microsoft.com/office/drawing/2014/main" id="{85AA1485-2420-9008-FA08-7EC33A11DF7F}"/>
                </a:ext>
              </a:extLst>
            </p:cNvPr>
            <p:cNvSpPr/>
            <p:nvPr/>
          </p:nvSpPr>
          <p:spPr bwMode="auto">
            <a:xfrm>
              <a:off x="3775076" y="2565365"/>
              <a:ext cx="133350" cy="71438"/>
            </a:xfrm>
            <a:custGeom>
              <a:avLst/>
              <a:gdLst>
                <a:gd name="T0" fmla="*/ 48 w 55"/>
                <a:gd name="T1" fmla="*/ 24 h 30"/>
                <a:gd name="T2" fmla="*/ 6 w 55"/>
                <a:gd name="T3" fmla="*/ 21 h 30"/>
                <a:gd name="T4" fmla="*/ 6 w 55"/>
                <a:gd name="T5" fmla="*/ 7 h 30"/>
                <a:gd name="T6" fmla="*/ 20 w 55"/>
                <a:gd name="T7" fmla="*/ 7 h 30"/>
                <a:gd name="T8" fmla="*/ 19 w 55"/>
                <a:gd name="T9" fmla="*/ 12 h 30"/>
                <a:gd name="T10" fmla="*/ 11 w 55"/>
                <a:gd name="T11" fmla="*/ 12 h 30"/>
                <a:gd name="T12" fmla="*/ 12 w 55"/>
                <a:gd name="T13" fmla="*/ 17 h 30"/>
                <a:gd name="T14" fmla="*/ 24 w 55"/>
                <a:gd name="T15" fmla="*/ 17 h 30"/>
                <a:gd name="T16" fmla="*/ 25 w 55"/>
                <a:gd name="T17" fmla="*/ 2 h 30"/>
                <a:gd name="T18" fmla="*/ 0 w 55"/>
                <a:gd name="T19" fmla="*/ 2 h 30"/>
                <a:gd name="T20" fmla="*/ 1 w 55"/>
                <a:gd name="T21" fmla="*/ 27 h 30"/>
                <a:gd name="T22" fmla="*/ 53 w 55"/>
                <a:gd name="T23" fmla="*/ 30 h 30"/>
                <a:gd name="T24" fmla="*/ 55 w 55"/>
                <a:gd name="T25" fmla="*/ 6 h 30"/>
                <a:gd name="T26" fmla="*/ 33 w 55"/>
                <a:gd name="T27" fmla="*/ 3 h 30"/>
                <a:gd name="T28" fmla="*/ 32 w 55"/>
                <a:gd name="T29" fmla="*/ 17 h 30"/>
                <a:gd name="T30" fmla="*/ 44 w 55"/>
                <a:gd name="T31" fmla="*/ 18 h 30"/>
                <a:gd name="T32" fmla="*/ 45 w 55"/>
                <a:gd name="T33" fmla="*/ 13 h 30"/>
                <a:gd name="T34" fmla="*/ 36 w 55"/>
                <a:gd name="T35" fmla="*/ 12 h 30"/>
                <a:gd name="T36" fmla="*/ 37 w 55"/>
                <a:gd name="T37" fmla="*/ 8 h 30"/>
                <a:gd name="T38" fmla="*/ 51 w 55"/>
                <a:gd name="T39" fmla="*/ 10 h 30"/>
                <a:gd name="T40" fmla="*/ 49 w 55"/>
                <a:gd name="T41" fmla="*/ 20 h 30"/>
                <a:gd name="T42" fmla="*/ 48 w 55"/>
                <a:gd name="T43" fmla="*/ 2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5" h="3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1" name="iṡ1ïḍé">
              <a:extLst>
                <a:ext uri="{FF2B5EF4-FFF2-40B4-BE49-F238E27FC236}">
                  <a16:creationId xmlns:a16="http://schemas.microsoft.com/office/drawing/2014/main" id="{46C2D406-1AB5-3486-A1A9-084464671945}"/>
                </a:ext>
              </a:extLst>
            </p:cNvPr>
            <p:cNvSpPr/>
            <p:nvPr/>
          </p:nvSpPr>
          <p:spPr bwMode="auto">
            <a:xfrm>
              <a:off x="3624263" y="2566952"/>
              <a:ext cx="134938" cy="69850"/>
            </a:xfrm>
            <a:custGeom>
              <a:avLst/>
              <a:gdLst>
                <a:gd name="T0" fmla="*/ 50 w 56"/>
                <a:gd name="T1" fmla="*/ 19 h 29"/>
                <a:gd name="T2" fmla="*/ 8 w 56"/>
                <a:gd name="T3" fmla="*/ 23 h 29"/>
                <a:gd name="T4" fmla="*/ 6 w 56"/>
                <a:gd name="T5" fmla="*/ 9 h 29"/>
                <a:gd name="T6" fmla="*/ 20 w 56"/>
                <a:gd name="T7" fmla="*/ 7 h 29"/>
                <a:gd name="T8" fmla="*/ 20 w 56"/>
                <a:gd name="T9" fmla="*/ 12 h 29"/>
                <a:gd name="T10" fmla="*/ 12 w 56"/>
                <a:gd name="T11" fmla="*/ 13 h 29"/>
                <a:gd name="T12" fmla="*/ 13 w 56"/>
                <a:gd name="T13" fmla="*/ 18 h 29"/>
                <a:gd name="T14" fmla="*/ 26 w 56"/>
                <a:gd name="T15" fmla="*/ 17 h 29"/>
                <a:gd name="T16" fmla="*/ 24 w 56"/>
                <a:gd name="T17" fmla="*/ 2 h 29"/>
                <a:gd name="T18" fmla="*/ 0 w 56"/>
                <a:gd name="T19" fmla="*/ 5 h 29"/>
                <a:gd name="T20" fmla="*/ 4 w 56"/>
                <a:gd name="T21" fmla="*/ 29 h 29"/>
                <a:gd name="T22" fmla="*/ 56 w 56"/>
                <a:gd name="T23" fmla="*/ 25 h 29"/>
                <a:gd name="T24" fmla="*/ 55 w 56"/>
                <a:gd name="T25" fmla="*/ 0 h 29"/>
                <a:gd name="T26" fmla="*/ 32 w 56"/>
                <a:gd name="T27" fmla="*/ 1 h 29"/>
                <a:gd name="T28" fmla="*/ 33 w 56"/>
                <a:gd name="T29" fmla="*/ 15 h 29"/>
                <a:gd name="T30" fmla="*/ 46 w 56"/>
                <a:gd name="T31" fmla="*/ 14 h 29"/>
                <a:gd name="T32" fmla="*/ 46 w 56"/>
                <a:gd name="T33" fmla="*/ 10 h 29"/>
                <a:gd name="T34" fmla="*/ 37 w 56"/>
                <a:gd name="T35" fmla="*/ 10 h 29"/>
                <a:gd name="T36" fmla="*/ 37 w 56"/>
                <a:gd name="T37" fmla="*/ 5 h 29"/>
                <a:gd name="T38" fmla="*/ 51 w 56"/>
                <a:gd name="T39" fmla="*/ 5 h 29"/>
                <a:gd name="T40" fmla="*/ 51 w 56"/>
                <a:gd name="T41" fmla="*/ 16 h 29"/>
                <a:gd name="T42" fmla="*/ 50 w 56"/>
                <a:gd name="T43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2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2" name="iś1ïḑê">
              <a:extLst>
                <a:ext uri="{FF2B5EF4-FFF2-40B4-BE49-F238E27FC236}">
                  <a16:creationId xmlns:a16="http://schemas.microsoft.com/office/drawing/2014/main" id="{8C8B8F3B-FD2F-0E87-B76E-9F0D25D153C8}"/>
                </a:ext>
              </a:extLst>
            </p:cNvPr>
            <p:cNvSpPr/>
            <p:nvPr/>
          </p:nvSpPr>
          <p:spPr bwMode="auto">
            <a:xfrm>
              <a:off x="3475038" y="2584415"/>
              <a:ext cx="141288" cy="93663"/>
            </a:xfrm>
            <a:custGeom>
              <a:avLst/>
              <a:gdLst>
                <a:gd name="T0" fmla="*/ 52 w 59"/>
                <a:gd name="T1" fmla="*/ 20 h 39"/>
                <a:gd name="T2" fmla="*/ 12 w 59"/>
                <a:gd name="T3" fmla="*/ 31 h 39"/>
                <a:gd name="T4" fmla="*/ 7 w 59"/>
                <a:gd name="T5" fmla="*/ 18 h 39"/>
                <a:gd name="T6" fmla="*/ 20 w 59"/>
                <a:gd name="T7" fmla="*/ 14 h 39"/>
                <a:gd name="T8" fmla="*/ 21 w 59"/>
                <a:gd name="T9" fmla="*/ 19 h 39"/>
                <a:gd name="T10" fmla="*/ 13 w 59"/>
                <a:gd name="T11" fmla="*/ 21 h 39"/>
                <a:gd name="T12" fmla="*/ 16 w 59"/>
                <a:gd name="T13" fmla="*/ 26 h 39"/>
                <a:gd name="T14" fmla="*/ 28 w 59"/>
                <a:gd name="T15" fmla="*/ 22 h 39"/>
                <a:gd name="T16" fmla="*/ 23 w 59"/>
                <a:gd name="T17" fmla="*/ 8 h 39"/>
                <a:gd name="T18" fmla="*/ 0 w 59"/>
                <a:gd name="T19" fmla="*/ 16 h 39"/>
                <a:gd name="T20" fmla="*/ 8 w 59"/>
                <a:gd name="T21" fmla="*/ 39 h 39"/>
                <a:gd name="T22" fmla="*/ 59 w 59"/>
                <a:gd name="T23" fmla="*/ 24 h 39"/>
                <a:gd name="T24" fmla="*/ 53 w 59"/>
                <a:gd name="T25" fmla="*/ 0 h 39"/>
                <a:gd name="T26" fmla="*/ 31 w 59"/>
                <a:gd name="T27" fmla="*/ 6 h 39"/>
                <a:gd name="T28" fmla="*/ 34 w 59"/>
                <a:gd name="T29" fmla="*/ 19 h 39"/>
                <a:gd name="T30" fmla="*/ 47 w 59"/>
                <a:gd name="T31" fmla="*/ 16 h 39"/>
                <a:gd name="T32" fmla="*/ 45 w 59"/>
                <a:gd name="T33" fmla="*/ 11 h 39"/>
                <a:gd name="T34" fmla="*/ 37 w 59"/>
                <a:gd name="T35" fmla="*/ 13 h 39"/>
                <a:gd name="T36" fmla="*/ 36 w 59"/>
                <a:gd name="T37" fmla="*/ 9 h 39"/>
                <a:gd name="T38" fmla="*/ 50 w 59"/>
                <a:gd name="T39" fmla="*/ 6 h 39"/>
                <a:gd name="T40" fmla="*/ 52 w 59"/>
                <a:gd name="T41" fmla="*/ 16 h 39"/>
                <a:gd name="T42" fmla="*/ 52 w 59"/>
                <a:gd name="T43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9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3" name="iṣḻîḍé">
              <a:extLst>
                <a:ext uri="{FF2B5EF4-FFF2-40B4-BE49-F238E27FC236}">
                  <a16:creationId xmlns:a16="http://schemas.microsoft.com/office/drawing/2014/main" id="{4425ABC7-CDFA-9FD4-E84E-3B3E94B2CF43}"/>
                </a:ext>
              </a:extLst>
            </p:cNvPr>
            <p:cNvSpPr/>
            <p:nvPr/>
          </p:nvSpPr>
          <p:spPr bwMode="auto">
            <a:xfrm>
              <a:off x="3338513" y="2632040"/>
              <a:ext cx="144463" cy="114300"/>
            </a:xfrm>
            <a:custGeom>
              <a:avLst/>
              <a:gdLst>
                <a:gd name="T0" fmla="*/ 52 w 60"/>
                <a:gd name="T1" fmla="*/ 19 h 47"/>
                <a:gd name="T2" fmla="*/ 15 w 60"/>
                <a:gd name="T3" fmla="*/ 39 h 47"/>
                <a:gd name="T4" fmla="*/ 8 w 60"/>
                <a:gd name="T5" fmla="*/ 27 h 47"/>
                <a:gd name="T6" fmla="*/ 20 w 60"/>
                <a:gd name="T7" fmla="*/ 20 h 47"/>
                <a:gd name="T8" fmla="*/ 22 w 60"/>
                <a:gd name="T9" fmla="*/ 24 h 47"/>
                <a:gd name="T10" fmla="*/ 15 w 60"/>
                <a:gd name="T11" fmla="*/ 28 h 47"/>
                <a:gd name="T12" fmla="*/ 18 w 60"/>
                <a:gd name="T13" fmla="*/ 32 h 47"/>
                <a:gd name="T14" fmla="*/ 29 w 60"/>
                <a:gd name="T15" fmla="*/ 26 h 47"/>
                <a:gd name="T16" fmla="*/ 21 w 60"/>
                <a:gd name="T17" fmla="*/ 13 h 47"/>
                <a:gd name="T18" fmla="*/ 0 w 60"/>
                <a:gd name="T19" fmla="*/ 26 h 47"/>
                <a:gd name="T20" fmla="*/ 14 w 60"/>
                <a:gd name="T21" fmla="*/ 47 h 47"/>
                <a:gd name="T22" fmla="*/ 60 w 60"/>
                <a:gd name="T23" fmla="*/ 22 h 47"/>
                <a:gd name="T24" fmla="*/ 49 w 60"/>
                <a:gd name="T25" fmla="*/ 0 h 47"/>
                <a:gd name="T26" fmla="*/ 28 w 60"/>
                <a:gd name="T27" fmla="*/ 10 h 47"/>
                <a:gd name="T28" fmla="*/ 35 w 60"/>
                <a:gd name="T29" fmla="*/ 22 h 47"/>
                <a:gd name="T30" fmla="*/ 46 w 60"/>
                <a:gd name="T31" fmla="*/ 16 h 47"/>
                <a:gd name="T32" fmla="*/ 44 w 60"/>
                <a:gd name="T33" fmla="*/ 12 h 47"/>
                <a:gd name="T34" fmla="*/ 36 w 60"/>
                <a:gd name="T35" fmla="*/ 15 h 47"/>
                <a:gd name="T36" fmla="*/ 34 w 60"/>
                <a:gd name="T37" fmla="*/ 11 h 47"/>
                <a:gd name="T38" fmla="*/ 47 w 60"/>
                <a:gd name="T39" fmla="*/ 6 h 47"/>
                <a:gd name="T40" fmla="*/ 52 w 60"/>
                <a:gd name="T41" fmla="*/ 15 h 47"/>
                <a:gd name="T42" fmla="*/ 52 w 60"/>
                <a:gd name="T43" fmla="*/ 1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0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4" name="íṣlide">
              <a:extLst>
                <a:ext uri="{FF2B5EF4-FFF2-40B4-BE49-F238E27FC236}">
                  <a16:creationId xmlns:a16="http://schemas.microsoft.com/office/drawing/2014/main" id="{39609A76-E482-5696-AA84-8F477CA3BCC9}"/>
                </a:ext>
              </a:extLst>
            </p:cNvPr>
            <p:cNvSpPr/>
            <p:nvPr/>
          </p:nvSpPr>
          <p:spPr bwMode="auto">
            <a:xfrm>
              <a:off x="3214688" y="2706652"/>
              <a:ext cx="138113" cy="128588"/>
            </a:xfrm>
            <a:custGeom>
              <a:avLst/>
              <a:gdLst>
                <a:gd name="T0" fmla="*/ 50 w 57"/>
                <a:gd name="T1" fmla="*/ 18 h 53"/>
                <a:gd name="T2" fmla="*/ 18 w 57"/>
                <a:gd name="T3" fmla="*/ 45 h 53"/>
                <a:gd name="T4" fmla="*/ 8 w 57"/>
                <a:gd name="T5" fmla="*/ 35 h 53"/>
                <a:gd name="T6" fmla="*/ 18 w 57"/>
                <a:gd name="T7" fmla="*/ 26 h 53"/>
                <a:gd name="T8" fmla="*/ 21 w 57"/>
                <a:gd name="T9" fmla="*/ 29 h 53"/>
                <a:gd name="T10" fmla="*/ 15 w 57"/>
                <a:gd name="T11" fmla="*/ 35 h 53"/>
                <a:gd name="T12" fmla="*/ 19 w 57"/>
                <a:gd name="T13" fmla="*/ 38 h 53"/>
                <a:gd name="T14" fmla="*/ 28 w 57"/>
                <a:gd name="T15" fmla="*/ 30 h 53"/>
                <a:gd name="T16" fmla="*/ 18 w 57"/>
                <a:gd name="T17" fmla="*/ 19 h 53"/>
                <a:gd name="T18" fmla="*/ 0 w 57"/>
                <a:gd name="T19" fmla="*/ 36 h 53"/>
                <a:gd name="T20" fmla="*/ 18 w 57"/>
                <a:gd name="T21" fmla="*/ 53 h 53"/>
                <a:gd name="T22" fmla="*/ 57 w 57"/>
                <a:gd name="T23" fmla="*/ 19 h 53"/>
                <a:gd name="T24" fmla="*/ 43 w 57"/>
                <a:gd name="T25" fmla="*/ 0 h 53"/>
                <a:gd name="T26" fmla="*/ 24 w 57"/>
                <a:gd name="T27" fmla="*/ 14 h 53"/>
                <a:gd name="T28" fmla="*/ 33 w 57"/>
                <a:gd name="T29" fmla="*/ 25 h 53"/>
                <a:gd name="T30" fmla="*/ 43 w 57"/>
                <a:gd name="T31" fmla="*/ 17 h 53"/>
                <a:gd name="T32" fmla="*/ 40 w 57"/>
                <a:gd name="T33" fmla="*/ 13 h 53"/>
                <a:gd name="T34" fmla="*/ 34 w 57"/>
                <a:gd name="T35" fmla="*/ 18 h 53"/>
                <a:gd name="T36" fmla="*/ 31 w 57"/>
                <a:gd name="T37" fmla="*/ 14 h 53"/>
                <a:gd name="T38" fmla="*/ 42 w 57"/>
                <a:gd name="T39" fmla="*/ 6 h 53"/>
                <a:gd name="T40" fmla="*/ 48 w 57"/>
                <a:gd name="T41" fmla="*/ 15 h 53"/>
                <a:gd name="T42" fmla="*/ 50 w 57"/>
                <a:gd name="T43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7" h="5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5" name="îṩlíḍé">
              <a:extLst>
                <a:ext uri="{FF2B5EF4-FFF2-40B4-BE49-F238E27FC236}">
                  <a16:creationId xmlns:a16="http://schemas.microsoft.com/office/drawing/2014/main" id="{F17DF30D-B2B7-81C7-0A3C-F606DB07156A}"/>
                </a:ext>
              </a:extLst>
            </p:cNvPr>
            <p:cNvSpPr/>
            <p:nvPr/>
          </p:nvSpPr>
          <p:spPr bwMode="auto">
            <a:xfrm>
              <a:off x="3114676" y="2806665"/>
              <a:ext cx="130175" cy="136525"/>
            </a:xfrm>
            <a:custGeom>
              <a:avLst/>
              <a:gdLst>
                <a:gd name="T0" fmla="*/ 46 w 54"/>
                <a:gd name="T1" fmla="*/ 17 h 57"/>
                <a:gd name="T2" fmla="*/ 19 w 54"/>
                <a:gd name="T3" fmla="*/ 49 h 57"/>
                <a:gd name="T4" fmla="*/ 7 w 54"/>
                <a:gd name="T5" fmla="*/ 40 h 57"/>
                <a:gd name="T6" fmla="*/ 16 w 54"/>
                <a:gd name="T7" fmla="*/ 30 h 57"/>
                <a:gd name="T8" fmla="*/ 20 w 54"/>
                <a:gd name="T9" fmla="*/ 33 h 57"/>
                <a:gd name="T10" fmla="*/ 14 w 54"/>
                <a:gd name="T11" fmla="*/ 39 h 57"/>
                <a:gd name="T12" fmla="*/ 19 w 54"/>
                <a:gd name="T13" fmla="*/ 42 h 57"/>
                <a:gd name="T14" fmla="*/ 27 w 54"/>
                <a:gd name="T15" fmla="*/ 32 h 57"/>
                <a:gd name="T16" fmla="*/ 15 w 54"/>
                <a:gd name="T17" fmla="*/ 23 h 57"/>
                <a:gd name="T18" fmla="*/ 0 w 54"/>
                <a:gd name="T19" fmla="*/ 42 h 57"/>
                <a:gd name="T20" fmla="*/ 20 w 54"/>
                <a:gd name="T21" fmla="*/ 57 h 57"/>
                <a:gd name="T22" fmla="*/ 54 w 54"/>
                <a:gd name="T23" fmla="*/ 17 h 57"/>
                <a:gd name="T24" fmla="*/ 36 w 54"/>
                <a:gd name="T25" fmla="*/ 0 h 57"/>
                <a:gd name="T26" fmla="*/ 21 w 54"/>
                <a:gd name="T27" fmla="*/ 17 h 57"/>
                <a:gd name="T28" fmla="*/ 31 w 54"/>
                <a:gd name="T29" fmla="*/ 26 h 57"/>
                <a:gd name="T30" fmla="*/ 40 w 54"/>
                <a:gd name="T31" fmla="*/ 17 h 57"/>
                <a:gd name="T32" fmla="*/ 36 w 54"/>
                <a:gd name="T33" fmla="*/ 13 h 57"/>
                <a:gd name="T34" fmla="*/ 30 w 54"/>
                <a:gd name="T35" fmla="*/ 19 h 57"/>
                <a:gd name="T36" fmla="*/ 27 w 54"/>
                <a:gd name="T37" fmla="*/ 16 h 57"/>
                <a:gd name="T38" fmla="*/ 37 w 54"/>
                <a:gd name="T39" fmla="*/ 7 h 57"/>
                <a:gd name="T40" fmla="*/ 44 w 54"/>
                <a:gd name="T41" fmla="*/ 14 h 57"/>
                <a:gd name="T42" fmla="*/ 46 w 54"/>
                <a:gd name="T43" fmla="*/ 1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6" name="ïṥḻiḑê">
              <a:extLst>
                <a:ext uri="{FF2B5EF4-FFF2-40B4-BE49-F238E27FC236}">
                  <a16:creationId xmlns:a16="http://schemas.microsoft.com/office/drawing/2014/main" id="{D40D2173-301C-3B54-1DFA-551EB9DC40DC}"/>
                </a:ext>
              </a:extLst>
            </p:cNvPr>
            <p:cNvSpPr/>
            <p:nvPr/>
          </p:nvSpPr>
          <p:spPr bwMode="auto">
            <a:xfrm>
              <a:off x="3040063" y="2924140"/>
              <a:ext cx="112713" cy="142875"/>
            </a:xfrm>
            <a:custGeom>
              <a:avLst/>
              <a:gdLst>
                <a:gd name="T0" fmla="*/ 40 w 47"/>
                <a:gd name="T1" fmla="*/ 15 h 59"/>
                <a:gd name="T2" fmla="*/ 19 w 47"/>
                <a:gd name="T3" fmla="*/ 51 h 59"/>
                <a:gd name="T4" fmla="*/ 7 w 47"/>
                <a:gd name="T5" fmla="*/ 46 h 59"/>
                <a:gd name="T6" fmla="*/ 13 w 47"/>
                <a:gd name="T7" fmla="*/ 34 h 59"/>
                <a:gd name="T8" fmla="*/ 17 w 47"/>
                <a:gd name="T9" fmla="*/ 36 h 59"/>
                <a:gd name="T10" fmla="*/ 13 w 47"/>
                <a:gd name="T11" fmla="*/ 43 h 59"/>
                <a:gd name="T12" fmla="*/ 18 w 47"/>
                <a:gd name="T13" fmla="*/ 45 h 59"/>
                <a:gd name="T14" fmla="*/ 24 w 47"/>
                <a:gd name="T15" fmla="*/ 34 h 59"/>
                <a:gd name="T16" fmla="*/ 11 w 47"/>
                <a:gd name="T17" fmla="*/ 27 h 59"/>
                <a:gd name="T18" fmla="*/ 0 w 47"/>
                <a:gd name="T19" fmla="*/ 49 h 59"/>
                <a:gd name="T20" fmla="*/ 22 w 47"/>
                <a:gd name="T21" fmla="*/ 59 h 59"/>
                <a:gd name="T22" fmla="*/ 47 w 47"/>
                <a:gd name="T23" fmla="*/ 13 h 59"/>
                <a:gd name="T24" fmla="*/ 27 w 47"/>
                <a:gd name="T25" fmla="*/ 0 h 59"/>
                <a:gd name="T26" fmla="*/ 15 w 47"/>
                <a:gd name="T27" fmla="*/ 20 h 59"/>
                <a:gd name="T28" fmla="*/ 27 w 47"/>
                <a:gd name="T29" fmla="*/ 27 h 59"/>
                <a:gd name="T30" fmla="*/ 33 w 47"/>
                <a:gd name="T31" fmla="*/ 16 h 59"/>
                <a:gd name="T32" fmla="*/ 29 w 47"/>
                <a:gd name="T33" fmla="*/ 13 h 59"/>
                <a:gd name="T34" fmla="*/ 24 w 47"/>
                <a:gd name="T35" fmla="*/ 20 h 59"/>
                <a:gd name="T36" fmla="*/ 20 w 47"/>
                <a:gd name="T37" fmla="*/ 18 h 59"/>
                <a:gd name="T38" fmla="*/ 28 w 47"/>
                <a:gd name="T39" fmla="*/ 7 h 59"/>
                <a:gd name="T40" fmla="*/ 37 w 47"/>
                <a:gd name="T41" fmla="*/ 12 h 59"/>
                <a:gd name="T42" fmla="*/ 40 w 47"/>
                <a:gd name="T43" fmla="*/ 1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7" h="5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7" name="íṥḷîďê">
              <a:extLst>
                <a:ext uri="{FF2B5EF4-FFF2-40B4-BE49-F238E27FC236}">
                  <a16:creationId xmlns:a16="http://schemas.microsoft.com/office/drawing/2014/main" id="{A91B7C1E-F59C-BD3D-DF3A-1C2B5D69CB44}"/>
                </a:ext>
              </a:extLst>
            </p:cNvPr>
            <p:cNvSpPr/>
            <p:nvPr/>
          </p:nvSpPr>
          <p:spPr bwMode="auto">
            <a:xfrm>
              <a:off x="2990851" y="3063840"/>
              <a:ext cx="96838" cy="139700"/>
            </a:xfrm>
            <a:custGeom>
              <a:avLst/>
              <a:gdLst>
                <a:gd name="T0" fmla="*/ 33 w 40"/>
                <a:gd name="T1" fmla="*/ 12 h 58"/>
                <a:gd name="T2" fmla="*/ 20 w 40"/>
                <a:gd name="T3" fmla="*/ 52 h 58"/>
                <a:gd name="T4" fmla="*/ 6 w 40"/>
                <a:gd name="T5" fmla="*/ 48 h 58"/>
                <a:gd name="T6" fmla="*/ 10 w 40"/>
                <a:gd name="T7" fmla="*/ 35 h 58"/>
                <a:gd name="T8" fmla="*/ 14 w 40"/>
                <a:gd name="T9" fmla="*/ 37 h 58"/>
                <a:gd name="T10" fmla="*/ 12 w 40"/>
                <a:gd name="T11" fmla="*/ 44 h 58"/>
                <a:gd name="T12" fmla="*/ 17 w 40"/>
                <a:gd name="T13" fmla="*/ 45 h 58"/>
                <a:gd name="T14" fmla="*/ 21 w 40"/>
                <a:gd name="T15" fmla="*/ 33 h 58"/>
                <a:gd name="T16" fmla="*/ 6 w 40"/>
                <a:gd name="T17" fmla="*/ 29 h 58"/>
                <a:gd name="T18" fmla="*/ 0 w 40"/>
                <a:gd name="T19" fmla="*/ 53 h 58"/>
                <a:gd name="T20" fmla="*/ 24 w 40"/>
                <a:gd name="T21" fmla="*/ 58 h 58"/>
                <a:gd name="T22" fmla="*/ 40 w 40"/>
                <a:gd name="T23" fmla="*/ 9 h 58"/>
                <a:gd name="T24" fmla="*/ 17 w 40"/>
                <a:gd name="T25" fmla="*/ 0 h 58"/>
                <a:gd name="T26" fmla="*/ 9 w 40"/>
                <a:gd name="T27" fmla="*/ 22 h 58"/>
                <a:gd name="T28" fmla="*/ 22 w 40"/>
                <a:gd name="T29" fmla="*/ 26 h 58"/>
                <a:gd name="T30" fmla="*/ 26 w 40"/>
                <a:gd name="T31" fmla="*/ 14 h 58"/>
                <a:gd name="T32" fmla="*/ 22 w 40"/>
                <a:gd name="T33" fmla="*/ 12 h 58"/>
                <a:gd name="T34" fmla="*/ 19 w 40"/>
                <a:gd name="T35" fmla="*/ 20 h 58"/>
                <a:gd name="T36" fmla="*/ 14 w 40"/>
                <a:gd name="T37" fmla="*/ 19 h 58"/>
                <a:gd name="T38" fmla="*/ 20 w 40"/>
                <a:gd name="T39" fmla="*/ 6 h 58"/>
                <a:gd name="T40" fmla="*/ 30 w 40"/>
                <a:gd name="T41" fmla="*/ 10 h 58"/>
                <a:gd name="T42" fmla="*/ 33 w 40"/>
                <a:gd name="T43" fmla="*/ 1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0" h="5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8" name="ïṡḻide">
              <a:extLst>
                <a:ext uri="{FF2B5EF4-FFF2-40B4-BE49-F238E27FC236}">
                  <a16:creationId xmlns:a16="http://schemas.microsoft.com/office/drawing/2014/main" id="{CD4648C6-1C05-9B0E-4D8C-CE656B45A4BF}"/>
                </a:ext>
              </a:extLst>
            </p:cNvPr>
            <p:cNvSpPr/>
            <p:nvPr/>
          </p:nvSpPr>
          <p:spPr bwMode="auto">
            <a:xfrm>
              <a:off x="2925763" y="3194015"/>
              <a:ext cx="446088" cy="839788"/>
            </a:xfrm>
            <a:custGeom>
              <a:avLst/>
              <a:gdLst>
                <a:gd name="T0" fmla="*/ 28 w 185"/>
                <a:gd name="T1" fmla="*/ 14 h 348"/>
                <a:gd name="T2" fmla="*/ 45 w 185"/>
                <a:gd name="T3" fmla="*/ 17 h 348"/>
                <a:gd name="T4" fmla="*/ 54 w 185"/>
                <a:gd name="T5" fmla="*/ 28 h 348"/>
                <a:gd name="T6" fmla="*/ 34 w 185"/>
                <a:gd name="T7" fmla="*/ 62 h 348"/>
                <a:gd name="T8" fmla="*/ 64 w 185"/>
                <a:gd name="T9" fmla="*/ 63 h 348"/>
                <a:gd name="T10" fmla="*/ 36 w 185"/>
                <a:gd name="T11" fmla="*/ 111 h 348"/>
                <a:gd name="T12" fmla="*/ 43 w 185"/>
                <a:gd name="T13" fmla="*/ 125 h 348"/>
                <a:gd name="T14" fmla="*/ 56 w 185"/>
                <a:gd name="T15" fmla="*/ 145 h 348"/>
                <a:gd name="T16" fmla="*/ 49 w 185"/>
                <a:gd name="T17" fmla="*/ 171 h 348"/>
                <a:gd name="T18" fmla="*/ 78 w 185"/>
                <a:gd name="T19" fmla="*/ 162 h 348"/>
                <a:gd name="T20" fmla="*/ 69 w 185"/>
                <a:gd name="T21" fmla="*/ 217 h 348"/>
                <a:gd name="T22" fmla="*/ 81 w 185"/>
                <a:gd name="T23" fmla="*/ 228 h 348"/>
                <a:gd name="T24" fmla="*/ 101 w 185"/>
                <a:gd name="T25" fmla="*/ 241 h 348"/>
                <a:gd name="T26" fmla="*/ 103 w 185"/>
                <a:gd name="T27" fmla="*/ 268 h 348"/>
                <a:gd name="T28" fmla="*/ 126 w 185"/>
                <a:gd name="T29" fmla="*/ 249 h 348"/>
                <a:gd name="T30" fmla="*/ 136 w 185"/>
                <a:gd name="T31" fmla="*/ 305 h 348"/>
                <a:gd name="T32" fmla="*/ 150 w 185"/>
                <a:gd name="T33" fmla="*/ 310 h 348"/>
                <a:gd name="T34" fmla="*/ 171 w 185"/>
                <a:gd name="T35" fmla="*/ 313 h 348"/>
                <a:gd name="T36" fmla="*/ 184 w 185"/>
                <a:gd name="T37" fmla="*/ 342 h 348"/>
                <a:gd name="T38" fmla="*/ 176 w 185"/>
                <a:gd name="T39" fmla="*/ 342 h 348"/>
                <a:gd name="T40" fmla="*/ 118 w 185"/>
                <a:gd name="T41" fmla="*/ 333 h 348"/>
                <a:gd name="T42" fmla="*/ 138 w 185"/>
                <a:gd name="T43" fmla="*/ 312 h 348"/>
                <a:gd name="T44" fmla="*/ 103 w 185"/>
                <a:gd name="T45" fmla="*/ 302 h 348"/>
                <a:gd name="T46" fmla="*/ 99 w 185"/>
                <a:gd name="T47" fmla="*/ 282 h 348"/>
                <a:gd name="T48" fmla="*/ 94 w 185"/>
                <a:gd name="T49" fmla="*/ 265 h 348"/>
                <a:gd name="T50" fmla="*/ 42 w 185"/>
                <a:gd name="T51" fmla="*/ 237 h 348"/>
                <a:gd name="T52" fmla="*/ 67 w 185"/>
                <a:gd name="T53" fmla="*/ 224 h 348"/>
                <a:gd name="T54" fmla="*/ 38 w 185"/>
                <a:gd name="T55" fmla="*/ 202 h 348"/>
                <a:gd name="T56" fmla="*/ 43 w 185"/>
                <a:gd name="T57" fmla="*/ 183 h 348"/>
                <a:gd name="T58" fmla="*/ 43 w 185"/>
                <a:gd name="T59" fmla="*/ 166 h 348"/>
                <a:gd name="T60" fmla="*/ 3 w 185"/>
                <a:gd name="T61" fmla="*/ 122 h 348"/>
                <a:gd name="T62" fmla="*/ 32 w 185"/>
                <a:gd name="T63" fmla="*/ 120 h 348"/>
                <a:gd name="T64" fmla="*/ 13 w 185"/>
                <a:gd name="T65" fmla="*/ 90 h 348"/>
                <a:gd name="T66" fmla="*/ 23 w 185"/>
                <a:gd name="T67" fmla="*/ 71 h 348"/>
                <a:gd name="T68" fmla="*/ 28 w 185"/>
                <a:gd name="T69" fmla="*/ 55 h 348"/>
                <a:gd name="T70" fmla="*/ 6 w 185"/>
                <a:gd name="T71" fmla="*/ 2 h 348"/>
                <a:gd name="T72" fmla="*/ 6 w 185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5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29" name="iṡ1ïḑe">
              <a:extLst>
                <a:ext uri="{FF2B5EF4-FFF2-40B4-BE49-F238E27FC236}">
                  <a16:creationId xmlns:a16="http://schemas.microsoft.com/office/drawing/2014/main" id="{0C08D598-7ABF-5CDA-FA1E-EA073F5B41C6}"/>
                </a:ext>
              </a:extLst>
            </p:cNvPr>
            <p:cNvSpPr/>
            <p:nvPr/>
          </p:nvSpPr>
          <p:spPr bwMode="auto">
            <a:xfrm>
              <a:off x="4165601" y="3194015"/>
              <a:ext cx="447675" cy="839788"/>
            </a:xfrm>
            <a:custGeom>
              <a:avLst/>
              <a:gdLst>
                <a:gd name="T0" fmla="*/ 158 w 186"/>
                <a:gd name="T1" fmla="*/ 14 h 348"/>
                <a:gd name="T2" fmla="*/ 141 w 186"/>
                <a:gd name="T3" fmla="*/ 17 h 348"/>
                <a:gd name="T4" fmla="*/ 132 w 186"/>
                <a:gd name="T5" fmla="*/ 28 h 348"/>
                <a:gd name="T6" fmla="*/ 151 w 186"/>
                <a:gd name="T7" fmla="*/ 62 h 348"/>
                <a:gd name="T8" fmla="*/ 122 w 186"/>
                <a:gd name="T9" fmla="*/ 63 h 348"/>
                <a:gd name="T10" fmla="*/ 150 w 186"/>
                <a:gd name="T11" fmla="*/ 111 h 348"/>
                <a:gd name="T12" fmla="*/ 143 w 186"/>
                <a:gd name="T13" fmla="*/ 125 h 348"/>
                <a:gd name="T14" fmla="*/ 130 w 186"/>
                <a:gd name="T15" fmla="*/ 145 h 348"/>
                <a:gd name="T16" fmla="*/ 137 w 186"/>
                <a:gd name="T17" fmla="*/ 171 h 348"/>
                <a:gd name="T18" fmla="*/ 108 w 186"/>
                <a:gd name="T19" fmla="*/ 162 h 348"/>
                <a:gd name="T20" fmla="*/ 117 w 186"/>
                <a:gd name="T21" fmla="*/ 217 h 348"/>
                <a:gd name="T22" fmla="*/ 105 w 186"/>
                <a:gd name="T23" fmla="*/ 228 h 348"/>
                <a:gd name="T24" fmla="*/ 85 w 186"/>
                <a:gd name="T25" fmla="*/ 241 h 348"/>
                <a:gd name="T26" fmla="*/ 83 w 186"/>
                <a:gd name="T27" fmla="*/ 268 h 348"/>
                <a:gd name="T28" fmla="*/ 60 w 186"/>
                <a:gd name="T29" fmla="*/ 249 h 348"/>
                <a:gd name="T30" fmla="*/ 50 w 186"/>
                <a:gd name="T31" fmla="*/ 305 h 348"/>
                <a:gd name="T32" fmla="*/ 36 w 186"/>
                <a:gd name="T33" fmla="*/ 310 h 348"/>
                <a:gd name="T34" fmla="*/ 15 w 186"/>
                <a:gd name="T35" fmla="*/ 313 h 348"/>
                <a:gd name="T36" fmla="*/ 2 w 186"/>
                <a:gd name="T37" fmla="*/ 342 h 348"/>
                <a:gd name="T38" fmla="*/ 10 w 186"/>
                <a:gd name="T39" fmla="*/ 342 h 348"/>
                <a:gd name="T40" fmla="*/ 68 w 186"/>
                <a:gd name="T41" fmla="*/ 333 h 348"/>
                <a:gd name="T42" fmla="*/ 48 w 186"/>
                <a:gd name="T43" fmla="*/ 312 h 348"/>
                <a:gd name="T44" fmla="*/ 83 w 186"/>
                <a:gd name="T45" fmla="*/ 302 h 348"/>
                <a:gd name="T46" fmla="*/ 86 w 186"/>
                <a:gd name="T47" fmla="*/ 282 h 348"/>
                <a:gd name="T48" fmla="*/ 92 w 186"/>
                <a:gd name="T49" fmla="*/ 265 h 348"/>
                <a:gd name="T50" fmla="*/ 144 w 186"/>
                <a:gd name="T51" fmla="*/ 237 h 348"/>
                <a:gd name="T52" fmla="*/ 119 w 186"/>
                <a:gd name="T53" fmla="*/ 224 h 348"/>
                <a:gd name="T54" fmla="*/ 147 w 186"/>
                <a:gd name="T55" fmla="*/ 202 h 348"/>
                <a:gd name="T56" fmla="*/ 143 w 186"/>
                <a:gd name="T57" fmla="*/ 183 h 348"/>
                <a:gd name="T58" fmla="*/ 143 w 186"/>
                <a:gd name="T59" fmla="*/ 166 h 348"/>
                <a:gd name="T60" fmla="*/ 183 w 186"/>
                <a:gd name="T61" fmla="*/ 122 h 348"/>
                <a:gd name="T62" fmla="*/ 154 w 186"/>
                <a:gd name="T63" fmla="*/ 120 h 348"/>
                <a:gd name="T64" fmla="*/ 173 w 186"/>
                <a:gd name="T65" fmla="*/ 90 h 348"/>
                <a:gd name="T66" fmla="*/ 163 w 186"/>
                <a:gd name="T67" fmla="*/ 71 h 348"/>
                <a:gd name="T68" fmla="*/ 158 w 186"/>
                <a:gd name="T69" fmla="*/ 55 h 348"/>
                <a:gd name="T70" fmla="*/ 179 w 186"/>
                <a:gd name="T71" fmla="*/ 2 h 348"/>
                <a:gd name="T72" fmla="*/ 180 w 186"/>
                <a:gd name="T73" fmla="*/ 0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86" h="3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0" name="ïṧlïḍe">
              <a:extLst>
                <a:ext uri="{FF2B5EF4-FFF2-40B4-BE49-F238E27FC236}">
                  <a16:creationId xmlns:a16="http://schemas.microsoft.com/office/drawing/2014/main" id="{A64DEDA1-F854-E466-8FA5-48EECDE3098C}"/>
                </a:ext>
              </a:extLst>
            </p:cNvPr>
            <p:cNvSpPr/>
            <p:nvPr/>
          </p:nvSpPr>
          <p:spPr bwMode="auto">
            <a:xfrm>
              <a:off x="3159126" y="3544852"/>
              <a:ext cx="115888" cy="106363"/>
            </a:xfrm>
            <a:custGeom>
              <a:avLst/>
              <a:gdLst>
                <a:gd name="T0" fmla="*/ 13 w 48"/>
                <a:gd name="T1" fmla="*/ 44 h 44"/>
                <a:gd name="T2" fmla="*/ 8 w 48"/>
                <a:gd name="T3" fmla="*/ 33 h 44"/>
                <a:gd name="T4" fmla="*/ 10 w 48"/>
                <a:gd name="T5" fmla="*/ 32 h 44"/>
                <a:gd name="T6" fmla="*/ 10 w 48"/>
                <a:gd name="T7" fmla="*/ 33 h 44"/>
                <a:gd name="T8" fmla="*/ 11 w 48"/>
                <a:gd name="T9" fmla="*/ 34 h 44"/>
                <a:gd name="T10" fmla="*/ 12 w 48"/>
                <a:gd name="T11" fmla="*/ 35 h 44"/>
                <a:gd name="T12" fmla="*/ 14 w 48"/>
                <a:gd name="T13" fmla="*/ 34 h 44"/>
                <a:gd name="T14" fmla="*/ 26 w 48"/>
                <a:gd name="T15" fmla="*/ 28 h 44"/>
                <a:gd name="T16" fmla="*/ 20 w 48"/>
                <a:gd name="T17" fmla="*/ 16 h 44"/>
                <a:gd name="T18" fmla="*/ 8 w 48"/>
                <a:gd name="T19" fmla="*/ 21 h 44"/>
                <a:gd name="T20" fmla="*/ 7 w 48"/>
                <a:gd name="T21" fmla="*/ 22 h 44"/>
                <a:gd name="T22" fmla="*/ 6 w 48"/>
                <a:gd name="T23" fmla="*/ 24 h 44"/>
                <a:gd name="T24" fmla="*/ 7 w 48"/>
                <a:gd name="T25" fmla="*/ 25 h 44"/>
                <a:gd name="T26" fmla="*/ 7 w 48"/>
                <a:gd name="T27" fmla="*/ 26 h 44"/>
                <a:gd name="T28" fmla="*/ 5 w 48"/>
                <a:gd name="T29" fmla="*/ 27 h 44"/>
                <a:gd name="T30" fmla="*/ 0 w 48"/>
                <a:gd name="T31" fmla="*/ 16 h 44"/>
                <a:gd name="T32" fmla="*/ 2 w 48"/>
                <a:gd name="T33" fmla="*/ 15 h 44"/>
                <a:gd name="T34" fmla="*/ 2 w 48"/>
                <a:gd name="T35" fmla="*/ 16 h 44"/>
                <a:gd name="T36" fmla="*/ 3 w 48"/>
                <a:gd name="T37" fmla="*/ 18 h 44"/>
                <a:gd name="T38" fmla="*/ 5 w 48"/>
                <a:gd name="T39" fmla="*/ 18 h 44"/>
                <a:gd name="T40" fmla="*/ 6 w 48"/>
                <a:gd name="T41" fmla="*/ 17 h 44"/>
                <a:gd name="T42" fmla="*/ 31 w 48"/>
                <a:gd name="T43" fmla="*/ 6 h 44"/>
                <a:gd name="T44" fmla="*/ 33 w 48"/>
                <a:gd name="T45" fmla="*/ 5 h 44"/>
                <a:gd name="T46" fmla="*/ 33 w 48"/>
                <a:gd name="T47" fmla="*/ 3 h 44"/>
                <a:gd name="T48" fmla="*/ 33 w 48"/>
                <a:gd name="T49" fmla="*/ 2 h 44"/>
                <a:gd name="T50" fmla="*/ 33 w 48"/>
                <a:gd name="T51" fmla="*/ 0 h 44"/>
                <a:gd name="T52" fmla="*/ 35 w 48"/>
                <a:gd name="T53" fmla="*/ 0 h 44"/>
                <a:gd name="T54" fmla="*/ 40 w 48"/>
                <a:gd name="T55" fmla="*/ 11 h 44"/>
                <a:gd name="T56" fmla="*/ 38 w 48"/>
                <a:gd name="T57" fmla="*/ 12 h 44"/>
                <a:gd name="T58" fmla="*/ 37 w 48"/>
                <a:gd name="T59" fmla="*/ 10 h 44"/>
                <a:gd name="T60" fmla="*/ 36 w 48"/>
                <a:gd name="T61" fmla="*/ 9 h 44"/>
                <a:gd name="T62" fmla="*/ 35 w 48"/>
                <a:gd name="T63" fmla="*/ 9 h 44"/>
                <a:gd name="T64" fmla="*/ 33 w 48"/>
                <a:gd name="T65" fmla="*/ 9 h 44"/>
                <a:gd name="T66" fmla="*/ 23 w 48"/>
                <a:gd name="T67" fmla="*/ 15 h 44"/>
                <a:gd name="T68" fmla="*/ 29 w 48"/>
                <a:gd name="T69" fmla="*/ 27 h 44"/>
                <a:gd name="T70" fmla="*/ 39 w 48"/>
                <a:gd name="T71" fmla="*/ 22 h 44"/>
                <a:gd name="T72" fmla="*/ 40 w 48"/>
                <a:gd name="T73" fmla="*/ 21 h 44"/>
                <a:gd name="T74" fmla="*/ 41 w 48"/>
                <a:gd name="T75" fmla="*/ 20 h 44"/>
                <a:gd name="T76" fmla="*/ 41 w 48"/>
                <a:gd name="T77" fmla="*/ 18 h 44"/>
                <a:gd name="T78" fmla="*/ 41 w 48"/>
                <a:gd name="T79" fmla="*/ 17 h 44"/>
                <a:gd name="T80" fmla="*/ 42 w 48"/>
                <a:gd name="T81" fmla="*/ 16 h 44"/>
                <a:gd name="T82" fmla="*/ 48 w 48"/>
                <a:gd name="T83" fmla="*/ 27 h 44"/>
                <a:gd name="T84" fmla="*/ 46 w 48"/>
                <a:gd name="T85" fmla="*/ 28 h 44"/>
                <a:gd name="T86" fmla="*/ 45 w 48"/>
                <a:gd name="T87" fmla="*/ 27 h 44"/>
                <a:gd name="T88" fmla="*/ 44 w 48"/>
                <a:gd name="T89" fmla="*/ 26 h 44"/>
                <a:gd name="T90" fmla="*/ 43 w 48"/>
                <a:gd name="T91" fmla="*/ 26 h 44"/>
                <a:gd name="T92" fmla="*/ 41 w 48"/>
                <a:gd name="T93" fmla="*/ 26 h 44"/>
                <a:gd name="T94" fmla="*/ 16 w 48"/>
                <a:gd name="T95" fmla="*/ 38 h 44"/>
                <a:gd name="T96" fmla="*/ 15 w 48"/>
                <a:gd name="T97" fmla="*/ 39 h 44"/>
                <a:gd name="T98" fmla="*/ 14 w 48"/>
                <a:gd name="T99" fmla="*/ 40 h 44"/>
                <a:gd name="T100" fmla="*/ 14 w 48"/>
                <a:gd name="T101" fmla="*/ 42 h 44"/>
                <a:gd name="T102" fmla="*/ 15 w 48"/>
                <a:gd name="T103" fmla="*/ 43 h 44"/>
                <a:gd name="T104" fmla="*/ 13 w 48"/>
                <a:gd name="T10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" h="4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1" name="íṣḷîde">
              <a:extLst>
                <a:ext uri="{FF2B5EF4-FFF2-40B4-BE49-F238E27FC236}">
                  <a16:creationId xmlns:a16="http://schemas.microsoft.com/office/drawing/2014/main" id="{52FCE391-568D-5909-BC6D-13AA121E320D}"/>
                </a:ext>
              </a:extLst>
            </p:cNvPr>
            <p:cNvSpPr/>
            <p:nvPr/>
          </p:nvSpPr>
          <p:spPr bwMode="auto">
            <a:xfrm>
              <a:off x="3222626" y="3630577"/>
              <a:ext cx="103188" cy="95250"/>
            </a:xfrm>
            <a:custGeom>
              <a:avLst/>
              <a:gdLst>
                <a:gd name="T0" fmla="*/ 42 w 43"/>
                <a:gd name="T1" fmla="*/ 27 h 39"/>
                <a:gd name="T2" fmla="*/ 40 w 43"/>
                <a:gd name="T3" fmla="*/ 25 h 39"/>
                <a:gd name="T4" fmla="*/ 39 w 43"/>
                <a:gd name="T5" fmla="*/ 24 h 39"/>
                <a:gd name="T6" fmla="*/ 36 w 43"/>
                <a:gd name="T7" fmla="*/ 25 h 39"/>
                <a:gd name="T8" fmla="*/ 32 w 43"/>
                <a:gd name="T9" fmla="*/ 27 h 39"/>
                <a:gd name="T10" fmla="*/ 18 w 43"/>
                <a:gd name="T11" fmla="*/ 37 h 39"/>
                <a:gd name="T12" fmla="*/ 13 w 43"/>
                <a:gd name="T13" fmla="*/ 39 h 39"/>
                <a:gd name="T14" fmla="*/ 8 w 43"/>
                <a:gd name="T15" fmla="*/ 39 h 39"/>
                <a:gd name="T16" fmla="*/ 4 w 43"/>
                <a:gd name="T17" fmla="*/ 37 h 39"/>
                <a:gd name="T18" fmla="*/ 2 w 43"/>
                <a:gd name="T19" fmla="*/ 35 h 39"/>
                <a:gd name="T20" fmla="*/ 0 w 43"/>
                <a:gd name="T21" fmla="*/ 30 h 39"/>
                <a:gd name="T22" fmla="*/ 0 w 43"/>
                <a:gd name="T23" fmla="*/ 26 h 39"/>
                <a:gd name="T24" fmla="*/ 2 w 43"/>
                <a:gd name="T25" fmla="*/ 22 h 39"/>
                <a:gd name="T26" fmla="*/ 5 w 43"/>
                <a:gd name="T27" fmla="*/ 19 h 39"/>
                <a:gd name="T28" fmla="*/ 24 w 43"/>
                <a:gd name="T29" fmla="*/ 7 h 39"/>
                <a:gd name="T30" fmla="*/ 25 w 43"/>
                <a:gd name="T31" fmla="*/ 6 h 39"/>
                <a:gd name="T32" fmla="*/ 25 w 43"/>
                <a:gd name="T33" fmla="*/ 4 h 39"/>
                <a:gd name="T34" fmla="*/ 25 w 43"/>
                <a:gd name="T35" fmla="*/ 3 h 39"/>
                <a:gd name="T36" fmla="*/ 25 w 43"/>
                <a:gd name="T37" fmla="*/ 1 h 39"/>
                <a:gd name="T38" fmla="*/ 26 w 43"/>
                <a:gd name="T39" fmla="*/ 0 h 39"/>
                <a:gd name="T40" fmla="*/ 33 w 43"/>
                <a:gd name="T41" fmla="*/ 11 h 39"/>
                <a:gd name="T42" fmla="*/ 31 w 43"/>
                <a:gd name="T43" fmla="*/ 12 h 39"/>
                <a:gd name="T44" fmla="*/ 30 w 43"/>
                <a:gd name="T45" fmla="*/ 11 h 39"/>
                <a:gd name="T46" fmla="*/ 29 w 43"/>
                <a:gd name="T47" fmla="*/ 10 h 39"/>
                <a:gd name="T48" fmla="*/ 28 w 43"/>
                <a:gd name="T49" fmla="*/ 9 h 39"/>
                <a:gd name="T50" fmla="*/ 26 w 43"/>
                <a:gd name="T51" fmla="*/ 10 h 39"/>
                <a:gd name="T52" fmla="*/ 9 w 43"/>
                <a:gd name="T53" fmla="*/ 22 h 39"/>
                <a:gd name="T54" fmla="*/ 6 w 43"/>
                <a:gd name="T55" fmla="*/ 24 h 39"/>
                <a:gd name="T56" fmla="*/ 4 w 43"/>
                <a:gd name="T57" fmla="*/ 27 h 39"/>
                <a:gd name="T58" fmla="*/ 3 w 43"/>
                <a:gd name="T59" fmla="*/ 30 h 39"/>
                <a:gd name="T60" fmla="*/ 5 w 43"/>
                <a:gd name="T61" fmla="*/ 34 h 39"/>
                <a:gd name="T62" fmla="*/ 8 w 43"/>
                <a:gd name="T63" fmla="*/ 36 h 39"/>
                <a:gd name="T64" fmla="*/ 11 w 43"/>
                <a:gd name="T65" fmla="*/ 37 h 39"/>
                <a:gd name="T66" fmla="*/ 14 w 43"/>
                <a:gd name="T67" fmla="*/ 36 h 39"/>
                <a:gd name="T68" fmla="*/ 17 w 43"/>
                <a:gd name="T69" fmla="*/ 35 h 39"/>
                <a:gd name="T70" fmla="*/ 30 w 43"/>
                <a:gd name="T71" fmla="*/ 26 h 39"/>
                <a:gd name="T72" fmla="*/ 34 w 43"/>
                <a:gd name="T73" fmla="*/ 23 h 39"/>
                <a:gd name="T74" fmla="*/ 36 w 43"/>
                <a:gd name="T75" fmla="*/ 21 h 39"/>
                <a:gd name="T76" fmla="*/ 36 w 43"/>
                <a:gd name="T77" fmla="*/ 18 h 39"/>
                <a:gd name="T78" fmla="*/ 35 w 43"/>
                <a:gd name="T79" fmla="*/ 17 h 39"/>
                <a:gd name="T80" fmla="*/ 36 w 43"/>
                <a:gd name="T81" fmla="*/ 16 h 39"/>
                <a:gd name="T82" fmla="*/ 43 w 43"/>
                <a:gd name="T83" fmla="*/ 26 h 39"/>
                <a:gd name="T84" fmla="*/ 42 w 43"/>
                <a:gd name="T85" fmla="*/ 2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2" name="ïS1ïḍê">
              <a:extLst>
                <a:ext uri="{FF2B5EF4-FFF2-40B4-BE49-F238E27FC236}">
                  <a16:creationId xmlns:a16="http://schemas.microsoft.com/office/drawing/2014/main" id="{01E6CAA9-E9BE-7941-52C0-4AA0313241A7}"/>
                </a:ext>
              </a:extLst>
            </p:cNvPr>
            <p:cNvSpPr/>
            <p:nvPr/>
          </p:nvSpPr>
          <p:spPr bwMode="auto">
            <a:xfrm>
              <a:off x="3268663" y="3708365"/>
              <a:ext cx="117475" cy="111125"/>
            </a:xfrm>
            <a:custGeom>
              <a:avLst/>
              <a:gdLst>
                <a:gd name="T0" fmla="*/ 48 w 49"/>
                <a:gd name="T1" fmla="*/ 25 h 46"/>
                <a:gd name="T2" fmla="*/ 46 w 49"/>
                <a:gd name="T3" fmla="*/ 24 h 46"/>
                <a:gd name="T4" fmla="*/ 45 w 49"/>
                <a:gd name="T5" fmla="*/ 23 h 46"/>
                <a:gd name="T6" fmla="*/ 42 w 49"/>
                <a:gd name="T7" fmla="*/ 24 h 46"/>
                <a:gd name="T8" fmla="*/ 38 w 49"/>
                <a:gd name="T9" fmla="*/ 27 h 46"/>
                <a:gd name="T10" fmla="*/ 17 w 49"/>
                <a:gd name="T11" fmla="*/ 46 h 46"/>
                <a:gd name="T12" fmla="*/ 16 w 49"/>
                <a:gd name="T13" fmla="*/ 44 h 46"/>
                <a:gd name="T14" fmla="*/ 27 w 49"/>
                <a:gd name="T15" fmla="*/ 10 h 46"/>
                <a:gd name="T16" fmla="*/ 13 w 49"/>
                <a:gd name="T17" fmla="*/ 23 h 46"/>
                <a:gd name="T18" fmla="*/ 9 w 49"/>
                <a:gd name="T19" fmla="*/ 27 h 46"/>
                <a:gd name="T20" fmla="*/ 8 w 49"/>
                <a:gd name="T21" fmla="*/ 29 h 46"/>
                <a:gd name="T22" fmla="*/ 8 w 49"/>
                <a:gd name="T23" fmla="*/ 32 h 46"/>
                <a:gd name="T24" fmla="*/ 9 w 49"/>
                <a:gd name="T25" fmla="*/ 33 h 46"/>
                <a:gd name="T26" fmla="*/ 8 w 49"/>
                <a:gd name="T27" fmla="*/ 35 h 46"/>
                <a:gd name="T28" fmla="*/ 0 w 49"/>
                <a:gd name="T29" fmla="*/ 26 h 46"/>
                <a:gd name="T30" fmla="*/ 1 w 49"/>
                <a:gd name="T31" fmla="*/ 24 h 46"/>
                <a:gd name="T32" fmla="*/ 3 w 49"/>
                <a:gd name="T33" fmla="*/ 25 h 46"/>
                <a:gd name="T34" fmla="*/ 5 w 49"/>
                <a:gd name="T35" fmla="*/ 26 h 46"/>
                <a:gd name="T36" fmla="*/ 7 w 49"/>
                <a:gd name="T37" fmla="*/ 25 h 46"/>
                <a:gd name="T38" fmla="*/ 11 w 49"/>
                <a:gd name="T39" fmla="*/ 22 h 46"/>
                <a:gd name="T40" fmla="*/ 25 w 49"/>
                <a:gd name="T41" fmla="*/ 9 h 46"/>
                <a:gd name="T42" fmla="*/ 27 w 49"/>
                <a:gd name="T43" fmla="*/ 7 h 46"/>
                <a:gd name="T44" fmla="*/ 28 w 49"/>
                <a:gd name="T45" fmla="*/ 5 h 46"/>
                <a:gd name="T46" fmla="*/ 27 w 49"/>
                <a:gd name="T47" fmla="*/ 3 h 46"/>
                <a:gd name="T48" fmla="*/ 26 w 49"/>
                <a:gd name="T49" fmla="*/ 1 h 46"/>
                <a:gd name="T50" fmla="*/ 28 w 49"/>
                <a:gd name="T51" fmla="*/ 0 h 46"/>
                <a:gd name="T52" fmla="*/ 34 w 49"/>
                <a:gd name="T53" fmla="*/ 6 h 46"/>
                <a:gd name="T54" fmla="*/ 23 w 49"/>
                <a:gd name="T55" fmla="*/ 38 h 46"/>
                <a:gd name="T56" fmla="*/ 37 w 49"/>
                <a:gd name="T57" fmla="*/ 26 h 46"/>
                <a:gd name="T58" fmla="*/ 40 w 49"/>
                <a:gd name="T59" fmla="*/ 22 h 46"/>
                <a:gd name="T60" fmla="*/ 41 w 49"/>
                <a:gd name="T61" fmla="*/ 20 h 46"/>
                <a:gd name="T62" fmla="*/ 41 w 49"/>
                <a:gd name="T63" fmla="*/ 18 h 46"/>
                <a:gd name="T64" fmla="*/ 40 w 49"/>
                <a:gd name="T65" fmla="*/ 16 h 46"/>
                <a:gd name="T66" fmla="*/ 41 w 49"/>
                <a:gd name="T67" fmla="*/ 14 h 46"/>
                <a:gd name="T68" fmla="*/ 49 w 49"/>
                <a:gd name="T69" fmla="*/ 23 h 46"/>
                <a:gd name="T70" fmla="*/ 48 w 49"/>
                <a:gd name="T71" fmla="*/ 2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" h="4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3" name="ïṧḷíḍê">
              <a:extLst>
                <a:ext uri="{FF2B5EF4-FFF2-40B4-BE49-F238E27FC236}">
                  <a16:creationId xmlns:a16="http://schemas.microsoft.com/office/drawing/2014/main" id="{0E3DA8DA-1278-7B6B-A534-135F1E91D421}"/>
                </a:ext>
              </a:extLst>
            </p:cNvPr>
            <p:cNvSpPr/>
            <p:nvPr/>
          </p:nvSpPr>
          <p:spPr bwMode="auto">
            <a:xfrm>
              <a:off x="3338513" y="3795677"/>
              <a:ext cx="88900" cy="96838"/>
            </a:xfrm>
            <a:custGeom>
              <a:avLst/>
              <a:gdLst>
                <a:gd name="T0" fmla="*/ 24 w 37"/>
                <a:gd name="T1" fmla="*/ 40 h 40"/>
                <a:gd name="T2" fmla="*/ 14 w 37"/>
                <a:gd name="T3" fmla="*/ 33 h 40"/>
                <a:gd name="T4" fmla="*/ 16 w 37"/>
                <a:gd name="T5" fmla="*/ 31 h 40"/>
                <a:gd name="T6" fmla="*/ 18 w 37"/>
                <a:gd name="T7" fmla="*/ 32 h 40"/>
                <a:gd name="T8" fmla="*/ 20 w 37"/>
                <a:gd name="T9" fmla="*/ 32 h 40"/>
                <a:gd name="T10" fmla="*/ 20 w 37"/>
                <a:gd name="T11" fmla="*/ 32 h 40"/>
                <a:gd name="T12" fmla="*/ 20 w 37"/>
                <a:gd name="T13" fmla="*/ 31 h 40"/>
                <a:gd name="T14" fmla="*/ 23 w 37"/>
                <a:gd name="T15" fmla="*/ 23 h 40"/>
                <a:gd name="T16" fmla="*/ 15 w 37"/>
                <a:gd name="T17" fmla="*/ 17 h 40"/>
                <a:gd name="T18" fmla="*/ 12 w 37"/>
                <a:gd name="T19" fmla="*/ 19 h 40"/>
                <a:gd name="T20" fmla="*/ 10 w 37"/>
                <a:gd name="T21" fmla="*/ 20 h 40"/>
                <a:gd name="T22" fmla="*/ 9 w 37"/>
                <a:gd name="T23" fmla="*/ 22 h 40"/>
                <a:gd name="T24" fmla="*/ 8 w 37"/>
                <a:gd name="T25" fmla="*/ 23 h 40"/>
                <a:gd name="T26" fmla="*/ 8 w 37"/>
                <a:gd name="T27" fmla="*/ 25 h 40"/>
                <a:gd name="T28" fmla="*/ 10 w 37"/>
                <a:gd name="T29" fmla="*/ 27 h 40"/>
                <a:gd name="T30" fmla="*/ 9 w 37"/>
                <a:gd name="T31" fmla="*/ 29 h 40"/>
                <a:gd name="T32" fmla="*/ 0 w 37"/>
                <a:gd name="T33" fmla="*/ 22 h 40"/>
                <a:gd name="T34" fmla="*/ 1 w 37"/>
                <a:gd name="T35" fmla="*/ 20 h 40"/>
                <a:gd name="T36" fmla="*/ 2 w 37"/>
                <a:gd name="T37" fmla="*/ 21 h 40"/>
                <a:gd name="T38" fmla="*/ 4 w 37"/>
                <a:gd name="T39" fmla="*/ 21 h 40"/>
                <a:gd name="T40" fmla="*/ 6 w 37"/>
                <a:gd name="T41" fmla="*/ 21 h 40"/>
                <a:gd name="T42" fmla="*/ 8 w 37"/>
                <a:gd name="T43" fmla="*/ 19 h 40"/>
                <a:gd name="T44" fmla="*/ 22 w 37"/>
                <a:gd name="T45" fmla="*/ 9 h 40"/>
                <a:gd name="T46" fmla="*/ 35 w 37"/>
                <a:gd name="T47" fmla="*/ 0 h 40"/>
                <a:gd name="T48" fmla="*/ 37 w 37"/>
                <a:gd name="T49" fmla="*/ 1 h 40"/>
                <a:gd name="T50" fmla="*/ 24 w 37"/>
                <a:gd name="T51" fmla="*/ 33 h 40"/>
                <a:gd name="T52" fmla="*/ 24 w 37"/>
                <a:gd name="T53" fmla="*/ 35 h 40"/>
                <a:gd name="T54" fmla="*/ 24 w 37"/>
                <a:gd name="T55" fmla="*/ 36 h 40"/>
                <a:gd name="T56" fmla="*/ 25 w 37"/>
                <a:gd name="T57" fmla="*/ 38 h 40"/>
                <a:gd name="T58" fmla="*/ 26 w 37"/>
                <a:gd name="T59" fmla="*/ 39 h 40"/>
                <a:gd name="T60" fmla="*/ 24 w 37"/>
                <a:gd name="T61" fmla="*/ 40 h 40"/>
                <a:gd name="T62" fmla="*/ 24 w 37"/>
                <a:gd name="T63" fmla="*/ 21 h 40"/>
                <a:gd name="T64" fmla="*/ 30 w 37"/>
                <a:gd name="T65" fmla="*/ 6 h 40"/>
                <a:gd name="T66" fmla="*/ 17 w 37"/>
                <a:gd name="T67" fmla="*/ 15 h 40"/>
                <a:gd name="T68" fmla="*/ 24 w 37"/>
                <a:gd name="T69" fmla="*/ 2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7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4" name="iṡľiḋe">
              <a:extLst>
                <a:ext uri="{FF2B5EF4-FFF2-40B4-BE49-F238E27FC236}">
                  <a16:creationId xmlns:a16="http://schemas.microsoft.com/office/drawing/2014/main" id="{9DE64834-1CBF-995D-EC58-B53D8FCD6154}"/>
                </a:ext>
              </a:extLst>
            </p:cNvPr>
            <p:cNvSpPr/>
            <p:nvPr/>
          </p:nvSpPr>
          <p:spPr bwMode="auto">
            <a:xfrm>
              <a:off x="3427413" y="3832190"/>
              <a:ext cx="109538" cy="112713"/>
            </a:xfrm>
            <a:custGeom>
              <a:avLst/>
              <a:gdLst>
                <a:gd name="T0" fmla="*/ 45 w 46"/>
                <a:gd name="T1" fmla="*/ 17 h 47"/>
                <a:gd name="T2" fmla="*/ 43 w 46"/>
                <a:gd name="T3" fmla="*/ 16 h 47"/>
                <a:gd name="T4" fmla="*/ 42 w 46"/>
                <a:gd name="T5" fmla="*/ 16 h 47"/>
                <a:gd name="T6" fmla="*/ 39 w 46"/>
                <a:gd name="T7" fmla="*/ 18 h 47"/>
                <a:gd name="T8" fmla="*/ 37 w 46"/>
                <a:gd name="T9" fmla="*/ 22 h 47"/>
                <a:gd name="T10" fmla="*/ 23 w 46"/>
                <a:gd name="T11" fmla="*/ 47 h 47"/>
                <a:gd name="T12" fmla="*/ 21 w 46"/>
                <a:gd name="T13" fmla="*/ 46 h 47"/>
                <a:gd name="T14" fmla="*/ 21 w 46"/>
                <a:gd name="T15" fmla="*/ 10 h 47"/>
                <a:gd name="T16" fmla="*/ 11 w 46"/>
                <a:gd name="T17" fmla="*/ 27 h 47"/>
                <a:gd name="T18" fmla="*/ 9 w 46"/>
                <a:gd name="T19" fmla="*/ 31 h 47"/>
                <a:gd name="T20" fmla="*/ 9 w 46"/>
                <a:gd name="T21" fmla="*/ 34 h 47"/>
                <a:gd name="T22" fmla="*/ 10 w 46"/>
                <a:gd name="T23" fmla="*/ 36 h 47"/>
                <a:gd name="T24" fmla="*/ 11 w 46"/>
                <a:gd name="T25" fmla="*/ 38 h 47"/>
                <a:gd name="T26" fmla="*/ 10 w 46"/>
                <a:gd name="T27" fmla="*/ 39 h 47"/>
                <a:gd name="T28" fmla="*/ 0 w 46"/>
                <a:gd name="T29" fmla="*/ 33 h 47"/>
                <a:gd name="T30" fmla="*/ 1 w 46"/>
                <a:gd name="T31" fmla="*/ 32 h 47"/>
                <a:gd name="T32" fmla="*/ 3 w 46"/>
                <a:gd name="T33" fmla="*/ 32 h 47"/>
                <a:gd name="T34" fmla="*/ 5 w 46"/>
                <a:gd name="T35" fmla="*/ 32 h 47"/>
                <a:gd name="T36" fmla="*/ 7 w 46"/>
                <a:gd name="T37" fmla="*/ 31 h 47"/>
                <a:gd name="T38" fmla="*/ 9 w 46"/>
                <a:gd name="T39" fmla="*/ 26 h 47"/>
                <a:gd name="T40" fmla="*/ 19 w 46"/>
                <a:gd name="T41" fmla="*/ 10 h 47"/>
                <a:gd name="T42" fmla="*/ 20 w 46"/>
                <a:gd name="T43" fmla="*/ 7 h 47"/>
                <a:gd name="T44" fmla="*/ 20 w 46"/>
                <a:gd name="T45" fmla="*/ 5 h 47"/>
                <a:gd name="T46" fmla="*/ 19 w 46"/>
                <a:gd name="T47" fmla="*/ 3 h 47"/>
                <a:gd name="T48" fmla="*/ 17 w 46"/>
                <a:gd name="T49" fmla="*/ 1 h 47"/>
                <a:gd name="T50" fmla="*/ 18 w 46"/>
                <a:gd name="T51" fmla="*/ 0 h 47"/>
                <a:gd name="T52" fmla="*/ 26 w 46"/>
                <a:gd name="T53" fmla="*/ 4 h 47"/>
                <a:gd name="T54" fmla="*/ 26 w 46"/>
                <a:gd name="T55" fmla="*/ 37 h 47"/>
                <a:gd name="T56" fmla="*/ 35 w 46"/>
                <a:gd name="T57" fmla="*/ 22 h 47"/>
                <a:gd name="T58" fmla="*/ 37 w 46"/>
                <a:gd name="T59" fmla="*/ 17 h 47"/>
                <a:gd name="T60" fmla="*/ 37 w 46"/>
                <a:gd name="T61" fmla="*/ 14 h 47"/>
                <a:gd name="T62" fmla="*/ 36 w 46"/>
                <a:gd name="T63" fmla="*/ 12 h 47"/>
                <a:gd name="T64" fmla="*/ 35 w 46"/>
                <a:gd name="T65" fmla="*/ 11 h 47"/>
                <a:gd name="T66" fmla="*/ 36 w 46"/>
                <a:gd name="T67" fmla="*/ 9 h 47"/>
                <a:gd name="T68" fmla="*/ 46 w 46"/>
                <a:gd name="T69" fmla="*/ 15 h 47"/>
                <a:gd name="T70" fmla="*/ 45 w 46"/>
                <a:gd name="T71" fmla="*/ 1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" h="4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5" name="íş1îḋê">
              <a:extLst>
                <a:ext uri="{FF2B5EF4-FFF2-40B4-BE49-F238E27FC236}">
                  <a16:creationId xmlns:a16="http://schemas.microsoft.com/office/drawing/2014/main" id="{88B2E512-DC48-141A-0229-061DE9E6E1D1}"/>
                </a:ext>
              </a:extLst>
            </p:cNvPr>
            <p:cNvSpPr/>
            <p:nvPr/>
          </p:nvSpPr>
          <p:spPr bwMode="auto">
            <a:xfrm>
              <a:off x="3636963" y="3906802"/>
              <a:ext cx="74613" cy="98425"/>
            </a:xfrm>
            <a:custGeom>
              <a:avLst/>
              <a:gdLst>
                <a:gd name="T0" fmla="*/ 30 w 31"/>
                <a:gd name="T1" fmla="*/ 5 h 41"/>
                <a:gd name="T2" fmla="*/ 29 w 31"/>
                <a:gd name="T3" fmla="*/ 5 h 41"/>
                <a:gd name="T4" fmla="*/ 27 w 31"/>
                <a:gd name="T5" fmla="*/ 6 h 41"/>
                <a:gd name="T6" fmla="*/ 26 w 31"/>
                <a:gd name="T7" fmla="*/ 8 h 41"/>
                <a:gd name="T8" fmla="*/ 25 w 31"/>
                <a:gd name="T9" fmla="*/ 13 h 41"/>
                <a:gd name="T10" fmla="*/ 23 w 31"/>
                <a:gd name="T11" fmla="*/ 30 h 41"/>
                <a:gd name="T12" fmla="*/ 22 w 31"/>
                <a:gd name="T13" fmla="*/ 35 h 41"/>
                <a:gd name="T14" fmla="*/ 19 w 31"/>
                <a:gd name="T15" fmla="*/ 39 h 41"/>
                <a:gd name="T16" fmla="*/ 15 w 31"/>
                <a:gd name="T17" fmla="*/ 40 h 41"/>
                <a:gd name="T18" fmla="*/ 11 w 31"/>
                <a:gd name="T19" fmla="*/ 41 h 41"/>
                <a:gd name="T20" fmla="*/ 7 w 31"/>
                <a:gd name="T21" fmla="*/ 39 h 41"/>
                <a:gd name="T22" fmla="*/ 3 w 31"/>
                <a:gd name="T23" fmla="*/ 37 h 41"/>
                <a:gd name="T24" fmla="*/ 2 w 31"/>
                <a:gd name="T25" fmla="*/ 33 h 41"/>
                <a:gd name="T26" fmla="*/ 1 w 31"/>
                <a:gd name="T27" fmla="*/ 29 h 41"/>
                <a:gd name="T28" fmla="*/ 4 w 31"/>
                <a:gd name="T29" fmla="*/ 6 h 41"/>
                <a:gd name="T30" fmla="*/ 3 w 31"/>
                <a:gd name="T31" fmla="*/ 4 h 41"/>
                <a:gd name="T32" fmla="*/ 3 w 31"/>
                <a:gd name="T33" fmla="*/ 3 h 41"/>
                <a:gd name="T34" fmla="*/ 1 w 31"/>
                <a:gd name="T35" fmla="*/ 2 h 41"/>
                <a:gd name="T36" fmla="*/ 0 w 31"/>
                <a:gd name="T37" fmla="*/ 2 h 41"/>
                <a:gd name="T38" fmla="*/ 0 w 31"/>
                <a:gd name="T39" fmla="*/ 0 h 41"/>
                <a:gd name="T40" fmla="*/ 13 w 31"/>
                <a:gd name="T41" fmla="*/ 1 h 41"/>
                <a:gd name="T42" fmla="*/ 12 w 31"/>
                <a:gd name="T43" fmla="*/ 3 h 41"/>
                <a:gd name="T44" fmla="*/ 11 w 31"/>
                <a:gd name="T45" fmla="*/ 3 h 41"/>
                <a:gd name="T46" fmla="*/ 10 w 31"/>
                <a:gd name="T47" fmla="*/ 4 h 41"/>
                <a:gd name="T48" fmla="*/ 8 w 31"/>
                <a:gd name="T49" fmla="*/ 5 h 41"/>
                <a:gd name="T50" fmla="*/ 8 w 31"/>
                <a:gd name="T51" fmla="*/ 6 h 41"/>
                <a:gd name="T52" fmla="*/ 6 w 31"/>
                <a:gd name="T53" fmla="*/ 27 h 41"/>
                <a:gd name="T54" fmla="*/ 6 w 31"/>
                <a:gd name="T55" fmla="*/ 31 h 41"/>
                <a:gd name="T56" fmla="*/ 7 w 31"/>
                <a:gd name="T57" fmla="*/ 34 h 41"/>
                <a:gd name="T58" fmla="*/ 9 w 31"/>
                <a:gd name="T59" fmla="*/ 36 h 41"/>
                <a:gd name="T60" fmla="*/ 12 w 31"/>
                <a:gd name="T61" fmla="*/ 38 h 41"/>
                <a:gd name="T62" fmla="*/ 16 w 31"/>
                <a:gd name="T63" fmla="*/ 37 h 41"/>
                <a:gd name="T64" fmla="*/ 19 w 31"/>
                <a:gd name="T65" fmla="*/ 35 h 41"/>
                <a:gd name="T66" fmla="*/ 21 w 31"/>
                <a:gd name="T67" fmla="*/ 32 h 41"/>
                <a:gd name="T68" fmla="*/ 21 w 31"/>
                <a:gd name="T69" fmla="*/ 29 h 41"/>
                <a:gd name="T70" fmla="*/ 23 w 31"/>
                <a:gd name="T71" fmla="*/ 13 h 41"/>
                <a:gd name="T72" fmla="*/ 23 w 31"/>
                <a:gd name="T73" fmla="*/ 8 h 41"/>
                <a:gd name="T74" fmla="*/ 22 w 31"/>
                <a:gd name="T75" fmla="*/ 6 h 41"/>
                <a:gd name="T76" fmla="*/ 20 w 31"/>
                <a:gd name="T77" fmla="*/ 4 h 41"/>
                <a:gd name="T78" fmla="*/ 18 w 31"/>
                <a:gd name="T79" fmla="*/ 4 h 41"/>
                <a:gd name="T80" fmla="*/ 19 w 31"/>
                <a:gd name="T81" fmla="*/ 2 h 41"/>
                <a:gd name="T82" fmla="*/ 31 w 31"/>
                <a:gd name="T83" fmla="*/ 3 h 41"/>
                <a:gd name="T84" fmla="*/ 30 w 31"/>
                <a:gd name="T85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6" name="îṡ1îḋe">
              <a:extLst>
                <a:ext uri="{FF2B5EF4-FFF2-40B4-BE49-F238E27FC236}">
                  <a16:creationId xmlns:a16="http://schemas.microsoft.com/office/drawing/2014/main" id="{B64C0D1E-F0A1-2C0F-EE6C-8FF6C3BBCD07}"/>
                </a:ext>
              </a:extLst>
            </p:cNvPr>
            <p:cNvSpPr/>
            <p:nvPr/>
          </p:nvSpPr>
          <p:spPr bwMode="auto">
            <a:xfrm>
              <a:off x="3727451" y="3916327"/>
              <a:ext cx="79375" cy="93663"/>
            </a:xfrm>
            <a:custGeom>
              <a:avLst/>
              <a:gdLst>
                <a:gd name="T0" fmla="*/ 33 w 33"/>
                <a:gd name="T1" fmla="*/ 2 h 39"/>
                <a:gd name="T2" fmla="*/ 31 w 33"/>
                <a:gd name="T3" fmla="*/ 3 h 39"/>
                <a:gd name="T4" fmla="*/ 29 w 33"/>
                <a:gd name="T5" fmla="*/ 3 h 39"/>
                <a:gd name="T6" fmla="*/ 28 w 33"/>
                <a:gd name="T7" fmla="*/ 6 h 39"/>
                <a:gd name="T8" fmla="*/ 28 w 33"/>
                <a:gd name="T9" fmla="*/ 11 h 39"/>
                <a:gd name="T10" fmla="*/ 27 w 33"/>
                <a:gd name="T11" fmla="*/ 39 h 39"/>
                <a:gd name="T12" fmla="*/ 26 w 33"/>
                <a:gd name="T13" fmla="*/ 39 h 39"/>
                <a:gd name="T14" fmla="*/ 8 w 33"/>
                <a:gd name="T15" fmla="*/ 7 h 39"/>
                <a:gd name="T16" fmla="*/ 8 w 33"/>
                <a:gd name="T17" fmla="*/ 27 h 39"/>
                <a:gd name="T18" fmla="*/ 8 w 33"/>
                <a:gd name="T19" fmla="*/ 32 h 39"/>
                <a:gd name="T20" fmla="*/ 9 w 33"/>
                <a:gd name="T21" fmla="*/ 35 h 39"/>
                <a:gd name="T22" fmla="*/ 11 w 33"/>
                <a:gd name="T23" fmla="*/ 36 h 39"/>
                <a:gd name="T24" fmla="*/ 13 w 33"/>
                <a:gd name="T25" fmla="*/ 37 h 39"/>
                <a:gd name="T26" fmla="*/ 13 w 33"/>
                <a:gd name="T27" fmla="*/ 39 h 39"/>
                <a:gd name="T28" fmla="*/ 1 w 33"/>
                <a:gd name="T29" fmla="*/ 38 h 39"/>
                <a:gd name="T30" fmla="*/ 1 w 33"/>
                <a:gd name="T31" fmla="*/ 36 h 39"/>
                <a:gd name="T32" fmla="*/ 3 w 33"/>
                <a:gd name="T33" fmla="*/ 36 h 39"/>
                <a:gd name="T34" fmla="*/ 4 w 33"/>
                <a:gd name="T35" fmla="*/ 35 h 39"/>
                <a:gd name="T36" fmla="*/ 5 w 33"/>
                <a:gd name="T37" fmla="*/ 33 h 39"/>
                <a:gd name="T38" fmla="*/ 6 w 33"/>
                <a:gd name="T39" fmla="*/ 28 h 39"/>
                <a:gd name="T40" fmla="*/ 6 w 33"/>
                <a:gd name="T41" fmla="*/ 9 h 39"/>
                <a:gd name="T42" fmla="*/ 5 w 33"/>
                <a:gd name="T43" fmla="*/ 6 h 39"/>
                <a:gd name="T44" fmla="*/ 5 w 33"/>
                <a:gd name="T45" fmla="*/ 4 h 39"/>
                <a:gd name="T46" fmla="*/ 3 w 33"/>
                <a:gd name="T47" fmla="*/ 3 h 39"/>
                <a:gd name="T48" fmla="*/ 0 w 33"/>
                <a:gd name="T49" fmla="*/ 2 h 39"/>
                <a:gd name="T50" fmla="*/ 1 w 33"/>
                <a:gd name="T51" fmla="*/ 0 h 39"/>
                <a:gd name="T52" fmla="*/ 9 w 33"/>
                <a:gd name="T53" fmla="*/ 0 h 39"/>
                <a:gd name="T54" fmla="*/ 25 w 33"/>
                <a:gd name="T55" fmla="*/ 30 h 39"/>
                <a:gd name="T56" fmla="*/ 26 w 33"/>
                <a:gd name="T57" fmla="*/ 11 h 39"/>
                <a:gd name="T58" fmla="*/ 25 w 33"/>
                <a:gd name="T59" fmla="*/ 6 h 39"/>
                <a:gd name="T60" fmla="*/ 24 w 33"/>
                <a:gd name="T61" fmla="*/ 4 h 39"/>
                <a:gd name="T62" fmla="*/ 22 w 33"/>
                <a:gd name="T63" fmla="*/ 3 h 39"/>
                <a:gd name="T64" fmla="*/ 20 w 33"/>
                <a:gd name="T65" fmla="*/ 2 h 39"/>
                <a:gd name="T66" fmla="*/ 20 w 33"/>
                <a:gd name="T67" fmla="*/ 0 h 39"/>
                <a:gd name="T68" fmla="*/ 33 w 33"/>
                <a:gd name="T69" fmla="*/ 0 h 39"/>
                <a:gd name="T70" fmla="*/ 33 w 33"/>
                <a:gd name="T71" fmla="*/ 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7" name="i$lïdê">
              <a:extLst>
                <a:ext uri="{FF2B5EF4-FFF2-40B4-BE49-F238E27FC236}">
                  <a16:creationId xmlns:a16="http://schemas.microsoft.com/office/drawing/2014/main" id="{5B332582-BBDF-0C95-3571-3F4CB777EF07}"/>
                </a:ext>
              </a:extLst>
            </p:cNvPr>
            <p:cNvSpPr/>
            <p:nvPr/>
          </p:nvSpPr>
          <p:spPr bwMode="auto">
            <a:xfrm>
              <a:off x="3829051" y="3911565"/>
              <a:ext cx="41275" cy="93663"/>
            </a:xfrm>
            <a:custGeom>
              <a:avLst/>
              <a:gdLst>
                <a:gd name="T0" fmla="*/ 17 w 17"/>
                <a:gd name="T1" fmla="*/ 38 h 39"/>
                <a:gd name="T2" fmla="*/ 3 w 17"/>
                <a:gd name="T3" fmla="*/ 39 h 39"/>
                <a:gd name="T4" fmla="*/ 3 w 17"/>
                <a:gd name="T5" fmla="*/ 38 h 39"/>
                <a:gd name="T6" fmla="*/ 5 w 17"/>
                <a:gd name="T7" fmla="*/ 37 h 39"/>
                <a:gd name="T8" fmla="*/ 6 w 17"/>
                <a:gd name="T9" fmla="*/ 37 h 39"/>
                <a:gd name="T10" fmla="*/ 7 w 17"/>
                <a:gd name="T11" fmla="*/ 36 h 39"/>
                <a:gd name="T12" fmla="*/ 7 w 17"/>
                <a:gd name="T13" fmla="*/ 34 h 39"/>
                <a:gd name="T14" fmla="*/ 5 w 17"/>
                <a:gd name="T15" fmla="*/ 6 h 39"/>
                <a:gd name="T16" fmla="*/ 5 w 17"/>
                <a:gd name="T17" fmla="*/ 5 h 39"/>
                <a:gd name="T18" fmla="*/ 4 w 17"/>
                <a:gd name="T19" fmla="*/ 4 h 39"/>
                <a:gd name="T20" fmla="*/ 2 w 17"/>
                <a:gd name="T21" fmla="*/ 3 h 39"/>
                <a:gd name="T22" fmla="*/ 1 w 17"/>
                <a:gd name="T23" fmla="*/ 3 h 39"/>
                <a:gd name="T24" fmla="*/ 0 w 17"/>
                <a:gd name="T25" fmla="*/ 1 h 39"/>
                <a:gd name="T26" fmla="*/ 14 w 17"/>
                <a:gd name="T27" fmla="*/ 0 h 39"/>
                <a:gd name="T28" fmla="*/ 14 w 17"/>
                <a:gd name="T29" fmla="*/ 2 h 39"/>
                <a:gd name="T30" fmla="*/ 12 w 17"/>
                <a:gd name="T31" fmla="*/ 2 h 39"/>
                <a:gd name="T32" fmla="*/ 11 w 17"/>
                <a:gd name="T33" fmla="*/ 3 h 39"/>
                <a:gd name="T34" fmla="*/ 10 w 17"/>
                <a:gd name="T35" fmla="*/ 4 h 39"/>
                <a:gd name="T36" fmla="*/ 10 w 17"/>
                <a:gd name="T37" fmla="*/ 6 h 39"/>
                <a:gd name="T38" fmla="*/ 12 w 17"/>
                <a:gd name="T39" fmla="*/ 33 h 39"/>
                <a:gd name="T40" fmla="*/ 12 w 17"/>
                <a:gd name="T41" fmla="*/ 35 h 39"/>
                <a:gd name="T42" fmla="*/ 13 w 17"/>
                <a:gd name="T43" fmla="*/ 36 h 39"/>
                <a:gd name="T44" fmla="*/ 15 w 17"/>
                <a:gd name="T45" fmla="*/ 36 h 39"/>
                <a:gd name="T46" fmla="*/ 17 w 17"/>
                <a:gd name="T47" fmla="*/ 36 h 39"/>
                <a:gd name="T48" fmla="*/ 17 w 17"/>
                <a:gd name="T4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39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8" name="isḻídé">
              <a:extLst>
                <a:ext uri="{FF2B5EF4-FFF2-40B4-BE49-F238E27FC236}">
                  <a16:creationId xmlns:a16="http://schemas.microsoft.com/office/drawing/2014/main" id="{97C9497C-7F61-17B0-F7B6-03DA437CFC4D}"/>
                </a:ext>
              </a:extLst>
            </p:cNvPr>
            <p:cNvSpPr/>
            <p:nvPr/>
          </p:nvSpPr>
          <p:spPr bwMode="auto">
            <a:xfrm>
              <a:off x="3879851" y="3886165"/>
              <a:ext cx="71438" cy="101600"/>
            </a:xfrm>
            <a:custGeom>
              <a:avLst/>
              <a:gdLst>
                <a:gd name="T0" fmla="*/ 30 w 30"/>
                <a:gd name="T1" fmla="*/ 2 h 42"/>
                <a:gd name="T2" fmla="*/ 29 w 30"/>
                <a:gd name="T3" fmla="*/ 2 h 42"/>
                <a:gd name="T4" fmla="*/ 28 w 30"/>
                <a:gd name="T5" fmla="*/ 3 h 42"/>
                <a:gd name="T6" fmla="*/ 27 w 30"/>
                <a:gd name="T7" fmla="*/ 5 h 42"/>
                <a:gd name="T8" fmla="*/ 27 w 30"/>
                <a:gd name="T9" fmla="*/ 7 h 42"/>
                <a:gd name="T10" fmla="*/ 27 w 30"/>
                <a:gd name="T11" fmla="*/ 21 h 42"/>
                <a:gd name="T12" fmla="*/ 27 w 30"/>
                <a:gd name="T13" fmla="*/ 41 h 42"/>
                <a:gd name="T14" fmla="*/ 26 w 30"/>
                <a:gd name="T15" fmla="*/ 42 h 42"/>
                <a:gd name="T16" fmla="*/ 14 w 30"/>
                <a:gd name="T17" fmla="*/ 24 h 42"/>
                <a:gd name="T18" fmla="*/ 6 w 30"/>
                <a:gd name="T19" fmla="*/ 13 h 42"/>
                <a:gd name="T20" fmla="*/ 5 w 30"/>
                <a:gd name="T21" fmla="*/ 12 h 42"/>
                <a:gd name="T22" fmla="*/ 4 w 30"/>
                <a:gd name="T23" fmla="*/ 11 h 42"/>
                <a:gd name="T24" fmla="*/ 2 w 30"/>
                <a:gd name="T25" fmla="*/ 11 h 42"/>
                <a:gd name="T26" fmla="*/ 1 w 30"/>
                <a:gd name="T27" fmla="*/ 11 h 42"/>
                <a:gd name="T28" fmla="*/ 0 w 30"/>
                <a:gd name="T29" fmla="*/ 9 h 42"/>
                <a:gd name="T30" fmla="*/ 12 w 30"/>
                <a:gd name="T31" fmla="*/ 5 h 42"/>
                <a:gd name="T32" fmla="*/ 13 w 30"/>
                <a:gd name="T33" fmla="*/ 7 h 42"/>
                <a:gd name="T34" fmla="*/ 10 w 30"/>
                <a:gd name="T35" fmla="*/ 8 h 42"/>
                <a:gd name="T36" fmla="*/ 10 w 30"/>
                <a:gd name="T37" fmla="*/ 10 h 42"/>
                <a:gd name="T38" fmla="*/ 10 w 30"/>
                <a:gd name="T39" fmla="*/ 10 h 42"/>
                <a:gd name="T40" fmla="*/ 10 w 30"/>
                <a:gd name="T41" fmla="*/ 11 h 42"/>
                <a:gd name="T42" fmla="*/ 15 w 30"/>
                <a:gd name="T43" fmla="*/ 18 h 42"/>
                <a:gd name="T44" fmla="*/ 25 w 30"/>
                <a:gd name="T45" fmla="*/ 33 h 42"/>
                <a:gd name="T46" fmla="*/ 25 w 30"/>
                <a:gd name="T47" fmla="*/ 21 h 42"/>
                <a:gd name="T48" fmla="*/ 25 w 30"/>
                <a:gd name="T49" fmla="*/ 11 h 42"/>
                <a:gd name="T50" fmla="*/ 25 w 30"/>
                <a:gd name="T51" fmla="*/ 7 h 42"/>
                <a:gd name="T52" fmla="*/ 24 w 30"/>
                <a:gd name="T53" fmla="*/ 6 h 42"/>
                <a:gd name="T54" fmla="*/ 23 w 30"/>
                <a:gd name="T55" fmla="*/ 5 h 42"/>
                <a:gd name="T56" fmla="*/ 22 w 30"/>
                <a:gd name="T57" fmla="*/ 5 h 42"/>
                <a:gd name="T58" fmla="*/ 21 w 30"/>
                <a:gd name="T59" fmla="*/ 5 h 42"/>
                <a:gd name="T60" fmla="*/ 19 w 30"/>
                <a:gd name="T61" fmla="*/ 5 h 42"/>
                <a:gd name="T62" fmla="*/ 19 w 30"/>
                <a:gd name="T63" fmla="*/ 3 h 42"/>
                <a:gd name="T64" fmla="*/ 29 w 30"/>
                <a:gd name="T65" fmla="*/ 0 h 42"/>
                <a:gd name="T66" fmla="*/ 30 w 30"/>
                <a:gd name="T67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4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39" name="íṣlíḓê">
              <a:extLst>
                <a:ext uri="{FF2B5EF4-FFF2-40B4-BE49-F238E27FC236}">
                  <a16:creationId xmlns:a16="http://schemas.microsoft.com/office/drawing/2014/main" id="{BC2E53D1-C07B-C5EB-C501-302E12BD0EFB}"/>
                </a:ext>
              </a:extLst>
            </p:cNvPr>
            <p:cNvSpPr/>
            <p:nvPr/>
          </p:nvSpPr>
          <p:spPr bwMode="auto">
            <a:xfrm>
              <a:off x="3968751" y="3856002"/>
              <a:ext cx="95250" cy="107950"/>
            </a:xfrm>
            <a:custGeom>
              <a:avLst/>
              <a:gdLst>
                <a:gd name="T0" fmla="*/ 35 w 40"/>
                <a:gd name="T1" fmla="*/ 23 h 45"/>
                <a:gd name="T2" fmla="*/ 40 w 40"/>
                <a:gd name="T3" fmla="*/ 33 h 45"/>
                <a:gd name="T4" fmla="*/ 18 w 40"/>
                <a:gd name="T5" fmla="*/ 45 h 45"/>
                <a:gd name="T6" fmla="*/ 17 w 40"/>
                <a:gd name="T7" fmla="*/ 43 h 45"/>
                <a:gd name="T8" fmla="*/ 18 w 40"/>
                <a:gd name="T9" fmla="*/ 42 h 45"/>
                <a:gd name="T10" fmla="*/ 19 w 40"/>
                <a:gd name="T11" fmla="*/ 41 h 45"/>
                <a:gd name="T12" fmla="*/ 20 w 40"/>
                <a:gd name="T13" fmla="*/ 40 h 45"/>
                <a:gd name="T14" fmla="*/ 19 w 40"/>
                <a:gd name="T15" fmla="*/ 38 h 45"/>
                <a:gd name="T16" fmla="*/ 7 w 40"/>
                <a:gd name="T17" fmla="*/ 13 h 45"/>
                <a:gd name="T18" fmla="*/ 6 w 40"/>
                <a:gd name="T19" fmla="*/ 12 h 45"/>
                <a:gd name="T20" fmla="*/ 4 w 40"/>
                <a:gd name="T21" fmla="*/ 11 h 45"/>
                <a:gd name="T22" fmla="*/ 3 w 40"/>
                <a:gd name="T23" fmla="*/ 12 h 45"/>
                <a:gd name="T24" fmla="*/ 1 w 40"/>
                <a:gd name="T25" fmla="*/ 12 h 45"/>
                <a:gd name="T26" fmla="*/ 0 w 40"/>
                <a:gd name="T27" fmla="*/ 10 h 45"/>
                <a:gd name="T28" fmla="*/ 21 w 40"/>
                <a:gd name="T29" fmla="*/ 0 h 45"/>
                <a:gd name="T30" fmla="*/ 25 w 40"/>
                <a:gd name="T31" fmla="*/ 8 h 45"/>
                <a:gd name="T32" fmla="*/ 24 w 40"/>
                <a:gd name="T33" fmla="*/ 9 h 45"/>
                <a:gd name="T34" fmla="*/ 20 w 40"/>
                <a:gd name="T35" fmla="*/ 6 h 45"/>
                <a:gd name="T36" fmla="*/ 17 w 40"/>
                <a:gd name="T37" fmla="*/ 5 h 45"/>
                <a:gd name="T38" fmla="*/ 15 w 40"/>
                <a:gd name="T39" fmla="*/ 5 h 45"/>
                <a:gd name="T40" fmla="*/ 13 w 40"/>
                <a:gd name="T41" fmla="*/ 6 h 45"/>
                <a:gd name="T42" fmla="*/ 9 w 40"/>
                <a:gd name="T43" fmla="*/ 8 h 45"/>
                <a:gd name="T44" fmla="*/ 16 w 40"/>
                <a:gd name="T45" fmla="*/ 22 h 45"/>
                <a:gd name="T46" fmla="*/ 19 w 40"/>
                <a:gd name="T47" fmla="*/ 20 h 45"/>
                <a:gd name="T48" fmla="*/ 21 w 40"/>
                <a:gd name="T49" fmla="*/ 19 h 45"/>
                <a:gd name="T50" fmla="*/ 21 w 40"/>
                <a:gd name="T51" fmla="*/ 17 h 45"/>
                <a:gd name="T52" fmla="*/ 21 w 40"/>
                <a:gd name="T53" fmla="*/ 15 h 45"/>
                <a:gd name="T54" fmla="*/ 20 w 40"/>
                <a:gd name="T55" fmla="*/ 13 h 45"/>
                <a:gd name="T56" fmla="*/ 22 w 40"/>
                <a:gd name="T57" fmla="*/ 12 h 45"/>
                <a:gd name="T58" fmla="*/ 29 w 40"/>
                <a:gd name="T59" fmla="*/ 25 h 45"/>
                <a:gd name="T60" fmla="*/ 27 w 40"/>
                <a:gd name="T61" fmla="*/ 26 h 45"/>
                <a:gd name="T62" fmla="*/ 26 w 40"/>
                <a:gd name="T63" fmla="*/ 24 h 45"/>
                <a:gd name="T64" fmla="*/ 24 w 40"/>
                <a:gd name="T65" fmla="*/ 22 h 45"/>
                <a:gd name="T66" fmla="*/ 22 w 40"/>
                <a:gd name="T67" fmla="*/ 22 h 45"/>
                <a:gd name="T68" fmla="*/ 20 w 40"/>
                <a:gd name="T69" fmla="*/ 22 h 45"/>
                <a:gd name="T70" fmla="*/ 17 w 40"/>
                <a:gd name="T71" fmla="*/ 24 h 45"/>
                <a:gd name="T72" fmla="*/ 22 w 40"/>
                <a:gd name="T73" fmla="*/ 34 h 45"/>
                <a:gd name="T74" fmla="*/ 24 w 40"/>
                <a:gd name="T75" fmla="*/ 36 h 45"/>
                <a:gd name="T76" fmla="*/ 25 w 40"/>
                <a:gd name="T77" fmla="*/ 37 h 45"/>
                <a:gd name="T78" fmla="*/ 26 w 40"/>
                <a:gd name="T79" fmla="*/ 37 h 45"/>
                <a:gd name="T80" fmla="*/ 29 w 40"/>
                <a:gd name="T81" fmla="*/ 36 h 45"/>
                <a:gd name="T82" fmla="*/ 31 w 40"/>
                <a:gd name="T83" fmla="*/ 36 h 45"/>
                <a:gd name="T84" fmla="*/ 32 w 40"/>
                <a:gd name="T85" fmla="*/ 35 h 45"/>
                <a:gd name="T86" fmla="*/ 34 w 40"/>
                <a:gd name="T87" fmla="*/ 33 h 45"/>
                <a:gd name="T88" fmla="*/ 34 w 40"/>
                <a:gd name="T89" fmla="*/ 32 h 45"/>
                <a:gd name="T90" fmla="*/ 34 w 40"/>
                <a:gd name="T91" fmla="*/ 28 h 45"/>
                <a:gd name="T92" fmla="*/ 34 w 40"/>
                <a:gd name="T93" fmla="*/ 24 h 45"/>
                <a:gd name="T94" fmla="*/ 35 w 40"/>
                <a:gd name="T95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0" name="î$ľïḋe">
              <a:extLst>
                <a:ext uri="{FF2B5EF4-FFF2-40B4-BE49-F238E27FC236}">
                  <a16:creationId xmlns:a16="http://schemas.microsoft.com/office/drawing/2014/main" id="{53563256-608A-000A-959F-22F9A810994D}"/>
                </a:ext>
              </a:extLst>
            </p:cNvPr>
            <p:cNvSpPr/>
            <p:nvPr/>
          </p:nvSpPr>
          <p:spPr bwMode="auto">
            <a:xfrm>
              <a:off x="4049713" y="3816315"/>
              <a:ext cx="111125" cy="100013"/>
            </a:xfrm>
            <a:custGeom>
              <a:avLst/>
              <a:gdLst>
                <a:gd name="T0" fmla="*/ 46 w 46"/>
                <a:gd name="T1" fmla="*/ 24 h 41"/>
                <a:gd name="T2" fmla="*/ 40 w 46"/>
                <a:gd name="T3" fmla="*/ 29 h 41"/>
                <a:gd name="T4" fmla="*/ 30 w 46"/>
                <a:gd name="T5" fmla="*/ 24 h 41"/>
                <a:gd name="T6" fmla="*/ 22 w 46"/>
                <a:gd name="T7" fmla="*/ 20 h 41"/>
                <a:gd name="T8" fmla="*/ 19 w 46"/>
                <a:gd name="T9" fmla="*/ 22 h 41"/>
                <a:gd name="T10" fmla="*/ 26 w 46"/>
                <a:gd name="T11" fmla="*/ 32 h 41"/>
                <a:gd name="T12" fmla="*/ 28 w 46"/>
                <a:gd name="T13" fmla="*/ 33 h 41"/>
                <a:gd name="T14" fmla="*/ 29 w 46"/>
                <a:gd name="T15" fmla="*/ 33 h 41"/>
                <a:gd name="T16" fmla="*/ 30 w 46"/>
                <a:gd name="T17" fmla="*/ 33 h 41"/>
                <a:gd name="T18" fmla="*/ 32 w 46"/>
                <a:gd name="T19" fmla="*/ 32 h 41"/>
                <a:gd name="T20" fmla="*/ 33 w 46"/>
                <a:gd name="T21" fmla="*/ 34 h 41"/>
                <a:gd name="T22" fmla="*/ 23 w 46"/>
                <a:gd name="T23" fmla="*/ 41 h 41"/>
                <a:gd name="T24" fmla="*/ 22 w 46"/>
                <a:gd name="T25" fmla="*/ 40 h 41"/>
                <a:gd name="T26" fmla="*/ 23 w 46"/>
                <a:gd name="T27" fmla="*/ 38 h 41"/>
                <a:gd name="T28" fmla="*/ 23 w 46"/>
                <a:gd name="T29" fmla="*/ 37 h 41"/>
                <a:gd name="T30" fmla="*/ 24 w 46"/>
                <a:gd name="T31" fmla="*/ 36 h 41"/>
                <a:gd name="T32" fmla="*/ 23 w 46"/>
                <a:gd name="T33" fmla="*/ 34 h 41"/>
                <a:gd name="T34" fmla="*/ 6 w 46"/>
                <a:gd name="T35" fmla="*/ 12 h 41"/>
                <a:gd name="T36" fmla="*/ 5 w 46"/>
                <a:gd name="T37" fmla="*/ 11 h 41"/>
                <a:gd name="T38" fmla="*/ 4 w 46"/>
                <a:gd name="T39" fmla="*/ 11 h 41"/>
                <a:gd name="T40" fmla="*/ 2 w 46"/>
                <a:gd name="T41" fmla="*/ 11 h 41"/>
                <a:gd name="T42" fmla="*/ 1 w 46"/>
                <a:gd name="T43" fmla="*/ 12 h 41"/>
                <a:gd name="T44" fmla="*/ 0 w 46"/>
                <a:gd name="T45" fmla="*/ 10 h 41"/>
                <a:gd name="T46" fmla="*/ 11 w 46"/>
                <a:gd name="T47" fmla="*/ 2 h 41"/>
                <a:gd name="T48" fmla="*/ 14 w 46"/>
                <a:gd name="T49" fmla="*/ 0 h 41"/>
                <a:gd name="T50" fmla="*/ 17 w 46"/>
                <a:gd name="T51" fmla="*/ 0 h 41"/>
                <a:gd name="T52" fmla="*/ 21 w 46"/>
                <a:gd name="T53" fmla="*/ 1 h 41"/>
                <a:gd name="T54" fmla="*/ 24 w 46"/>
                <a:gd name="T55" fmla="*/ 4 h 41"/>
                <a:gd name="T56" fmla="*/ 26 w 46"/>
                <a:gd name="T57" fmla="*/ 7 h 41"/>
                <a:gd name="T58" fmla="*/ 26 w 46"/>
                <a:gd name="T59" fmla="*/ 11 h 41"/>
                <a:gd name="T60" fmla="*/ 26 w 46"/>
                <a:gd name="T61" fmla="*/ 14 h 41"/>
                <a:gd name="T62" fmla="*/ 24 w 46"/>
                <a:gd name="T63" fmla="*/ 16 h 41"/>
                <a:gd name="T64" fmla="*/ 31 w 46"/>
                <a:gd name="T65" fmla="*/ 19 h 41"/>
                <a:gd name="T66" fmla="*/ 37 w 46"/>
                <a:gd name="T67" fmla="*/ 22 h 41"/>
                <a:gd name="T68" fmla="*/ 40 w 46"/>
                <a:gd name="T69" fmla="*/ 23 h 41"/>
                <a:gd name="T70" fmla="*/ 42 w 46"/>
                <a:gd name="T71" fmla="*/ 23 h 41"/>
                <a:gd name="T72" fmla="*/ 44 w 46"/>
                <a:gd name="T73" fmla="*/ 23 h 41"/>
                <a:gd name="T74" fmla="*/ 45 w 46"/>
                <a:gd name="T75" fmla="*/ 22 h 41"/>
                <a:gd name="T76" fmla="*/ 46 w 46"/>
                <a:gd name="T77" fmla="*/ 24 h 41"/>
                <a:gd name="T78" fmla="*/ 20 w 46"/>
                <a:gd name="T79" fmla="*/ 7 h 41"/>
                <a:gd name="T80" fmla="*/ 15 w 46"/>
                <a:gd name="T81" fmla="*/ 4 h 41"/>
                <a:gd name="T82" fmla="*/ 11 w 46"/>
                <a:gd name="T83" fmla="*/ 5 h 41"/>
                <a:gd name="T84" fmla="*/ 8 w 46"/>
                <a:gd name="T85" fmla="*/ 7 h 41"/>
                <a:gd name="T86" fmla="*/ 18 w 46"/>
                <a:gd name="T87" fmla="*/ 20 h 41"/>
                <a:gd name="T88" fmla="*/ 20 w 46"/>
                <a:gd name="T89" fmla="*/ 19 h 41"/>
                <a:gd name="T90" fmla="*/ 22 w 46"/>
                <a:gd name="T91" fmla="*/ 14 h 41"/>
                <a:gd name="T92" fmla="*/ 20 w 46"/>
                <a:gd name="T93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6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1" name="ïśḷíḋe">
              <a:extLst>
                <a:ext uri="{FF2B5EF4-FFF2-40B4-BE49-F238E27FC236}">
                  <a16:creationId xmlns:a16="http://schemas.microsoft.com/office/drawing/2014/main" id="{533A50B5-B8C3-CBBD-CBDE-0DF2F9EAF866}"/>
                </a:ext>
              </a:extLst>
            </p:cNvPr>
            <p:cNvSpPr/>
            <p:nvPr/>
          </p:nvSpPr>
          <p:spPr bwMode="auto">
            <a:xfrm>
              <a:off x="4133851" y="3755990"/>
              <a:ext cx="79375" cy="100013"/>
            </a:xfrm>
            <a:custGeom>
              <a:avLst/>
              <a:gdLst>
                <a:gd name="T0" fmla="*/ 23 w 33"/>
                <a:gd name="T1" fmla="*/ 16 h 41"/>
                <a:gd name="T2" fmla="*/ 26 w 33"/>
                <a:gd name="T3" fmla="*/ 17 h 41"/>
                <a:gd name="T4" fmla="*/ 29 w 33"/>
                <a:gd name="T5" fmla="*/ 20 h 41"/>
                <a:gd name="T6" fmla="*/ 33 w 33"/>
                <a:gd name="T7" fmla="*/ 28 h 41"/>
                <a:gd name="T8" fmla="*/ 30 w 33"/>
                <a:gd name="T9" fmla="*/ 35 h 41"/>
                <a:gd name="T10" fmla="*/ 26 w 33"/>
                <a:gd name="T11" fmla="*/ 37 h 41"/>
                <a:gd name="T12" fmla="*/ 22 w 33"/>
                <a:gd name="T13" fmla="*/ 38 h 41"/>
                <a:gd name="T14" fmla="*/ 23 w 33"/>
                <a:gd name="T15" fmla="*/ 40 h 41"/>
                <a:gd name="T16" fmla="*/ 22 w 33"/>
                <a:gd name="T17" fmla="*/ 41 h 41"/>
                <a:gd name="T18" fmla="*/ 13 w 33"/>
                <a:gd name="T19" fmla="*/ 32 h 41"/>
                <a:gd name="T20" fmla="*/ 14 w 33"/>
                <a:gd name="T21" fmla="*/ 31 h 41"/>
                <a:gd name="T22" fmla="*/ 18 w 33"/>
                <a:gd name="T23" fmla="*/ 33 h 41"/>
                <a:gd name="T24" fmla="*/ 22 w 33"/>
                <a:gd name="T25" fmla="*/ 35 h 41"/>
                <a:gd name="T26" fmla="*/ 25 w 33"/>
                <a:gd name="T27" fmla="*/ 35 h 41"/>
                <a:gd name="T28" fmla="*/ 28 w 33"/>
                <a:gd name="T29" fmla="*/ 33 h 41"/>
                <a:gd name="T30" fmla="*/ 30 w 33"/>
                <a:gd name="T31" fmla="*/ 31 h 41"/>
                <a:gd name="T32" fmla="*/ 30 w 33"/>
                <a:gd name="T33" fmla="*/ 29 h 41"/>
                <a:gd name="T34" fmla="*/ 30 w 33"/>
                <a:gd name="T35" fmla="*/ 27 h 41"/>
                <a:gd name="T36" fmla="*/ 28 w 33"/>
                <a:gd name="T37" fmla="*/ 24 h 41"/>
                <a:gd name="T38" fmla="*/ 24 w 33"/>
                <a:gd name="T39" fmla="*/ 22 h 41"/>
                <a:gd name="T40" fmla="*/ 20 w 33"/>
                <a:gd name="T41" fmla="*/ 22 h 41"/>
                <a:gd name="T42" fmla="*/ 17 w 33"/>
                <a:gd name="T43" fmla="*/ 23 h 41"/>
                <a:gd name="T44" fmla="*/ 13 w 33"/>
                <a:gd name="T45" fmla="*/ 24 h 41"/>
                <a:gd name="T46" fmla="*/ 8 w 33"/>
                <a:gd name="T47" fmla="*/ 23 h 41"/>
                <a:gd name="T48" fmla="*/ 3 w 33"/>
                <a:gd name="T49" fmla="*/ 20 h 41"/>
                <a:gd name="T50" fmla="*/ 1 w 33"/>
                <a:gd name="T51" fmla="*/ 16 h 41"/>
                <a:gd name="T52" fmla="*/ 0 w 33"/>
                <a:gd name="T53" fmla="*/ 12 h 41"/>
                <a:gd name="T54" fmla="*/ 0 w 33"/>
                <a:gd name="T55" fmla="*/ 9 h 41"/>
                <a:gd name="T56" fmla="*/ 2 w 33"/>
                <a:gd name="T57" fmla="*/ 6 h 41"/>
                <a:gd name="T58" fmla="*/ 6 w 33"/>
                <a:gd name="T59" fmla="*/ 4 h 41"/>
                <a:gd name="T60" fmla="*/ 9 w 33"/>
                <a:gd name="T61" fmla="*/ 3 h 41"/>
                <a:gd name="T62" fmla="*/ 9 w 33"/>
                <a:gd name="T63" fmla="*/ 1 h 41"/>
                <a:gd name="T64" fmla="*/ 10 w 33"/>
                <a:gd name="T65" fmla="*/ 0 h 41"/>
                <a:gd name="T66" fmla="*/ 18 w 33"/>
                <a:gd name="T67" fmla="*/ 10 h 41"/>
                <a:gd name="T68" fmla="*/ 17 w 33"/>
                <a:gd name="T69" fmla="*/ 11 h 41"/>
                <a:gd name="T70" fmla="*/ 14 w 33"/>
                <a:gd name="T71" fmla="*/ 8 h 41"/>
                <a:gd name="T72" fmla="*/ 10 w 33"/>
                <a:gd name="T73" fmla="*/ 7 h 41"/>
                <a:gd name="T74" fmla="*/ 7 w 33"/>
                <a:gd name="T75" fmla="*/ 6 h 41"/>
                <a:gd name="T76" fmla="*/ 4 w 33"/>
                <a:gd name="T77" fmla="*/ 8 h 41"/>
                <a:gd name="T78" fmla="*/ 2 w 33"/>
                <a:gd name="T79" fmla="*/ 11 h 41"/>
                <a:gd name="T80" fmla="*/ 4 w 33"/>
                <a:gd name="T81" fmla="*/ 15 h 41"/>
                <a:gd name="T82" fmla="*/ 8 w 33"/>
                <a:gd name="T83" fmla="*/ 18 h 41"/>
                <a:gd name="T84" fmla="*/ 11 w 33"/>
                <a:gd name="T85" fmla="*/ 18 h 41"/>
                <a:gd name="T86" fmla="*/ 15 w 33"/>
                <a:gd name="T87" fmla="*/ 17 h 41"/>
                <a:gd name="T88" fmla="*/ 18 w 33"/>
                <a:gd name="T89" fmla="*/ 16 h 41"/>
                <a:gd name="T90" fmla="*/ 21 w 33"/>
                <a:gd name="T91" fmla="*/ 16 h 41"/>
                <a:gd name="T92" fmla="*/ 23 w 33"/>
                <a:gd name="T93" fmla="*/ 1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" h="4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2" name="î$ļîḋè">
              <a:extLst>
                <a:ext uri="{FF2B5EF4-FFF2-40B4-BE49-F238E27FC236}">
                  <a16:creationId xmlns:a16="http://schemas.microsoft.com/office/drawing/2014/main" id="{62CA5FD9-1EBA-FF48-8FF7-5B59F36D1591}"/>
                </a:ext>
              </a:extLst>
            </p:cNvPr>
            <p:cNvSpPr/>
            <p:nvPr/>
          </p:nvSpPr>
          <p:spPr bwMode="auto">
            <a:xfrm>
              <a:off x="4179888" y="3708365"/>
              <a:ext cx="92075" cy="84138"/>
            </a:xfrm>
            <a:custGeom>
              <a:avLst/>
              <a:gdLst>
                <a:gd name="T0" fmla="*/ 38 w 38"/>
                <a:gd name="T1" fmla="*/ 24 h 35"/>
                <a:gd name="T2" fmla="*/ 29 w 38"/>
                <a:gd name="T3" fmla="*/ 35 h 35"/>
                <a:gd name="T4" fmla="*/ 28 w 38"/>
                <a:gd name="T5" fmla="*/ 34 h 35"/>
                <a:gd name="T6" fmla="*/ 29 w 38"/>
                <a:gd name="T7" fmla="*/ 32 h 35"/>
                <a:gd name="T8" fmla="*/ 30 w 38"/>
                <a:gd name="T9" fmla="*/ 31 h 35"/>
                <a:gd name="T10" fmla="*/ 29 w 38"/>
                <a:gd name="T11" fmla="*/ 29 h 35"/>
                <a:gd name="T12" fmla="*/ 28 w 38"/>
                <a:gd name="T13" fmla="*/ 28 h 35"/>
                <a:gd name="T14" fmla="*/ 7 w 38"/>
                <a:gd name="T15" fmla="*/ 11 h 35"/>
                <a:gd name="T16" fmla="*/ 5 w 38"/>
                <a:gd name="T17" fmla="*/ 10 h 35"/>
                <a:gd name="T18" fmla="*/ 4 w 38"/>
                <a:gd name="T19" fmla="*/ 10 h 35"/>
                <a:gd name="T20" fmla="*/ 2 w 38"/>
                <a:gd name="T21" fmla="*/ 11 h 35"/>
                <a:gd name="T22" fmla="*/ 1 w 38"/>
                <a:gd name="T23" fmla="*/ 12 h 35"/>
                <a:gd name="T24" fmla="*/ 0 w 38"/>
                <a:gd name="T25" fmla="*/ 11 h 35"/>
                <a:gd name="T26" fmla="*/ 8 w 38"/>
                <a:gd name="T27" fmla="*/ 0 h 35"/>
                <a:gd name="T28" fmla="*/ 10 w 38"/>
                <a:gd name="T29" fmla="*/ 1 h 35"/>
                <a:gd name="T30" fmla="*/ 9 w 38"/>
                <a:gd name="T31" fmla="*/ 3 h 35"/>
                <a:gd name="T32" fmla="*/ 8 w 38"/>
                <a:gd name="T33" fmla="*/ 4 h 35"/>
                <a:gd name="T34" fmla="*/ 8 w 38"/>
                <a:gd name="T35" fmla="*/ 6 h 35"/>
                <a:gd name="T36" fmla="*/ 9 w 38"/>
                <a:gd name="T37" fmla="*/ 7 h 35"/>
                <a:gd name="T38" fmla="*/ 31 w 38"/>
                <a:gd name="T39" fmla="*/ 25 h 35"/>
                <a:gd name="T40" fmla="*/ 32 w 38"/>
                <a:gd name="T41" fmla="*/ 25 h 35"/>
                <a:gd name="T42" fmla="*/ 34 w 38"/>
                <a:gd name="T43" fmla="*/ 25 h 35"/>
                <a:gd name="T44" fmla="*/ 35 w 38"/>
                <a:gd name="T45" fmla="*/ 24 h 35"/>
                <a:gd name="T46" fmla="*/ 36 w 38"/>
                <a:gd name="T47" fmla="*/ 23 h 35"/>
                <a:gd name="T48" fmla="*/ 38 w 38"/>
                <a:gd name="T49" fmla="*/ 2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3" name="î$líde">
              <a:extLst>
                <a:ext uri="{FF2B5EF4-FFF2-40B4-BE49-F238E27FC236}">
                  <a16:creationId xmlns:a16="http://schemas.microsoft.com/office/drawing/2014/main" id="{4AE1EFAA-C622-FD25-FA41-EA8DAD8754C9}"/>
                </a:ext>
              </a:extLst>
            </p:cNvPr>
            <p:cNvSpPr/>
            <p:nvPr/>
          </p:nvSpPr>
          <p:spPr bwMode="auto">
            <a:xfrm>
              <a:off x="4217988" y="3635340"/>
              <a:ext cx="103188" cy="92075"/>
            </a:xfrm>
            <a:custGeom>
              <a:avLst/>
              <a:gdLst>
                <a:gd name="T0" fmla="*/ 23 w 43"/>
                <a:gd name="T1" fmla="*/ 6 h 38"/>
                <a:gd name="T2" fmla="*/ 22 w 43"/>
                <a:gd name="T3" fmla="*/ 7 h 38"/>
                <a:gd name="T4" fmla="*/ 20 w 43"/>
                <a:gd name="T5" fmla="*/ 6 h 38"/>
                <a:gd name="T6" fmla="*/ 17 w 43"/>
                <a:gd name="T7" fmla="*/ 6 h 38"/>
                <a:gd name="T8" fmla="*/ 14 w 43"/>
                <a:gd name="T9" fmla="*/ 6 h 38"/>
                <a:gd name="T10" fmla="*/ 13 w 43"/>
                <a:gd name="T11" fmla="*/ 6 h 38"/>
                <a:gd name="T12" fmla="*/ 12 w 43"/>
                <a:gd name="T13" fmla="*/ 8 h 38"/>
                <a:gd name="T14" fmla="*/ 11 w 43"/>
                <a:gd name="T15" fmla="*/ 9 h 38"/>
                <a:gd name="T16" fmla="*/ 10 w 43"/>
                <a:gd name="T17" fmla="*/ 10 h 38"/>
                <a:gd name="T18" fmla="*/ 35 w 43"/>
                <a:gd name="T19" fmla="*/ 27 h 38"/>
                <a:gd name="T20" fmla="*/ 37 w 43"/>
                <a:gd name="T21" fmla="*/ 28 h 38"/>
                <a:gd name="T22" fmla="*/ 39 w 43"/>
                <a:gd name="T23" fmla="*/ 28 h 38"/>
                <a:gd name="T24" fmla="*/ 40 w 43"/>
                <a:gd name="T25" fmla="*/ 26 h 38"/>
                <a:gd name="T26" fmla="*/ 41 w 43"/>
                <a:gd name="T27" fmla="*/ 25 h 38"/>
                <a:gd name="T28" fmla="*/ 43 w 43"/>
                <a:gd name="T29" fmla="*/ 26 h 38"/>
                <a:gd name="T30" fmla="*/ 35 w 43"/>
                <a:gd name="T31" fmla="*/ 38 h 38"/>
                <a:gd name="T32" fmla="*/ 33 w 43"/>
                <a:gd name="T33" fmla="*/ 37 h 38"/>
                <a:gd name="T34" fmla="*/ 34 w 43"/>
                <a:gd name="T35" fmla="*/ 35 h 38"/>
                <a:gd name="T36" fmla="*/ 35 w 43"/>
                <a:gd name="T37" fmla="*/ 34 h 38"/>
                <a:gd name="T38" fmla="*/ 35 w 43"/>
                <a:gd name="T39" fmla="*/ 32 h 38"/>
                <a:gd name="T40" fmla="*/ 33 w 43"/>
                <a:gd name="T41" fmla="*/ 31 h 38"/>
                <a:gd name="T42" fmla="*/ 7 w 43"/>
                <a:gd name="T43" fmla="*/ 14 h 38"/>
                <a:gd name="T44" fmla="*/ 7 w 43"/>
                <a:gd name="T45" fmla="*/ 15 h 38"/>
                <a:gd name="T46" fmla="*/ 6 w 43"/>
                <a:gd name="T47" fmla="*/ 16 h 38"/>
                <a:gd name="T48" fmla="*/ 5 w 43"/>
                <a:gd name="T49" fmla="*/ 18 h 38"/>
                <a:gd name="T50" fmla="*/ 5 w 43"/>
                <a:gd name="T51" fmla="*/ 20 h 38"/>
                <a:gd name="T52" fmla="*/ 6 w 43"/>
                <a:gd name="T53" fmla="*/ 22 h 38"/>
                <a:gd name="T54" fmla="*/ 8 w 43"/>
                <a:gd name="T55" fmla="*/ 24 h 38"/>
                <a:gd name="T56" fmla="*/ 9 w 43"/>
                <a:gd name="T57" fmla="*/ 26 h 38"/>
                <a:gd name="T58" fmla="*/ 8 w 43"/>
                <a:gd name="T59" fmla="*/ 27 h 38"/>
                <a:gd name="T60" fmla="*/ 0 w 43"/>
                <a:gd name="T61" fmla="*/ 22 h 38"/>
                <a:gd name="T62" fmla="*/ 14 w 43"/>
                <a:gd name="T63" fmla="*/ 0 h 38"/>
                <a:gd name="T64" fmla="*/ 23 w 43"/>
                <a:gd name="T65" fmla="*/ 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" h="3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4" name="isḻíḍé">
              <a:extLst>
                <a:ext uri="{FF2B5EF4-FFF2-40B4-BE49-F238E27FC236}">
                  <a16:creationId xmlns:a16="http://schemas.microsoft.com/office/drawing/2014/main" id="{E2AEE827-C5F5-5CFE-7DB3-760B5A392D18}"/>
                </a:ext>
              </a:extLst>
            </p:cNvPr>
            <p:cNvSpPr/>
            <p:nvPr/>
          </p:nvSpPr>
          <p:spPr bwMode="auto">
            <a:xfrm>
              <a:off x="4262438" y="3554377"/>
              <a:ext cx="103188" cy="80963"/>
            </a:xfrm>
            <a:custGeom>
              <a:avLst/>
              <a:gdLst>
                <a:gd name="T0" fmla="*/ 12 w 43"/>
                <a:gd name="T1" fmla="*/ 1 h 34"/>
                <a:gd name="T2" fmla="*/ 12 w 43"/>
                <a:gd name="T3" fmla="*/ 2 h 34"/>
                <a:gd name="T4" fmla="*/ 13 w 43"/>
                <a:gd name="T5" fmla="*/ 3 h 34"/>
                <a:gd name="T6" fmla="*/ 13 w 43"/>
                <a:gd name="T7" fmla="*/ 4 h 34"/>
                <a:gd name="T8" fmla="*/ 14 w 43"/>
                <a:gd name="T9" fmla="*/ 6 h 34"/>
                <a:gd name="T10" fmla="*/ 19 w 43"/>
                <a:gd name="T11" fmla="*/ 11 h 34"/>
                <a:gd name="T12" fmla="*/ 25 w 43"/>
                <a:gd name="T13" fmla="*/ 17 h 34"/>
                <a:gd name="T14" fmla="*/ 27 w 43"/>
                <a:gd name="T15" fmla="*/ 19 h 34"/>
                <a:gd name="T16" fmla="*/ 30 w 43"/>
                <a:gd name="T17" fmla="*/ 21 h 34"/>
                <a:gd name="T18" fmla="*/ 36 w 43"/>
                <a:gd name="T19" fmla="*/ 23 h 34"/>
                <a:gd name="T20" fmla="*/ 38 w 43"/>
                <a:gd name="T21" fmla="*/ 24 h 34"/>
                <a:gd name="T22" fmla="*/ 40 w 43"/>
                <a:gd name="T23" fmla="*/ 23 h 34"/>
                <a:gd name="T24" fmla="*/ 41 w 43"/>
                <a:gd name="T25" fmla="*/ 22 h 34"/>
                <a:gd name="T26" fmla="*/ 42 w 43"/>
                <a:gd name="T27" fmla="*/ 20 h 34"/>
                <a:gd name="T28" fmla="*/ 43 w 43"/>
                <a:gd name="T29" fmla="*/ 21 h 34"/>
                <a:gd name="T30" fmla="*/ 38 w 43"/>
                <a:gd name="T31" fmla="*/ 34 h 34"/>
                <a:gd name="T32" fmla="*/ 36 w 43"/>
                <a:gd name="T33" fmla="*/ 33 h 34"/>
                <a:gd name="T34" fmla="*/ 37 w 43"/>
                <a:gd name="T35" fmla="*/ 32 h 34"/>
                <a:gd name="T36" fmla="*/ 37 w 43"/>
                <a:gd name="T37" fmla="*/ 30 h 34"/>
                <a:gd name="T38" fmla="*/ 37 w 43"/>
                <a:gd name="T39" fmla="*/ 29 h 34"/>
                <a:gd name="T40" fmla="*/ 35 w 43"/>
                <a:gd name="T41" fmla="*/ 28 h 34"/>
                <a:gd name="T42" fmla="*/ 26 w 43"/>
                <a:gd name="T43" fmla="*/ 24 h 34"/>
                <a:gd name="T44" fmla="*/ 25 w 43"/>
                <a:gd name="T45" fmla="*/ 24 h 34"/>
                <a:gd name="T46" fmla="*/ 22 w 43"/>
                <a:gd name="T47" fmla="*/ 24 h 34"/>
                <a:gd name="T48" fmla="*/ 15 w 43"/>
                <a:gd name="T49" fmla="*/ 24 h 34"/>
                <a:gd name="T50" fmla="*/ 8 w 43"/>
                <a:gd name="T51" fmla="*/ 24 h 34"/>
                <a:gd name="T52" fmla="*/ 5 w 43"/>
                <a:gd name="T53" fmla="*/ 24 h 34"/>
                <a:gd name="T54" fmla="*/ 4 w 43"/>
                <a:gd name="T55" fmla="*/ 25 h 34"/>
                <a:gd name="T56" fmla="*/ 2 w 43"/>
                <a:gd name="T57" fmla="*/ 26 h 34"/>
                <a:gd name="T58" fmla="*/ 2 w 43"/>
                <a:gd name="T59" fmla="*/ 27 h 34"/>
                <a:gd name="T60" fmla="*/ 0 w 43"/>
                <a:gd name="T61" fmla="*/ 26 h 34"/>
                <a:gd name="T62" fmla="*/ 5 w 43"/>
                <a:gd name="T63" fmla="*/ 14 h 34"/>
                <a:gd name="T64" fmla="*/ 6 w 43"/>
                <a:gd name="T65" fmla="*/ 15 h 34"/>
                <a:gd name="T66" fmla="*/ 6 w 43"/>
                <a:gd name="T67" fmla="*/ 18 h 34"/>
                <a:gd name="T68" fmla="*/ 6 w 43"/>
                <a:gd name="T69" fmla="*/ 19 h 34"/>
                <a:gd name="T70" fmla="*/ 7 w 43"/>
                <a:gd name="T71" fmla="*/ 19 h 34"/>
                <a:gd name="T72" fmla="*/ 8 w 43"/>
                <a:gd name="T73" fmla="*/ 19 h 34"/>
                <a:gd name="T74" fmla="*/ 10 w 43"/>
                <a:gd name="T75" fmla="*/ 19 h 34"/>
                <a:gd name="T76" fmla="*/ 12 w 43"/>
                <a:gd name="T77" fmla="*/ 19 h 34"/>
                <a:gd name="T78" fmla="*/ 17 w 43"/>
                <a:gd name="T79" fmla="*/ 19 h 34"/>
                <a:gd name="T80" fmla="*/ 24 w 43"/>
                <a:gd name="T81" fmla="*/ 19 h 34"/>
                <a:gd name="T82" fmla="*/ 15 w 43"/>
                <a:gd name="T83" fmla="*/ 11 h 34"/>
                <a:gd name="T84" fmla="*/ 12 w 43"/>
                <a:gd name="T85" fmla="*/ 7 h 34"/>
                <a:gd name="T86" fmla="*/ 11 w 43"/>
                <a:gd name="T87" fmla="*/ 7 h 34"/>
                <a:gd name="T88" fmla="*/ 10 w 43"/>
                <a:gd name="T89" fmla="*/ 8 h 34"/>
                <a:gd name="T90" fmla="*/ 9 w 43"/>
                <a:gd name="T91" fmla="*/ 9 h 34"/>
                <a:gd name="T92" fmla="*/ 9 w 43"/>
                <a:gd name="T93" fmla="*/ 10 h 34"/>
                <a:gd name="T94" fmla="*/ 7 w 43"/>
                <a:gd name="T95" fmla="*/ 9 h 34"/>
                <a:gd name="T96" fmla="*/ 11 w 43"/>
                <a:gd name="T97" fmla="*/ 0 h 34"/>
                <a:gd name="T98" fmla="*/ 12 w 43"/>
                <a:gd name="T9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" h="3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5" name="í$ļide">
              <a:extLst>
                <a:ext uri="{FF2B5EF4-FFF2-40B4-BE49-F238E27FC236}">
                  <a16:creationId xmlns:a16="http://schemas.microsoft.com/office/drawing/2014/main" id="{9474D2A6-B1E8-D45C-CA79-00C40675A5B7}"/>
                </a:ext>
              </a:extLst>
            </p:cNvPr>
            <p:cNvSpPr/>
            <p:nvPr/>
          </p:nvSpPr>
          <p:spPr bwMode="auto">
            <a:xfrm>
              <a:off x="3563938" y="4060790"/>
              <a:ext cx="38100" cy="57150"/>
            </a:xfrm>
            <a:custGeom>
              <a:avLst/>
              <a:gdLst>
                <a:gd name="T0" fmla="*/ 1 w 16"/>
                <a:gd name="T1" fmla="*/ 24 h 24"/>
                <a:gd name="T2" fmla="*/ 15 w 16"/>
                <a:gd name="T3" fmla="*/ 12 h 24"/>
                <a:gd name="T4" fmla="*/ 9 w 16"/>
                <a:gd name="T5" fmla="*/ 1 h 24"/>
                <a:gd name="T6" fmla="*/ 1 w 16"/>
                <a:gd name="T7" fmla="*/ 7 h 24"/>
                <a:gd name="T8" fmla="*/ 6 w 16"/>
                <a:gd name="T9" fmla="*/ 15 h 24"/>
                <a:gd name="T10" fmla="*/ 9 w 16"/>
                <a:gd name="T11" fmla="*/ 15 h 24"/>
                <a:gd name="T12" fmla="*/ 0 w 16"/>
                <a:gd name="T13" fmla="*/ 23 h 24"/>
                <a:gd name="T14" fmla="*/ 1 w 16"/>
                <a:gd name="T15" fmla="*/ 24 h 24"/>
                <a:gd name="T16" fmla="*/ 6 w 16"/>
                <a:gd name="T17" fmla="*/ 7 h 24"/>
                <a:gd name="T18" fmla="*/ 9 w 16"/>
                <a:gd name="T19" fmla="*/ 2 h 24"/>
                <a:gd name="T20" fmla="*/ 11 w 16"/>
                <a:gd name="T21" fmla="*/ 9 h 24"/>
                <a:gd name="T22" fmla="*/ 10 w 16"/>
                <a:gd name="T23" fmla="*/ 13 h 24"/>
                <a:gd name="T24" fmla="*/ 7 w 16"/>
                <a:gd name="T25" fmla="*/ 14 h 24"/>
                <a:gd name="T26" fmla="*/ 6 w 16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6" name="ïśḻiďê">
              <a:extLst>
                <a:ext uri="{FF2B5EF4-FFF2-40B4-BE49-F238E27FC236}">
                  <a16:creationId xmlns:a16="http://schemas.microsoft.com/office/drawing/2014/main" id="{3AF4E8E0-1EEA-ECC9-D2C3-4202C52B0CFF}"/>
                </a:ext>
              </a:extLst>
            </p:cNvPr>
            <p:cNvSpPr/>
            <p:nvPr/>
          </p:nvSpPr>
          <p:spPr bwMode="auto">
            <a:xfrm>
              <a:off x="3624263" y="4073490"/>
              <a:ext cx="36513" cy="60325"/>
            </a:xfrm>
            <a:custGeom>
              <a:avLst/>
              <a:gdLst>
                <a:gd name="T0" fmla="*/ 1 w 15"/>
                <a:gd name="T1" fmla="*/ 25 h 25"/>
                <a:gd name="T2" fmla="*/ 5 w 15"/>
                <a:gd name="T3" fmla="*/ 25 h 25"/>
                <a:gd name="T4" fmla="*/ 15 w 15"/>
                <a:gd name="T5" fmla="*/ 4 h 25"/>
                <a:gd name="T6" fmla="*/ 15 w 15"/>
                <a:gd name="T7" fmla="*/ 2 h 25"/>
                <a:gd name="T8" fmla="*/ 1 w 15"/>
                <a:gd name="T9" fmla="*/ 0 h 25"/>
                <a:gd name="T10" fmla="*/ 0 w 15"/>
                <a:gd name="T11" fmla="*/ 7 h 25"/>
                <a:gd name="T12" fmla="*/ 1 w 15"/>
                <a:gd name="T13" fmla="*/ 7 h 25"/>
                <a:gd name="T14" fmla="*/ 2 w 15"/>
                <a:gd name="T15" fmla="*/ 5 h 25"/>
                <a:gd name="T16" fmla="*/ 4 w 15"/>
                <a:gd name="T17" fmla="*/ 5 h 25"/>
                <a:gd name="T18" fmla="*/ 11 w 15"/>
                <a:gd name="T19" fmla="*/ 6 h 25"/>
                <a:gd name="T20" fmla="*/ 1 w 15"/>
                <a:gd name="T2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7" name="iṧḷïḑê">
              <a:extLst>
                <a:ext uri="{FF2B5EF4-FFF2-40B4-BE49-F238E27FC236}">
                  <a16:creationId xmlns:a16="http://schemas.microsoft.com/office/drawing/2014/main" id="{CF46E2CA-BD71-AD88-28EB-6F84FB09C247}"/>
                </a:ext>
              </a:extLst>
            </p:cNvPr>
            <p:cNvSpPr/>
            <p:nvPr/>
          </p:nvSpPr>
          <p:spPr bwMode="auto">
            <a:xfrm>
              <a:off x="3675063" y="4089365"/>
              <a:ext cx="38100" cy="58738"/>
            </a:xfrm>
            <a:custGeom>
              <a:avLst/>
              <a:gdLst>
                <a:gd name="T0" fmla="*/ 15 w 16"/>
                <a:gd name="T1" fmla="*/ 0 h 24"/>
                <a:gd name="T2" fmla="*/ 1 w 16"/>
                <a:gd name="T3" fmla="*/ 12 h 24"/>
                <a:gd name="T4" fmla="*/ 7 w 16"/>
                <a:gd name="T5" fmla="*/ 23 h 24"/>
                <a:gd name="T6" fmla="*/ 15 w 16"/>
                <a:gd name="T7" fmla="*/ 17 h 24"/>
                <a:gd name="T8" fmla="*/ 11 w 16"/>
                <a:gd name="T9" fmla="*/ 8 h 24"/>
                <a:gd name="T10" fmla="*/ 7 w 16"/>
                <a:gd name="T11" fmla="*/ 9 h 24"/>
                <a:gd name="T12" fmla="*/ 16 w 16"/>
                <a:gd name="T13" fmla="*/ 1 h 24"/>
                <a:gd name="T14" fmla="*/ 15 w 16"/>
                <a:gd name="T15" fmla="*/ 0 h 24"/>
                <a:gd name="T16" fmla="*/ 11 w 16"/>
                <a:gd name="T17" fmla="*/ 16 h 24"/>
                <a:gd name="T18" fmla="*/ 7 w 16"/>
                <a:gd name="T19" fmla="*/ 22 h 24"/>
                <a:gd name="T20" fmla="*/ 5 w 16"/>
                <a:gd name="T21" fmla="*/ 14 h 24"/>
                <a:gd name="T22" fmla="*/ 6 w 16"/>
                <a:gd name="T23" fmla="*/ 11 h 24"/>
                <a:gd name="T24" fmla="*/ 6 w 16"/>
                <a:gd name="T25" fmla="*/ 11 h 24"/>
                <a:gd name="T26" fmla="*/ 9 w 16"/>
                <a:gd name="T27" fmla="*/ 10 h 24"/>
                <a:gd name="T28" fmla="*/ 11 w 16"/>
                <a:gd name="T2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8" name="iṧľiďé">
              <a:extLst>
                <a:ext uri="{FF2B5EF4-FFF2-40B4-BE49-F238E27FC236}">
                  <a16:creationId xmlns:a16="http://schemas.microsoft.com/office/drawing/2014/main" id="{30634E67-D692-7159-1218-D7FFE4627051}"/>
                </a:ext>
              </a:extLst>
            </p:cNvPr>
            <p:cNvSpPr/>
            <p:nvPr/>
          </p:nvSpPr>
          <p:spPr bwMode="auto">
            <a:xfrm>
              <a:off x="3727451" y="4127465"/>
              <a:ext cx="14288" cy="7938"/>
            </a:xfrm>
            <a:prstGeom prst="rect">
              <a:avLst/>
            </a:pr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49" name="î$1iḑe">
              <a:extLst>
                <a:ext uri="{FF2B5EF4-FFF2-40B4-BE49-F238E27FC236}">
                  <a16:creationId xmlns:a16="http://schemas.microsoft.com/office/drawing/2014/main" id="{B562E996-E6E3-03E6-1091-A6B024301B79}"/>
                </a:ext>
              </a:extLst>
            </p:cNvPr>
            <p:cNvSpPr/>
            <p:nvPr/>
          </p:nvSpPr>
          <p:spPr bwMode="auto">
            <a:xfrm>
              <a:off x="3759201" y="4092540"/>
              <a:ext cx="28575" cy="57150"/>
            </a:xfrm>
            <a:custGeom>
              <a:avLst/>
              <a:gdLst>
                <a:gd name="T0" fmla="*/ 9 w 12"/>
                <a:gd name="T1" fmla="*/ 0 h 24"/>
                <a:gd name="T2" fmla="*/ 7 w 12"/>
                <a:gd name="T3" fmla="*/ 0 h 24"/>
                <a:gd name="T4" fmla="*/ 0 w 12"/>
                <a:gd name="T5" fmla="*/ 5 h 24"/>
                <a:gd name="T6" fmla="*/ 0 w 12"/>
                <a:gd name="T7" fmla="*/ 6 h 24"/>
                <a:gd name="T8" fmla="*/ 5 w 12"/>
                <a:gd name="T9" fmla="*/ 4 h 24"/>
                <a:gd name="T10" fmla="*/ 4 w 12"/>
                <a:gd name="T11" fmla="*/ 21 h 24"/>
                <a:gd name="T12" fmla="*/ 3 w 12"/>
                <a:gd name="T13" fmla="*/ 22 h 24"/>
                <a:gd name="T14" fmla="*/ 1 w 12"/>
                <a:gd name="T15" fmla="*/ 22 h 24"/>
                <a:gd name="T16" fmla="*/ 1 w 12"/>
                <a:gd name="T17" fmla="*/ 24 h 24"/>
                <a:gd name="T18" fmla="*/ 12 w 12"/>
                <a:gd name="T19" fmla="*/ 24 h 24"/>
                <a:gd name="T20" fmla="*/ 12 w 12"/>
                <a:gd name="T21" fmla="*/ 23 h 24"/>
                <a:gd name="T22" fmla="*/ 10 w 12"/>
                <a:gd name="T23" fmla="*/ 23 h 24"/>
                <a:gd name="T24" fmla="*/ 9 w 12"/>
                <a:gd name="T25" fmla="*/ 21 h 24"/>
                <a:gd name="T26" fmla="*/ 9 w 12"/>
                <a:gd name="T2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0" name="iṣḻiḓe">
              <a:extLst>
                <a:ext uri="{FF2B5EF4-FFF2-40B4-BE49-F238E27FC236}">
                  <a16:creationId xmlns:a16="http://schemas.microsoft.com/office/drawing/2014/main" id="{8160DBFB-5BFB-55F8-6D89-0ECC00646001}"/>
                </a:ext>
              </a:extLst>
            </p:cNvPr>
            <p:cNvSpPr/>
            <p:nvPr/>
          </p:nvSpPr>
          <p:spPr bwMode="auto">
            <a:xfrm>
              <a:off x="3811588" y="4092540"/>
              <a:ext cx="33338" cy="57150"/>
            </a:xfrm>
            <a:custGeom>
              <a:avLst/>
              <a:gdLst>
                <a:gd name="T0" fmla="*/ 1 w 14"/>
                <a:gd name="T1" fmla="*/ 24 h 24"/>
                <a:gd name="T2" fmla="*/ 14 w 14"/>
                <a:gd name="T3" fmla="*/ 11 h 24"/>
                <a:gd name="T4" fmla="*/ 7 w 14"/>
                <a:gd name="T5" fmla="*/ 0 h 24"/>
                <a:gd name="T6" fmla="*/ 0 w 14"/>
                <a:gd name="T7" fmla="*/ 7 h 24"/>
                <a:gd name="T8" fmla="*/ 5 w 14"/>
                <a:gd name="T9" fmla="*/ 15 h 24"/>
                <a:gd name="T10" fmla="*/ 9 w 14"/>
                <a:gd name="T11" fmla="*/ 14 h 24"/>
                <a:gd name="T12" fmla="*/ 1 w 14"/>
                <a:gd name="T13" fmla="*/ 23 h 24"/>
                <a:gd name="T14" fmla="*/ 1 w 14"/>
                <a:gd name="T15" fmla="*/ 24 h 24"/>
                <a:gd name="T16" fmla="*/ 4 w 14"/>
                <a:gd name="T17" fmla="*/ 7 h 24"/>
                <a:gd name="T18" fmla="*/ 7 w 14"/>
                <a:gd name="T19" fmla="*/ 1 h 24"/>
                <a:gd name="T20" fmla="*/ 10 w 14"/>
                <a:gd name="T21" fmla="*/ 8 h 24"/>
                <a:gd name="T22" fmla="*/ 9 w 14"/>
                <a:gd name="T23" fmla="*/ 12 h 24"/>
                <a:gd name="T24" fmla="*/ 6 w 14"/>
                <a:gd name="T25" fmla="*/ 13 h 24"/>
                <a:gd name="T26" fmla="*/ 4 w 14"/>
                <a:gd name="T27" fmla="*/ 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2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1" name="îṩ1íḓê">
              <a:extLst>
                <a:ext uri="{FF2B5EF4-FFF2-40B4-BE49-F238E27FC236}">
                  <a16:creationId xmlns:a16="http://schemas.microsoft.com/office/drawing/2014/main" id="{6E3513DD-D8F7-7C63-14EC-ACF5C9543920}"/>
                </a:ext>
              </a:extLst>
            </p:cNvPr>
            <p:cNvSpPr/>
            <p:nvPr/>
          </p:nvSpPr>
          <p:spPr bwMode="auto">
            <a:xfrm>
              <a:off x="3865563" y="4079840"/>
              <a:ext cx="38100" cy="60325"/>
            </a:xfrm>
            <a:custGeom>
              <a:avLst/>
              <a:gdLst>
                <a:gd name="T0" fmla="*/ 3 w 16"/>
                <a:gd name="T1" fmla="*/ 25 h 25"/>
                <a:gd name="T2" fmla="*/ 16 w 16"/>
                <a:gd name="T3" fmla="*/ 23 h 25"/>
                <a:gd name="T4" fmla="*/ 16 w 16"/>
                <a:gd name="T5" fmla="*/ 16 h 25"/>
                <a:gd name="T6" fmla="*/ 15 w 16"/>
                <a:gd name="T7" fmla="*/ 16 h 25"/>
                <a:gd name="T8" fmla="*/ 13 w 16"/>
                <a:gd name="T9" fmla="*/ 20 h 25"/>
                <a:gd name="T10" fmla="*/ 6 w 16"/>
                <a:gd name="T11" fmla="*/ 21 h 25"/>
                <a:gd name="T12" fmla="*/ 10 w 16"/>
                <a:gd name="T13" fmla="*/ 15 h 25"/>
                <a:gd name="T14" fmla="*/ 13 w 16"/>
                <a:gd name="T15" fmla="*/ 6 h 25"/>
                <a:gd name="T16" fmla="*/ 6 w 16"/>
                <a:gd name="T17" fmla="*/ 0 h 25"/>
                <a:gd name="T18" fmla="*/ 0 w 16"/>
                <a:gd name="T19" fmla="*/ 8 h 25"/>
                <a:gd name="T20" fmla="*/ 1 w 16"/>
                <a:gd name="T21" fmla="*/ 8 h 25"/>
                <a:gd name="T22" fmla="*/ 5 w 16"/>
                <a:gd name="T23" fmla="*/ 3 h 25"/>
                <a:gd name="T24" fmla="*/ 9 w 16"/>
                <a:gd name="T25" fmla="*/ 8 h 25"/>
                <a:gd name="T26" fmla="*/ 4 w 16"/>
                <a:gd name="T27" fmla="*/ 22 h 25"/>
                <a:gd name="T28" fmla="*/ 3 w 16"/>
                <a:gd name="T29" fmla="*/ 24 h 25"/>
                <a:gd name="T30" fmla="*/ 3 w 16"/>
                <a:gd name="T3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2" name="íṡlíḋè">
              <a:extLst>
                <a:ext uri="{FF2B5EF4-FFF2-40B4-BE49-F238E27FC236}">
                  <a16:creationId xmlns:a16="http://schemas.microsoft.com/office/drawing/2014/main" id="{64F68362-089F-0CD2-A523-A696F646A70E}"/>
                </a:ext>
              </a:extLst>
            </p:cNvPr>
            <p:cNvSpPr/>
            <p:nvPr/>
          </p:nvSpPr>
          <p:spPr bwMode="auto">
            <a:xfrm>
              <a:off x="3924301" y="4065552"/>
              <a:ext cx="36513" cy="60325"/>
            </a:xfrm>
            <a:custGeom>
              <a:avLst/>
              <a:gdLst>
                <a:gd name="T0" fmla="*/ 10 w 15"/>
                <a:gd name="T1" fmla="*/ 0 h 25"/>
                <a:gd name="T2" fmla="*/ 0 w 15"/>
                <a:gd name="T3" fmla="*/ 15 h 25"/>
                <a:gd name="T4" fmla="*/ 9 w 15"/>
                <a:gd name="T5" fmla="*/ 25 h 25"/>
                <a:gd name="T6" fmla="*/ 15 w 15"/>
                <a:gd name="T7" fmla="*/ 16 h 25"/>
                <a:gd name="T8" fmla="*/ 8 w 15"/>
                <a:gd name="T9" fmla="*/ 9 h 25"/>
                <a:gd name="T10" fmla="*/ 5 w 15"/>
                <a:gd name="T11" fmla="*/ 11 h 25"/>
                <a:gd name="T12" fmla="*/ 11 w 15"/>
                <a:gd name="T13" fmla="*/ 1 h 25"/>
                <a:gd name="T14" fmla="*/ 10 w 15"/>
                <a:gd name="T15" fmla="*/ 0 h 25"/>
                <a:gd name="T16" fmla="*/ 10 w 15"/>
                <a:gd name="T17" fmla="*/ 17 h 25"/>
                <a:gd name="T18" fmla="*/ 8 w 15"/>
                <a:gd name="T19" fmla="*/ 23 h 25"/>
                <a:gd name="T20" fmla="*/ 5 w 15"/>
                <a:gd name="T21" fmla="*/ 16 h 25"/>
                <a:gd name="T22" fmla="*/ 5 w 15"/>
                <a:gd name="T23" fmla="*/ 13 h 25"/>
                <a:gd name="T24" fmla="*/ 5 w 15"/>
                <a:gd name="T25" fmla="*/ 13 h 25"/>
                <a:gd name="T26" fmla="*/ 7 w 15"/>
                <a:gd name="T27" fmla="*/ 11 h 25"/>
                <a:gd name="T28" fmla="*/ 10 w 15"/>
                <a:gd name="T29" fmla="*/ 1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3" name="íṩľidé">
              <a:extLst>
                <a:ext uri="{FF2B5EF4-FFF2-40B4-BE49-F238E27FC236}">
                  <a16:creationId xmlns:a16="http://schemas.microsoft.com/office/drawing/2014/main" id="{6476FD3F-B29D-447B-F800-53B89B0EB164}"/>
                </a:ext>
              </a:extLst>
            </p:cNvPr>
            <p:cNvSpPr/>
            <p:nvPr/>
          </p:nvSpPr>
          <p:spPr bwMode="auto">
            <a:xfrm>
              <a:off x="4173538" y="2909852"/>
              <a:ext cx="193675" cy="138113"/>
            </a:xfrm>
            <a:custGeom>
              <a:avLst/>
              <a:gdLst>
                <a:gd name="T0" fmla="*/ 50 w 81"/>
                <a:gd name="T1" fmla="*/ 1 h 57"/>
                <a:gd name="T2" fmla="*/ 42 w 81"/>
                <a:gd name="T3" fmla="*/ 16 h 57"/>
                <a:gd name="T4" fmla="*/ 57 w 81"/>
                <a:gd name="T5" fmla="*/ 20 h 57"/>
                <a:gd name="T6" fmla="*/ 55 w 81"/>
                <a:gd name="T7" fmla="*/ 14 h 57"/>
                <a:gd name="T8" fmla="*/ 51 w 81"/>
                <a:gd name="T9" fmla="*/ 12 h 57"/>
                <a:gd name="T10" fmla="*/ 54 w 81"/>
                <a:gd name="T11" fmla="*/ 12 h 57"/>
                <a:gd name="T12" fmla="*/ 55 w 81"/>
                <a:gd name="T13" fmla="*/ 11 h 57"/>
                <a:gd name="T14" fmla="*/ 58 w 81"/>
                <a:gd name="T15" fmla="*/ 14 h 57"/>
                <a:gd name="T16" fmla="*/ 71 w 81"/>
                <a:gd name="T17" fmla="*/ 13 h 57"/>
                <a:gd name="T18" fmla="*/ 79 w 81"/>
                <a:gd name="T19" fmla="*/ 9 h 57"/>
                <a:gd name="T20" fmla="*/ 70 w 81"/>
                <a:gd name="T21" fmla="*/ 15 h 57"/>
                <a:gd name="T22" fmla="*/ 60 w 81"/>
                <a:gd name="T23" fmla="*/ 15 h 57"/>
                <a:gd name="T24" fmla="*/ 61 w 81"/>
                <a:gd name="T25" fmla="*/ 21 h 57"/>
                <a:gd name="T26" fmla="*/ 77 w 81"/>
                <a:gd name="T27" fmla="*/ 34 h 57"/>
                <a:gd name="T28" fmla="*/ 51 w 81"/>
                <a:gd name="T29" fmla="*/ 35 h 57"/>
                <a:gd name="T30" fmla="*/ 47 w 81"/>
                <a:gd name="T31" fmla="*/ 41 h 57"/>
                <a:gd name="T32" fmla="*/ 30 w 81"/>
                <a:gd name="T33" fmla="*/ 36 h 57"/>
                <a:gd name="T34" fmla="*/ 27 w 81"/>
                <a:gd name="T35" fmla="*/ 37 h 57"/>
                <a:gd name="T36" fmla="*/ 35 w 81"/>
                <a:gd name="T37" fmla="*/ 50 h 57"/>
                <a:gd name="T38" fmla="*/ 23 w 81"/>
                <a:gd name="T39" fmla="*/ 44 h 57"/>
                <a:gd name="T40" fmla="*/ 32 w 81"/>
                <a:gd name="T41" fmla="*/ 43 h 57"/>
                <a:gd name="T42" fmla="*/ 25 w 81"/>
                <a:gd name="T43" fmla="*/ 39 h 57"/>
                <a:gd name="T44" fmla="*/ 6 w 81"/>
                <a:gd name="T45" fmla="*/ 54 h 57"/>
                <a:gd name="T46" fmla="*/ 1 w 81"/>
                <a:gd name="T47" fmla="*/ 40 h 57"/>
                <a:gd name="T48" fmla="*/ 9 w 81"/>
                <a:gd name="T49" fmla="*/ 51 h 57"/>
                <a:gd name="T50" fmla="*/ 23 w 81"/>
                <a:gd name="T51" fmla="*/ 39 h 57"/>
                <a:gd name="T52" fmla="*/ 5 w 81"/>
                <a:gd name="T53" fmla="*/ 30 h 57"/>
                <a:gd name="T54" fmla="*/ 2 w 81"/>
                <a:gd name="T55" fmla="*/ 24 h 57"/>
                <a:gd name="T56" fmla="*/ 26 w 81"/>
                <a:gd name="T57" fmla="*/ 36 h 57"/>
                <a:gd name="T58" fmla="*/ 37 w 81"/>
                <a:gd name="T59" fmla="*/ 36 h 57"/>
                <a:gd name="T60" fmla="*/ 45 w 81"/>
                <a:gd name="T61" fmla="*/ 35 h 57"/>
                <a:gd name="T62" fmla="*/ 26 w 81"/>
                <a:gd name="T63" fmla="*/ 21 h 57"/>
                <a:gd name="T64" fmla="*/ 46 w 81"/>
                <a:gd name="T65" fmla="*/ 34 h 57"/>
                <a:gd name="T66" fmla="*/ 48 w 81"/>
                <a:gd name="T67" fmla="*/ 31 h 57"/>
                <a:gd name="T68" fmla="*/ 50 w 81"/>
                <a:gd name="T69" fmla="*/ 33 h 57"/>
                <a:gd name="T70" fmla="*/ 72 w 81"/>
                <a:gd name="T71" fmla="*/ 30 h 57"/>
                <a:gd name="T72" fmla="*/ 57 w 81"/>
                <a:gd name="T73" fmla="*/ 23 h 57"/>
                <a:gd name="T74" fmla="*/ 50 w 81"/>
                <a:gd name="T75" fmla="*/ 23 h 57"/>
                <a:gd name="T76" fmla="*/ 49 w 81"/>
                <a:gd name="T77" fmla="*/ 26 h 57"/>
                <a:gd name="T78" fmla="*/ 48 w 81"/>
                <a:gd name="T79" fmla="*/ 23 h 57"/>
                <a:gd name="T80" fmla="*/ 39 w 81"/>
                <a:gd name="T81" fmla="*/ 21 h 57"/>
                <a:gd name="T82" fmla="*/ 49 w 81"/>
                <a:gd name="T83" fmla="*/ 19 h 57"/>
                <a:gd name="T84" fmla="*/ 32 w 81"/>
                <a:gd name="T85" fmla="*/ 18 h 57"/>
                <a:gd name="T86" fmla="*/ 36 w 81"/>
                <a:gd name="T87" fmla="*/ 10 h 57"/>
                <a:gd name="T88" fmla="*/ 40 w 81"/>
                <a:gd name="T89" fmla="*/ 6 h 57"/>
                <a:gd name="T90" fmla="*/ 36 w 81"/>
                <a:gd name="T91" fmla="*/ 15 h 57"/>
                <a:gd name="T92" fmla="*/ 40 w 81"/>
                <a:gd name="T93" fmla="*/ 15 h 57"/>
                <a:gd name="T94" fmla="*/ 50 w 81"/>
                <a:gd name="T95" fmla="*/ 0 h 57"/>
                <a:gd name="T96" fmla="*/ 50 w 81"/>
                <a:gd name="T97" fmla="*/ 1 h 57"/>
                <a:gd name="T98" fmla="*/ 50 w 81"/>
                <a:gd name="T99" fmla="*/ 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" h="57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4" name="iṩliḑê">
              <a:extLst>
                <a:ext uri="{FF2B5EF4-FFF2-40B4-BE49-F238E27FC236}">
                  <a16:creationId xmlns:a16="http://schemas.microsoft.com/office/drawing/2014/main" id="{CD68754E-B77B-385B-AC8C-6BFDCF949829}"/>
                </a:ext>
              </a:extLst>
            </p:cNvPr>
            <p:cNvSpPr/>
            <p:nvPr/>
          </p:nvSpPr>
          <p:spPr bwMode="auto">
            <a:xfrm>
              <a:off x="4281488" y="2970177"/>
              <a:ext cx="30163" cy="12700"/>
            </a:xfrm>
            <a:custGeom>
              <a:avLst/>
              <a:gdLst>
                <a:gd name="T0" fmla="*/ 13 w 13"/>
                <a:gd name="T1" fmla="*/ 0 h 5"/>
                <a:gd name="T2" fmla="*/ 4 w 13"/>
                <a:gd name="T3" fmla="*/ 5 h 5"/>
                <a:gd name="T4" fmla="*/ 0 w 13"/>
                <a:gd name="T5" fmla="*/ 3 h 5"/>
                <a:gd name="T6" fmla="*/ 13 w 13"/>
                <a:gd name="T7" fmla="*/ 0 h 5"/>
                <a:gd name="T8" fmla="*/ 13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5" name="ïŝḷïďè">
              <a:extLst>
                <a:ext uri="{FF2B5EF4-FFF2-40B4-BE49-F238E27FC236}">
                  <a16:creationId xmlns:a16="http://schemas.microsoft.com/office/drawing/2014/main" id="{1380D530-438E-A2AF-1D7A-51462447A979}"/>
                </a:ext>
              </a:extLst>
            </p:cNvPr>
            <p:cNvSpPr/>
            <p:nvPr/>
          </p:nvSpPr>
          <p:spPr bwMode="auto">
            <a:xfrm>
              <a:off x="3876676" y="2687602"/>
              <a:ext cx="106363" cy="134938"/>
            </a:xfrm>
            <a:custGeom>
              <a:avLst/>
              <a:gdLst>
                <a:gd name="T0" fmla="*/ 36 w 44"/>
                <a:gd name="T1" fmla="*/ 10 h 56"/>
                <a:gd name="T2" fmla="*/ 41 w 44"/>
                <a:gd name="T3" fmla="*/ 12 h 56"/>
                <a:gd name="T4" fmla="*/ 28 w 44"/>
                <a:gd name="T5" fmla="*/ 34 h 56"/>
                <a:gd name="T6" fmla="*/ 41 w 44"/>
                <a:gd name="T7" fmla="*/ 31 h 56"/>
                <a:gd name="T8" fmla="*/ 41 w 44"/>
                <a:gd name="T9" fmla="*/ 25 h 56"/>
                <a:gd name="T10" fmla="*/ 42 w 44"/>
                <a:gd name="T11" fmla="*/ 34 h 56"/>
                <a:gd name="T12" fmla="*/ 25 w 44"/>
                <a:gd name="T13" fmla="*/ 39 h 56"/>
                <a:gd name="T14" fmla="*/ 0 w 44"/>
                <a:gd name="T15" fmla="*/ 56 h 56"/>
                <a:gd name="T16" fmla="*/ 18 w 44"/>
                <a:gd name="T17" fmla="*/ 39 h 56"/>
                <a:gd name="T18" fmla="*/ 11 w 44"/>
                <a:gd name="T19" fmla="*/ 39 h 56"/>
                <a:gd name="T20" fmla="*/ 11 w 44"/>
                <a:gd name="T21" fmla="*/ 37 h 56"/>
                <a:gd name="T22" fmla="*/ 23 w 44"/>
                <a:gd name="T23" fmla="*/ 35 h 56"/>
                <a:gd name="T24" fmla="*/ 35 w 44"/>
                <a:gd name="T25" fmla="*/ 12 h 56"/>
                <a:gd name="T26" fmla="*/ 36 w 44"/>
                <a:gd name="T27" fmla="*/ 1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5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6" name="ïSḻîḋe">
              <a:extLst>
                <a:ext uri="{FF2B5EF4-FFF2-40B4-BE49-F238E27FC236}">
                  <a16:creationId xmlns:a16="http://schemas.microsoft.com/office/drawing/2014/main" id="{32B130DE-4A60-C521-1726-0E8A703E7707}"/>
                </a:ext>
              </a:extLst>
            </p:cNvPr>
            <p:cNvSpPr/>
            <p:nvPr/>
          </p:nvSpPr>
          <p:spPr bwMode="auto">
            <a:xfrm>
              <a:off x="3933826" y="2792377"/>
              <a:ext cx="55563" cy="60325"/>
            </a:xfrm>
            <a:custGeom>
              <a:avLst/>
              <a:gdLst>
                <a:gd name="T0" fmla="*/ 1 w 23"/>
                <a:gd name="T1" fmla="*/ 0 h 25"/>
                <a:gd name="T2" fmla="*/ 21 w 23"/>
                <a:gd name="T3" fmla="*/ 23 h 25"/>
                <a:gd name="T4" fmla="*/ 16 w 23"/>
                <a:gd name="T5" fmla="*/ 24 h 25"/>
                <a:gd name="T6" fmla="*/ 8 w 23"/>
                <a:gd name="T7" fmla="*/ 18 h 25"/>
                <a:gd name="T8" fmla="*/ 1 w 23"/>
                <a:gd name="T9" fmla="*/ 1 h 25"/>
                <a:gd name="T10" fmla="*/ 0 w 23"/>
                <a:gd name="T11" fmla="*/ 0 h 25"/>
                <a:gd name="T12" fmla="*/ 1 w 23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2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7" name="ïŝḻîḓé">
              <a:extLst>
                <a:ext uri="{FF2B5EF4-FFF2-40B4-BE49-F238E27FC236}">
                  <a16:creationId xmlns:a16="http://schemas.microsoft.com/office/drawing/2014/main" id="{4BF5E1D5-32B2-C7E1-529D-153FAA489614}"/>
                </a:ext>
              </a:extLst>
            </p:cNvPr>
            <p:cNvSpPr/>
            <p:nvPr/>
          </p:nvSpPr>
          <p:spPr bwMode="auto">
            <a:xfrm>
              <a:off x="3143251" y="2979702"/>
              <a:ext cx="41275" cy="33338"/>
            </a:xfrm>
            <a:custGeom>
              <a:avLst/>
              <a:gdLst>
                <a:gd name="T0" fmla="*/ 0 w 17"/>
                <a:gd name="T1" fmla="*/ 2 h 14"/>
                <a:gd name="T2" fmla="*/ 17 w 17"/>
                <a:gd name="T3" fmla="*/ 14 h 14"/>
                <a:gd name="T4" fmla="*/ 12 w 17"/>
                <a:gd name="T5" fmla="*/ 3 h 14"/>
                <a:gd name="T6" fmla="*/ 1 w 17"/>
                <a:gd name="T7" fmla="*/ 2 h 14"/>
                <a:gd name="T8" fmla="*/ 0 w 17"/>
                <a:gd name="T9" fmla="*/ 2 h 14"/>
                <a:gd name="T10" fmla="*/ 0 w 17"/>
                <a:gd name="T11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8" name="íśḻîḓe">
              <a:extLst>
                <a:ext uri="{FF2B5EF4-FFF2-40B4-BE49-F238E27FC236}">
                  <a16:creationId xmlns:a16="http://schemas.microsoft.com/office/drawing/2014/main" id="{090D0464-E1DB-CD7E-3203-EFF846F67B5A}"/>
                </a:ext>
              </a:extLst>
            </p:cNvPr>
            <p:cNvSpPr/>
            <p:nvPr/>
          </p:nvSpPr>
          <p:spPr bwMode="auto">
            <a:xfrm>
              <a:off x="3251201" y="2967002"/>
              <a:ext cx="96838" cy="96838"/>
            </a:xfrm>
            <a:custGeom>
              <a:avLst/>
              <a:gdLst>
                <a:gd name="T0" fmla="*/ 10 w 40"/>
                <a:gd name="T1" fmla="*/ 31 h 40"/>
                <a:gd name="T2" fmla="*/ 6 w 40"/>
                <a:gd name="T3" fmla="*/ 33 h 40"/>
                <a:gd name="T4" fmla="*/ 6 w 40"/>
                <a:gd name="T5" fmla="*/ 31 h 40"/>
                <a:gd name="T6" fmla="*/ 5 w 40"/>
                <a:gd name="T7" fmla="*/ 15 h 40"/>
                <a:gd name="T8" fmla="*/ 11 w 40"/>
                <a:gd name="T9" fmla="*/ 19 h 40"/>
                <a:gd name="T10" fmla="*/ 11 w 40"/>
                <a:gd name="T11" fmla="*/ 17 h 40"/>
                <a:gd name="T12" fmla="*/ 4 w 40"/>
                <a:gd name="T13" fmla="*/ 5 h 40"/>
                <a:gd name="T14" fmla="*/ 7 w 40"/>
                <a:gd name="T15" fmla="*/ 3 h 40"/>
                <a:gd name="T16" fmla="*/ 14 w 40"/>
                <a:gd name="T17" fmla="*/ 10 h 40"/>
                <a:gd name="T18" fmla="*/ 38 w 40"/>
                <a:gd name="T19" fmla="*/ 36 h 40"/>
                <a:gd name="T20" fmla="*/ 29 w 40"/>
                <a:gd name="T21" fmla="*/ 37 h 40"/>
                <a:gd name="T22" fmla="*/ 32 w 40"/>
                <a:gd name="T23" fmla="*/ 32 h 40"/>
                <a:gd name="T24" fmla="*/ 9 w 40"/>
                <a:gd name="T25" fmla="*/ 10 h 40"/>
                <a:gd name="T26" fmla="*/ 18 w 40"/>
                <a:gd name="T27" fmla="*/ 28 h 40"/>
                <a:gd name="T28" fmla="*/ 13 w 40"/>
                <a:gd name="T29" fmla="*/ 29 h 40"/>
                <a:gd name="T30" fmla="*/ 4 w 40"/>
                <a:gd name="T31" fmla="*/ 20 h 40"/>
                <a:gd name="T32" fmla="*/ 9 w 40"/>
                <a:gd name="T33" fmla="*/ 30 h 40"/>
                <a:gd name="T34" fmla="*/ 10 w 40"/>
                <a:gd name="T35" fmla="*/ 3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" h="40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59" name="îSļíďè">
              <a:extLst>
                <a:ext uri="{FF2B5EF4-FFF2-40B4-BE49-F238E27FC236}">
                  <a16:creationId xmlns:a16="http://schemas.microsoft.com/office/drawing/2014/main" id="{EC187E5F-CEDD-8D2D-8AD3-7F9EA137CC6D}"/>
                </a:ext>
              </a:extLst>
            </p:cNvPr>
            <p:cNvSpPr/>
            <p:nvPr/>
          </p:nvSpPr>
          <p:spPr bwMode="auto">
            <a:xfrm>
              <a:off x="3241676" y="2895565"/>
              <a:ext cx="122238" cy="115888"/>
            </a:xfrm>
            <a:custGeom>
              <a:avLst/>
              <a:gdLst>
                <a:gd name="T0" fmla="*/ 1 w 51"/>
                <a:gd name="T1" fmla="*/ 29 h 48"/>
                <a:gd name="T2" fmla="*/ 3 w 51"/>
                <a:gd name="T3" fmla="*/ 13 h 48"/>
                <a:gd name="T4" fmla="*/ 6 w 51"/>
                <a:gd name="T5" fmla="*/ 11 h 48"/>
                <a:gd name="T6" fmla="*/ 43 w 51"/>
                <a:gd name="T7" fmla="*/ 43 h 48"/>
                <a:gd name="T8" fmla="*/ 32 w 51"/>
                <a:gd name="T9" fmla="*/ 48 h 48"/>
                <a:gd name="T10" fmla="*/ 50 w 51"/>
                <a:gd name="T11" fmla="*/ 44 h 48"/>
                <a:gd name="T12" fmla="*/ 47 w 51"/>
                <a:gd name="T13" fmla="*/ 41 h 48"/>
                <a:gd name="T14" fmla="*/ 10 w 51"/>
                <a:gd name="T15" fmla="*/ 9 h 48"/>
                <a:gd name="T16" fmla="*/ 1 w 51"/>
                <a:gd name="T17" fmla="*/ 7 h 48"/>
                <a:gd name="T18" fmla="*/ 1 w 51"/>
                <a:gd name="T19" fmla="*/ 27 h 48"/>
                <a:gd name="T20" fmla="*/ 0 w 51"/>
                <a:gd name="T21" fmla="*/ 29 h 48"/>
                <a:gd name="T22" fmla="*/ 1 w 51"/>
                <a:gd name="T23" fmla="*/ 29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" h="48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0" name="ïṡḻiḑe">
              <a:extLst>
                <a:ext uri="{FF2B5EF4-FFF2-40B4-BE49-F238E27FC236}">
                  <a16:creationId xmlns:a16="http://schemas.microsoft.com/office/drawing/2014/main" id="{4859623A-5B48-0591-55D1-B663FF878815}"/>
                </a:ext>
              </a:extLst>
            </p:cNvPr>
            <p:cNvSpPr/>
            <p:nvPr/>
          </p:nvSpPr>
          <p:spPr bwMode="auto">
            <a:xfrm>
              <a:off x="3251201" y="2955890"/>
              <a:ext cx="55563" cy="38100"/>
            </a:xfrm>
            <a:custGeom>
              <a:avLst/>
              <a:gdLst>
                <a:gd name="T0" fmla="*/ 0 w 23"/>
                <a:gd name="T1" fmla="*/ 5 h 16"/>
                <a:gd name="T2" fmla="*/ 13 w 23"/>
                <a:gd name="T3" fmla="*/ 5 h 16"/>
                <a:gd name="T4" fmla="*/ 15 w 23"/>
                <a:gd name="T5" fmla="*/ 11 h 16"/>
                <a:gd name="T6" fmla="*/ 23 w 23"/>
                <a:gd name="T7" fmla="*/ 12 h 16"/>
                <a:gd name="T8" fmla="*/ 17 w 23"/>
                <a:gd name="T9" fmla="*/ 14 h 16"/>
                <a:gd name="T10" fmla="*/ 12 w 23"/>
                <a:gd name="T11" fmla="*/ 9 h 16"/>
                <a:gd name="T12" fmla="*/ 0 w 23"/>
                <a:gd name="T13" fmla="*/ 5 h 16"/>
                <a:gd name="T14" fmla="*/ 0 w 23"/>
                <a:gd name="T15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6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1" name="iṩľïḍe">
              <a:extLst>
                <a:ext uri="{FF2B5EF4-FFF2-40B4-BE49-F238E27FC236}">
                  <a16:creationId xmlns:a16="http://schemas.microsoft.com/office/drawing/2014/main" id="{CBEA7CEA-F39E-B288-208C-6BCD323B3277}"/>
                </a:ext>
              </a:extLst>
            </p:cNvPr>
            <p:cNvSpPr/>
            <p:nvPr/>
          </p:nvSpPr>
          <p:spPr bwMode="auto">
            <a:xfrm>
              <a:off x="3176588" y="2943190"/>
              <a:ext cx="115888" cy="176213"/>
            </a:xfrm>
            <a:custGeom>
              <a:avLst/>
              <a:gdLst>
                <a:gd name="T0" fmla="*/ 19 w 48"/>
                <a:gd name="T1" fmla="*/ 50 h 73"/>
                <a:gd name="T2" fmla="*/ 32 w 48"/>
                <a:gd name="T3" fmla="*/ 52 h 73"/>
                <a:gd name="T4" fmla="*/ 22 w 48"/>
                <a:gd name="T5" fmla="*/ 40 h 73"/>
                <a:gd name="T6" fmla="*/ 19 w 48"/>
                <a:gd name="T7" fmla="*/ 36 h 73"/>
                <a:gd name="T8" fmla="*/ 19 w 48"/>
                <a:gd name="T9" fmla="*/ 20 h 73"/>
                <a:gd name="T10" fmla="*/ 7 w 48"/>
                <a:gd name="T11" fmla="*/ 2 h 73"/>
                <a:gd name="T12" fmla="*/ 9 w 48"/>
                <a:gd name="T13" fmla="*/ 3 h 73"/>
                <a:gd name="T14" fmla="*/ 20 w 48"/>
                <a:gd name="T15" fmla="*/ 2 h 73"/>
                <a:gd name="T16" fmla="*/ 25 w 48"/>
                <a:gd name="T17" fmla="*/ 4 h 73"/>
                <a:gd name="T18" fmla="*/ 25 w 48"/>
                <a:gd name="T19" fmla="*/ 30 h 73"/>
                <a:gd name="T20" fmla="*/ 23 w 48"/>
                <a:gd name="T21" fmla="*/ 35 h 73"/>
                <a:gd name="T22" fmla="*/ 25 w 48"/>
                <a:gd name="T23" fmla="*/ 38 h 73"/>
                <a:gd name="T24" fmla="*/ 36 w 48"/>
                <a:gd name="T25" fmla="*/ 53 h 73"/>
                <a:gd name="T26" fmla="*/ 47 w 48"/>
                <a:gd name="T27" fmla="*/ 69 h 73"/>
                <a:gd name="T28" fmla="*/ 41 w 48"/>
                <a:gd name="T29" fmla="*/ 69 h 73"/>
                <a:gd name="T30" fmla="*/ 28 w 48"/>
                <a:gd name="T31" fmla="*/ 59 h 73"/>
                <a:gd name="T32" fmla="*/ 20 w 48"/>
                <a:gd name="T33" fmla="*/ 51 h 73"/>
                <a:gd name="T34" fmla="*/ 19 w 48"/>
                <a:gd name="T35" fmla="*/ 50 h 73"/>
                <a:gd name="T36" fmla="*/ 11 w 48"/>
                <a:gd name="T37" fmla="*/ 4 h 73"/>
                <a:gd name="T38" fmla="*/ 11 w 48"/>
                <a:gd name="T39" fmla="*/ 5 h 73"/>
                <a:gd name="T40" fmla="*/ 19 w 48"/>
                <a:gd name="T41" fmla="*/ 12 h 73"/>
                <a:gd name="T42" fmla="*/ 21 w 48"/>
                <a:gd name="T43" fmla="*/ 7 h 73"/>
                <a:gd name="T44" fmla="*/ 18 w 48"/>
                <a:gd name="T45" fmla="*/ 4 h 73"/>
                <a:gd name="T46" fmla="*/ 11 w 48"/>
                <a:gd name="T4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73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2" name="íṧlíḍè">
              <a:extLst>
                <a:ext uri="{FF2B5EF4-FFF2-40B4-BE49-F238E27FC236}">
                  <a16:creationId xmlns:a16="http://schemas.microsoft.com/office/drawing/2014/main" id="{1D7CB86F-5996-6920-01A3-F770F245A48E}"/>
                </a:ext>
              </a:extLst>
            </p:cNvPr>
            <p:cNvSpPr/>
            <p:nvPr/>
          </p:nvSpPr>
          <p:spPr bwMode="auto">
            <a:xfrm>
              <a:off x="3489326" y="2709827"/>
              <a:ext cx="77788" cy="84138"/>
            </a:xfrm>
            <a:custGeom>
              <a:avLst/>
              <a:gdLst>
                <a:gd name="T0" fmla="*/ 0 w 32"/>
                <a:gd name="T1" fmla="*/ 33 h 35"/>
                <a:gd name="T2" fmla="*/ 17 w 32"/>
                <a:gd name="T3" fmla="*/ 19 h 35"/>
                <a:gd name="T4" fmla="*/ 19 w 32"/>
                <a:gd name="T5" fmla="*/ 0 h 35"/>
                <a:gd name="T6" fmla="*/ 22 w 32"/>
                <a:gd name="T7" fmla="*/ 15 h 35"/>
                <a:gd name="T8" fmla="*/ 28 w 32"/>
                <a:gd name="T9" fmla="*/ 9 h 35"/>
                <a:gd name="T10" fmla="*/ 28 w 32"/>
                <a:gd name="T11" fmla="*/ 7 h 35"/>
                <a:gd name="T12" fmla="*/ 31 w 32"/>
                <a:gd name="T13" fmla="*/ 10 h 35"/>
                <a:gd name="T14" fmla="*/ 7 w 32"/>
                <a:gd name="T15" fmla="*/ 32 h 35"/>
                <a:gd name="T16" fmla="*/ 0 w 32"/>
                <a:gd name="T17" fmla="*/ 34 h 35"/>
                <a:gd name="T18" fmla="*/ 0 w 32"/>
                <a:gd name="T19" fmla="*/ 3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5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3" name="îṣḷîďe">
              <a:extLst>
                <a:ext uri="{FF2B5EF4-FFF2-40B4-BE49-F238E27FC236}">
                  <a16:creationId xmlns:a16="http://schemas.microsoft.com/office/drawing/2014/main" id="{D968B134-913B-B688-CF92-F8FE8EE94763}"/>
                </a:ext>
              </a:extLst>
            </p:cNvPr>
            <p:cNvSpPr/>
            <p:nvPr/>
          </p:nvSpPr>
          <p:spPr bwMode="auto">
            <a:xfrm>
              <a:off x="3503613" y="2743165"/>
              <a:ext cx="112713" cy="123825"/>
            </a:xfrm>
            <a:custGeom>
              <a:avLst/>
              <a:gdLst>
                <a:gd name="T0" fmla="*/ 4 w 47"/>
                <a:gd name="T1" fmla="*/ 47 h 51"/>
                <a:gd name="T2" fmla="*/ 2 w 47"/>
                <a:gd name="T3" fmla="*/ 46 h 51"/>
                <a:gd name="T4" fmla="*/ 4 w 47"/>
                <a:gd name="T5" fmla="*/ 27 h 51"/>
                <a:gd name="T6" fmla="*/ 27 w 47"/>
                <a:gd name="T7" fmla="*/ 4 h 51"/>
                <a:gd name="T8" fmla="*/ 33 w 47"/>
                <a:gd name="T9" fmla="*/ 1 h 51"/>
                <a:gd name="T10" fmla="*/ 35 w 47"/>
                <a:gd name="T11" fmla="*/ 9 h 51"/>
                <a:gd name="T12" fmla="*/ 45 w 47"/>
                <a:gd name="T13" fmla="*/ 40 h 51"/>
                <a:gd name="T14" fmla="*/ 36 w 47"/>
                <a:gd name="T15" fmla="*/ 45 h 51"/>
                <a:gd name="T16" fmla="*/ 42 w 47"/>
                <a:gd name="T17" fmla="*/ 40 h 51"/>
                <a:gd name="T18" fmla="*/ 32 w 47"/>
                <a:gd name="T19" fmla="*/ 7 h 51"/>
                <a:gd name="T20" fmla="*/ 26 w 47"/>
                <a:gd name="T21" fmla="*/ 6 h 51"/>
                <a:gd name="T22" fmla="*/ 10 w 47"/>
                <a:gd name="T23" fmla="*/ 25 h 51"/>
                <a:gd name="T24" fmla="*/ 18 w 47"/>
                <a:gd name="T25" fmla="*/ 20 h 51"/>
                <a:gd name="T26" fmla="*/ 22 w 47"/>
                <a:gd name="T27" fmla="*/ 20 h 51"/>
                <a:gd name="T28" fmla="*/ 20 w 47"/>
                <a:gd name="T29" fmla="*/ 28 h 51"/>
                <a:gd name="T30" fmla="*/ 25 w 47"/>
                <a:gd name="T31" fmla="*/ 36 h 51"/>
                <a:gd name="T32" fmla="*/ 27 w 47"/>
                <a:gd name="T33" fmla="*/ 46 h 51"/>
                <a:gd name="T34" fmla="*/ 24 w 47"/>
                <a:gd name="T35" fmla="*/ 39 h 51"/>
                <a:gd name="T36" fmla="*/ 18 w 47"/>
                <a:gd name="T37" fmla="*/ 41 h 51"/>
                <a:gd name="T38" fmla="*/ 19 w 47"/>
                <a:gd name="T39" fmla="*/ 31 h 51"/>
                <a:gd name="T40" fmla="*/ 17 w 47"/>
                <a:gd name="T41" fmla="*/ 27 h 51"/>
                <a:gd name="T42" fmla="*/ 17 w 47"/>
                <a:gd name="T43" fmla="*/ 24 h 51"/>
                <a:gd name="T44" fmla="*/ 15 w 47"/>
                <a:gd name="T45" fmla="*/ 29 h 51"/>
                <a:gd name="T46" fmla="*/ 12 w 47"/>
                <a:gd name="T47" fmla="*/ 28 h 51"/>
                <a:gd name="T48" fmla="*/ 5 w 47"/>
                <a:gd name="T49" fmla="*/ 31 h 51"/>
                <a:gd name="T50" fmla="*/ 3 w 47"/>
                <a:gd name="T51" fmla="*/ 46 h 51"/>
                <a:gd name="T52" fmla="*/ 4 w 47"/>
                <a:gd name="T53" fmla="*/ 47 h 51"/>
                <a:gd name="T54" fmla="*/ 4 w 47"/>
                <a:gd name="T55" fmla="*/ 47 h 51"/>
                <a:gd name="T56" fmla="*/ 21 w 47"/>
                <a:gd name="T57" fmla="*/ 31 h 51"/>
                <a:gd name="T58" fmla="*/ 20 w 47"/>
                <a:gd name="T59" fmla="*/ 32 h 51"/>
                <a:gd name="T60" fmla="*/ 20 w 47"/>
                <a:gd name="T61" fmla="*/ 37 h 51"/>
                <a:gd name="T62" fmla="*/ 23 w 47"/>
                <a:gd name="T63" fmla="*/ 36 h 51"/>
                <a:gd name="T64" fmla="*/ 21 w 47"/>
                <a:gd name="T65" fmla="*/ 3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7" h="51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4" name="ï$1îḋê">
              <a:extLst>
                <a:ext uri="{FF2B5EF4-FFF2-40B4-BE49-F238E27FC236}">
                  <a16:creationId xmlns:a16="http://schemas.microsoft.com/office/drawing/2014/main" id="{80AC76A7-DC28-425E-B03E-C3B4C3CE77BE}"/>
                </a:ext>
              </a:extLst>
            </p:cNvPr>
            <p:cNvSpPr/>
            <p:nvPr/>
          </p:nvSpPr>
          <p:spPr bwMode="auto">
            <a:xfrm>
              <a:off x="3246438" y="2792377"/>
              <a:ext cx="1046163" cy="1093788"/>
            </a:xfrm>
            <a:custGeom>
              <a:avLst/>
              <a:gdLst>
                <a:gd name="T0" fmla="*/ 1 w 435"/>
                <a:gd name="T1" fmla="*/ 237 h 454"/>
                <a:gd name="T2" fmla="*/ 104 w 435"/>
                <a:gd name="T3" fmla="*/ 132 h 454"/>
                <a:gd name="T4" fmla="*/ 121 w 435"/>
                <a:gd name="T5" fmla="*/ 193 h 454"/>
                <a:gd name="T6" fmla="*/ 149 w 435"/>
                <a:gd name="T7" fmla="*/ 172 h 454"/>
                <a:gd name="T8" fmla="*/ 298 w 435"/>
                <a:gd name="T9" fmla="*/ 137 h 454"/>
                <a:gd name="T10" fmla="*/ 314 w 435"/>
                <a:gd name="T11" fmla="*/ 203 h 454"/>
                <a:gd name="T12" fmla="*/ 349 w 435"/>
                <a:gd name="T13" fmla="*/ 170 h 454"/>
                <a:gd name="T14" fmla="*/ 395 w 435"/>
                <a:gd name="T15" fmla="*/ 125 h 454"/>
                <a:gd name="T16" fmla="*/ 217 w 435"/>
                <a:gd name="T17" fmla="*/ 66 h 454"/>
                <a:gd name="T18" fmla="*/ 39 w 435"/>
                <a:gd name="T19" fmla="*/ 128 h 454"/>
                <a:gd name="T20" fmla="*/ 271 w 435"/>
                <a:gd name="T21" fmla="*/ 349 h 454"/>
                <a:gd name="T22" fmla="*/ 160 w 435"/>
                <a:gd name="T23" fmla="*/ 365 h 454"/>
                <a:gd name="T24" fmla="*/ 157 w 435"/>
                <a:gd name="T25" fmla="*/ 376 h 454"/>
                <a:gd name="T26" fmla="*/ 157 w 435"/>
                <a:gd name="T27" fmla="*/ 376 h 454"/>
                <a:gd name="T28" fmla="*/ 280 w 435"/>
                <a:gd name="T29" fmla="*/ 392 h 454"/>
                <a:gd name="T30" fmla="*/ 107 w 435"/>
                <a:gd name="T31" fmla="*/ 414 h 454"/>
                <a:gd name="T32" fmla="*/ 278 w 435"/>
                <a:gd name="T33" fmla="*/ 337 h 454"/>
                <a:gd name="T34" fmla="*/ 289 w 435"/>
                <a:gd name="T35" fmla="*/ 230 h 454"/>
                <a:gd name="T36" fmla="*/ 289 w 435"/>
                <a:gd name="T37" fmla="*/ 230 h 454"/>
                <a:gd name="T38" fmla="*/ 338 w 435"/>
                <a:gd name="T39" fmla="*/ 290 h 454"/>
                <a:gd name="T40" fmla="*/ 240 w 435"/>
                <a:gd name="T41" fmla="*/ 309 h 454"/>
                <a:gd name="T42" fmla="*/ 204 w 435"/>
                <a:gd name="T43" fmla="*/ 314 h 454"/>
                <a:gd name="T44" fmla="*/ 231 w 435"/>
                <a:gd name="T45" fmla="*/ 236 h 454"/>
                <a:gd name="T46" fmla="*/ 194 w 435"/>
                <a:gd name="T47" fmla="*/ 309 h 454"/>
                <a:gd name="T48" fmla="*/ 143 w 435"/>
                <a:gd name="T49" fmla="*/ 327 h 454"/>
                <a:gd name="T50" fmla="*/ 35 w 435"/>
                <a:gd name="T51" fmla="*/ 153 h 454"/>
                <a:gd name="T52" fmla="*/ 25 w 435"/>
                <a:gd name="T53" fmla="*/ 210 h 454"/>
                <a:gd name="T54" fmla="*/ 43 w 435"/>
                <a:gd name="T55" fmla="*/ 194 h 454"/>
                <a:gd name="T56" fmla="*/ 78 w 435"/>
                <a:gd name="T57" fmla="*/ 210 h 454"/>
                <a:gd name="T58" fmla="*/ 111 w 435"/>
                <a:gd name="T59" fmla="*/ 218 h 454"/>
                <a:gd name="T60" fmla="*/ 71 w 435"/>
                <a:gd name="T61" fmla="*/ 178 h 454"/>
                <a:gd name="T62" fmla="*/ 13 w 435"/>
                <a:gd name="T63" fmla="*/ 191 h 454"/>
                <a:gd name="T64" fmla="*/ 121 w 435"/>
                <a:gd name="T65" fmla="*/ 219 h 454"/>
                <a:gd name="T66" fmla="*/ 96 w 435"/>
                <a:gd name="T67" fmla="*/ 290 h 454"/>
                <a:gd name="T68" fmla="*/ 153 w 435"/>
                <a:gd name="T69" fmla="*/ 155 h 454"/>
                <a:gd name="T70" fmla="*/ 130 w 435"/>
                <a:gd name="T71" fmla="*/ 208 h 454"/>
                <a:gd name="T72" fmla="*/ 176 w 435"/>
                <a:gd name="T73" fmla="*/ 164 h 454"/>
                <a:gd name="T74" fmla="*/ 176 w 435"/>
                <a:gd name="T75" fmla="*/ 164 h 454"/>
                <a:gd name="T76" fmla="*/ 197 w 435"/>
                <a:gd name="T77" fmla="*/ 164 h 454"/>
                <a:gd name="T78" fmla="*/ 213 w 435"/>
                <a:gd name="T79" fmla="*/ 227 h 454"/>
                <a:gd name="T80" fmla="*/ 222 w 435"/>
                <a:gd name="T81" fmla="*/ 227 h 454"/>
                <a:gd name="T82" fmla="*/ 243 w 435"/>
                <a:gd name="T83" fmla="*/ 164 h 454"/>
                <a:gd name="T84" fmla="*/ 243 w 435"/>
                <a:gd name="T85" fmla="*/ 164 h 454"/>
                <a:gd name="T86" fmla="*/ 268 w 435"/>
                <a:gd name="T87" fmla="*/ 227 h 454"/>
                <a:gd name="T88" fmla="*/ 313 w 435"/>
                <a:gd name="T89" fmla="*/ 219 h 454"/>
                <a:gd name="T90" fmla="*/ 365 w 435"/>
                <a:gd name="T91" fmla="*/ 180 h 454"/>
                <a:gd name="T92" fmla="*/ 325 w 435"/>
                <a:gd name="T93" fmla="*/ 220 h 454"/>
                <a:gd name="T94" fmla="*/ 357 w 435"/>
                <a:gd name="T95" fmla="*/ 211 h 454"/>
                <a:gd name="T96" fmla="*/ 392 w 435"/>
                <a:gd name="T97" fmla="*/ 196 h 454"/>
                <a:gd name="T98" fmla="*/ 411 w 435"/>
                <a:gd name="T99" fmla="*/ 211 h 454"/>
                <a:gd name="T100" fmla="*/ 401 w 435"/>
                <a:gd name="T101" fmla="*/ 154 h 454"/>
                <a:gd name="T102" fmla="*/ 410 w 435"/>
                <a:gd name="T103" fmla="*/ 154 h 454"/>
                <a:gd name="T104" fmla="*/ 304 w 435"/>
                <a:gd name="T105" fmla="*/ 208 h 454"/>
                <a:gd name="T106" fmla="*/ 282 w 435"/>
                <a:gd name="T107" fmla="*/ 155 h 454"/>
                <a:gd name="T108" fmla="*/ 182 w 435"/>
                <a:gd name="T109" fmla="*/ 89 h 454"/>
                <a:gd name="T110" fmla="*/ 276 w 435"/>
                <a:gd name="T111" fmla="*/ 75 h 454"/>
                <a:gd name="T112" fmla="*/ 46 w 435"/>
                <a:gd name="T113" fmla="*/ 117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35" h="454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65" name="îṣ1îḓê">
              <a:extLst>
                <a:ext uri="{FF2B5EF4-FFF2-40B4-BE49-F238E27FC236}">
                  <a16:creationId xmlns:a16="http://schemas.microsoft.com/office/drawing/2014/main" id="{9B780321-B040-C494-E810-2F908DB71076}"/>
                </a:ext>
              </a:extLst>
            </p:cNvPr>
            <p:cNvSpPr/>
            <p:nvPr/>
          </p:nvSpPr>
          <p:spPr bwMode="auto">
            <a:xfrm>
              <a:off x="3238501" y="3949665"/>
              <a:ext cx="1057275" cy="269875"/>
            </a:xfrm>
            <a:custGeom>
              <a:avLst/>
              <a:gdLst>
                <a:gd name="T0" fmla="*/ 58 w 439"/>
                <a:gd name="T1" fmla="*/ 0 h 112"/>
                <a:gd name="T2" fmla="*/ 57 w 439"/>
                <a:gd name="T3" fmla="*/ 34 h 112"/>
                <a:gd name="T4" fmla="*/ 0 w 439"/>
                <a:gd name="T5" fmla="*/ 35 h 112"/>
                <a:gd name="T6" fmla="*/ 127 w 439"/>
                <a:gd name="T7" fmla="*/ 98 h 112"/>
                <a:gd name="T8" fmla="*/ 130 w 439"/>
                <a:gd name="T9" fmla="*/ 89 h 112"/>
                <a:gd name="T10" fmla="*/ 309 w 439"/>
                <a:gd name="T11" fmla="*/ 87 h 112"/>
                <a:gd name="T12" fmla="*/ 313 w 439"/>
                <a:gd name="T13" fmla="*/ 99 h 112"/>
                <a:gd name="T14" fmla="*/ 439 w 439"/>
                <a:gd name="T15" fmla="*/ 34 h 112"/>
                <a:gd name="T16" fmla="*/ 382 w 439"/>
                <a:gd name="T17" fmla="*/ 34 h 112"/>
                <a:gd name="T18" fmla="*/ 381 w 439"/>
                <a:gd name="T19" fmla="*/ 1 h 112"/>
                <a:gd name="T20" fmla="*/ 321 w 439"/>
                <a:gd name="T21" fmla="*/ 31 h 112"/>
                <a:gd name="T22" fmla="*/ 317 w 439"/>
                <a:gd name="T23" fmla="*/ 22 h 112"/>
                <a:gd name="T24" fmla="*/ 123 w 439"/>
                <a:gd name="T25" fmla="*/ 22 h 112"/>
                <a:gd name="T26" fmla="*/ 118 w 439"/>
                <a:gd name="T27" fmla="*/ 33 h 112"/>
                <a:gd name="T28" fmla="*/ 58 w 439"/>
                <a:gd name="T29" fmla="*/ 0 h 112"/>
                <a:gd name="T30" fmla="*/ 323 w 439"/>
                <a:gd name="T31" fmla="*/ 41 h 112"/>
                <a:gd name="T32" fmla="*/ 373 w 439"/>
                <a:gd name="T33" fmla="*/ 17 h 112"/>
                <a:gd name="T34" fmla="*/ 373 w 439"/>
                <a:gd name="T35" fmla="*/ 43 h 112"/>
                <a:gd name="T36" fmla="*/ 413 w 439"/>
                <a:gd name="T37" fmla="*/ 43 h 112"/>
                <a:gd name="T38" fmla="*/ 320 w 439"/>
                <a:gd name="T39" fmla="*/ 89 h 112"/>
                <a:gd name="T40" fmla="*/ 319 w 439"/>
                <a:gd name="T41" fmla="*/ 86 h 112"/>
                <a:gd name="T42" fmla="*/ 337 w 439"/>
                <a:gd name="T43" fmla="*/ 79 h 112"/>
                <a:gd name="T44" fmla="*/ 324 w 439"/>
                <a:gd name="T45" fmla="*/ 45 h 112"/>
                <a:gd name="T46" fmla="*/ 323 w 439"/>
                <a:gd name="T47" fmla="*/ 41 h 112"/>
                <a:gd name="T48" fmla="*/ 128 w 439"/>
                <a:gd name="T49" fmla="*/ 32 h 112"/>
                <a:gd name="T50" fmla="*/ 128 w 439"/>
                <a:gd name="T51" fmla="*/ 31 h 112"/>
                <a:gd name="T52" fmla="*/ 130 w 439"/>
                <a:gd name="T53" fmla="*/ 32 h 112"/>
                <a:gd name="T54" fmla="*/ 312 w 439"/>
                <a:gd name="T55" fmla="*/ 34 h 112"/>
                <a:gd name="T56" fmla="*/ 325 w 439"/>
                <a:gd name="T57" fmla="*/ 73 h 112"/>
                <a:gd name="T58" fmla="*/ 323 w 439"/>
                <a:gd name="T59" fmla="*/ 74 h 112"/>
                <a:gd name="T60" fmla="*/ 115 w 439"/>
                <a:gd name="T61" fmla="*/ 74 h 112"/>
                <a:gd name="T62" fmla="*/ 128 w 439"/>
                <a:gd name="T63" fmla="*/ 32 h 112"/>
                <a:gd name="T64" fmla="*/ 65 w 439"/>
                <a:gd name="T65" fmla="*/ 17 h 112"/>
                <a:gd name="T66" fmla="*/ 65 w 439"/>
                <a:gd name="T67" fmla="*/ 16 h 112"/>
                <a:gd name="T68" fmla="*/ 66 w 439"/>
                <a:gd name="T69" fmla="*/ 17 h 112"/>
                <a:gd name="T70" fmla="*/ 116 w 439"/>
                <a:gd name="T71" fmla="*/ 41 h 112"/>
                <a:gd name="T72" fmla="*/ 104 w 439"/>
                <a:gd name="T73" fmla="*/ 79 h 112"/>
                <a:gd name="T74" fmla="*/ 121 w 439"/>
                <a:gd name="T75" fmla="*/ 86 h 112"/>
                <a:gd name="T76" fmla="*/ 120 w 439"/>
                <a:gd name="T77" fmla="*/ 88 h 112"/>
                <a:gd name="T78" fmla="*/ 27 w 439"/>
                <a:gd name="T79" fmla="*/ 43 h 112"/>
                <a:gd name="T80" fmla="*/ 66 w 439"/>
                <a:gd name="T81" fmla="*/ 43 h 112"/>
                <a:gd name="T82" fmla="*/ 65 w 439"/>
                <a:gd name="T83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9" h="112"/>
              </a:pathLst>
            </a:custGeom>
            <a:grpFill/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2066" name="组合 3">
            <a:extLst>
              <a:ext uri="{FF2B5EF4-FFF2-40B4-BE49-F238E27FC236}">
                <a16:creationId xmlns:a16="http://schemas.microsoft.com/office/drawing/2014/main" id="{2A57DCD2-DC2F-5677-CBC3-1146E6B2C489}"/>
              </a:ext>
            </a:extLst>
          </p:cNvPr>
          <p:cNvGrpSpPr/>
          <p:nvPr/>
        </p:nvGrpSpPr>
        <p:grpSpPr>
          <a:xfrm>
            <a:off x="1905" y="345212"/>
            <a:ext cx="382226" cy="414358"/>
            <a:chOff x="-28567" y="168752"/>
            <a:chExt cx="615009" cy="666711"/>
          </a:xfrm>
        </p:grpSpPr>
        <p:grpSp>
          <p:nvGrpSpPr>
            <p:cNvPr id="2067" name="组合 108">
              <a:extLst>
                <a:ext uri="{FF2B5EF4-FFF2-40B4-BE49-F238E27FC236}">
                  <a16:creationId xmlns:a16="http://schemas.microsoft.com/office/drawing/2014/main" id="{288DE869-3F3C-564C-F1C9-EC55EA032216}"/>
                </a:ext>
              </a:extLst>
            </p:cNvPr>
            <p:cNvGrpSpPr/>
            <p:nvPr/>
          </p:nvGrpSpPr>
          <p:grpSpPr>
            <a:xfrm>
              <a:off x="123093" y="168752"/>
              <a:ext cx="463349" cy="666710"/>
              <a:chOff x="259296" y="196949"/>
              <a:chExt cx="921650" cy="704652"/>
            </a:xfrm>
          </p:grpSpPr>
          <p:sp>
            <p:nvSpPr>
              <p:cNvPr id="2068" name="箭头: V 形 110">
                <a:extLst>
                  <a:ext uri="{FF2B5EF4-FFF2-40B4-BE49-F238E27FC236}">
                    <a16:creationId xmlns:a16="http://schemas.microsoft.com/office/drawing/2014/main" id="{20E62C4F-D61A-0554-2427-528C2E6D3312}"/>
                  </a:ext>
                </a:extLst>
              </p:cNvPr>
              <p:cNvSpPr/>
              <p:nvPr/>
            </p:nvSpPr>
            <p:spPr>
              <a:xfrm>
                <a:off x="259296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EB2B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69" name="箭头: V 形 111">
                <a:extLst>
                  <a:ext uri="{FF2B5EF4-FFF2-40B4-BE49-F238E27FC236}">
                    <a16:creationId xmlns:a16="http://schemas.microsoft.com/office/drawing/2014/main" id="{43CC71F7-F3A2-67A8-E988-D9684FBF4D70}"/>
                  </a:ext>
                </a:extLst>
              </p:cNvPr>
              <p:cNvSpPr/>
              <p:nvPr/>
            </p:nvSpPr>
            <p:spPr>
              <a:xfrm>
                <a:off x="648240" y="196949"/>
                <a:ext cx="532706" cy="704652"/>
              </a:xfrm>
              <a:prstGeom prst="chevron">
                <a:avLst>
                  <a:gd name="adj" fmla="val 58338"/>
                </a:avLst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70" name="任意多边形: 形状 112">
              <a:extLst>
                <a:ext uri="{FF2B5EF4-FFF2-40B4-BE49-F238E27FC236}">
                  <a16:creationId xmlns:a16="http://schemas.microsoft.com/office/drawing/2014/main" id="{DBB8151B-7EC1-FAAB-33F4-9D974ADA161A}"/>
                </a:ext>
              </a:extLst>
            </p:cNvPr>
            <p:cNvSpPr/>
            <p:nvPr/>
          </p:nvSpPr>
          <p:spPr>
            <a:xfrm rot="10800000" flipH="1">
              <a:off x="-28567" y="168753"/>
              <a:ext cx="238144" cy="666710"/>
            </a:xfrm>
            <a:custGeom>
              <a:avLst/>
              <a:gdLst>
                <a:gd name="connsiteX0" fmla="*/ 0 w 238144"/>
                <a:gd name="connsiteY0" fmla="*/ 666710 h 666710"/>
                <a:gd name="connsiteX1" fmla="*/ 45932 w 238144"/>
                <a:gd name="connsiteY1" fmla="*/ 666710 h 666710"/>
                <a:gd name="connsiteX2" fmla="*/ 238144 w 238144"/>
                <a:gd name="connsiteY2" fmla="*/ 333355 h 666710"/>
                <a:gd name="connsiteX3" fmla="*/ 45932 w 238144"/>
                <a:gd name="connsiteY3" fmla="*/ 0 h 666710"/>
                <a:gd name="connsiteX4" fmla="*/ 0 w 238144"/>
                <a:gd name="connsiteY4" fmla="*/ 0 h 66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144" h="666710"/>
              </a:pathLst>
            </a:cu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7FD91E0-E2CB-EDFD-480A-A7CBF3B24F56}"/>
              </a:ext>
            </a:extLst>
          </p:cNvPr>
          <p:cNvSpPr txBox="1"/>
          <p:nvPr/>
        </p:nvSpPr>
        <p:spPr>
          <a:xfrm>
            <a:off x="527519" y="360666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容器技术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43A686-3122-8642-27D9-333A7F435D33}"/>
              </a:ext>
            </a:extLst>
          </p:cNvPr>
          <p:cNvSpPr txBox="1"/>
          <p:nvPr/>
        </p:nvSpPr>
        <p:spPr>
          <a:xfrm>
            <a:off x="857250" y="13556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容器技术是一种轻量级的虚拟化技术，它将应用程序及其依赖环境打包成一个容器，使得应用程序可以在不同的环境中运行，并且相互隔离。与传统的虚拟机相比，容器更加轻量级，启动速度更快，资源占用更少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FA18B71-F099-B8B3-9B66-E896249DD965}"/>
              </a:ext>
            </a:extLst>
          </p:cNvPr>
          <p:cNvSpPr txBox="1"/>
          <p:nvPr/>
        </p:nvSpPr>
        <p:spPr>
          <a:xfrm>
            <a:off x="857250" y="2671489"/>
            <a:ext cx="6096000" cy="1730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Ubuntu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基于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内核，容器技术主要依赖于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Linux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的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Namespace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和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en-US" altLang="zh-CN" sz="1800" dirty="0" err="1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Cgroup</a:t>
            </a:r>
            <a:r>
              <a:rPr lang="en-US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 </a:t>
            </a:r>
            <a:r>
              <a:rPr lang="zh-CN" altLang="zh-CN" sz="1800" dirty="0">
                <a:effectLst/>
                <a:latin typeface="Arial" panose="020B0604020202020204" pitchFamily="34" charset="0"/>
                <a:ea typeface="等线" panose="02010600030101010101" pitchFamily="2" charset="-122"/>
              </a:rPr>
              <a:t>技术，与沙箱技术有相似之处，但容器更侧重于应用程序的打包和部署。每个容器都有自己独立的文件系统、进程空间和网络配置，容器之间相互隔离，互不影响。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777BAF-65EB-42BC-3998-EAB16E1E512B}"/>
              </a:ext>
            </a:extLst>
          </p:cNvPr>
          <p:cNvSpPr txBox="1"/>
          <p:nvPr/>
        </p:nvSpPr>
        <p:spPr>
          <a:xfrm>
            <a:off x="2873157" y="4578356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25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887</Words>
  <Application>Microsoft Office PowerPoint</Application>
  <PresentationFormat>宽屏</PresentationFormat>
  <Paragraphs>76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Inter</vt:lpstr>
      <vt:lpstr>Inter var</vt:lpstr>
      <vt:lpstr>思源黑体 CN Bold</vt:lpstr>
      <vt:lpstr>思源黑体 CN Medium</vt:lpstr>
      <vt:lpstr>微软雅黑</vt:lpstr>
      <vt:lpstr>Arial</vt:lpstr>
      <vt:lpstr>Arial Black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俞一 YUYI</cp:lastModifiedBy>
  <cp:revision>11</cp:revision>
  <dcterms:created xsi:type="dcterms:W3CDTF">2025-03-13T23:49:00Z</dcterms:created>
  <dcterms:modified xsi:type="dcterms:W3CDTF">2025-04-23T13:50:09Z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7384AA2676364C29BB611CEF57405936_13</vt:lpwstr>
  </property>
  <property fmtid="{D5CDD505-2E9C-101B-9397-08002B2CF9AE}" pid="3" name="KSOProductBuildVer">
    <vt:lpwstr>2052-12.1.0.20305</vt:lpwstr>
  </property>
</Properties>
</file>