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18316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827743"/>
            <a:ext cx="8873729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2656503"/>
            <a:ext cx="8873729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1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269279"/>
            <a:ext cx="2551197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269279"/>
            <a:ext cx="7505695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0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1260932"/>
            <a:ext cx="10204788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3384729"/>
            <a:ext cx="10204788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1346398"/>
            <a:ext cx="5028446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1346398"/>
            <a:ext cx="5028446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4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269280"/>
            <a:ext cx="10204788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1239858"/>
            <a:ext cx="500533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847493"/>
            <a:ext cx="500533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1239858"/>
            <a:ext cx="50299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847493"/>
            <a:ext cx="502998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337185"/>
            <a:ext cx="3816011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728227"/>
            <a:ext cx="5989767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517333"/>
            <a:ext cx="3816011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337185"/>
            <a:ext cx="3816011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728227"/>
            <a:ext cx="5989767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517333"/>
            <a:ext cx="3816011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269280"/>
            <a:ext cx="10204788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1346398"/>
            <a:ext cx="10204788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4687808"/>
            <a:ext cx="266211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4687808"/>
            <a:ext cx="3993178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4687808"/>
            <a:ext cx="266211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0A953B1D-35E4-4A51-BF5D-466D339B1988}"/>
              </a:ext>
            </a:extLst>
          </p:cNvPr>
          <p:cNvSpPr/>
          <p:nvPr/>
        </p:nvSpPr>
        <p:spPr>
          <a:xfrm>
            <a:off x="6051286" y="922696"/>
            <a:ext cx="2580798" cy="1969335"/>
          </a:xfrm>
          <a:prstGeom prst="rect">
            <a:avLst/>
          </a:prstGeom>
          <a:ln w="22225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2A6112-DEF1-4029-9B5C-A11FABF5541A}"/>
              </a:ext>
            </a:extLst>
          </p:cNvPr>
          <p:cNvSpPr/>
          <p:nvPr/>
        </p:nvSpPr>
        <p:spPr>
          <a:xfrm>
            <a:off x="2515302" y="932636"/>
            <a:ext cx="2580798" cy="1969335"/>
          </a:xfrm>
          <a:prstGeom prst="rect">
            <a:avLst/>
          </a:prstGeom>
          <a:ln w="22225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0122EF9-CADA-4915-9E3F-AEE103614BAA}"/>
              </a:ext>
            </a:extLst>
          </p:cNvPr>
          <p:cNvSpPr/>
          <p:nvPr/>
        </p:nvSpPr>
        <p:spPr>
          <a:xfrm>
            <a:off x="2597262" y="379222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F1B806-ED3C-478E-8393-B8D8D5B5C73A}"/>
              </a:ext>
            </a:extLst>
          </p:cNvPr>
          <p:cNvSpPr/>
          <p:nvPr/>
        </p:nvSpPr>
        <p:spPr>
          <a:xfrm>
            <a:off x="1490966" y="98424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788AA7-781B-42E2-89A8-944E127A507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849646" y="737902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C97B5D-907E-45E9-95EA-A13F658855D8}"/>
              </a:ext>
            </a:extLst>
          </p:cNvPr>
          <p:cNvSpPr txBox="1"/>
          <p:nvPr/>
        </p:nvSpPr>
        <p:spPr>
          <a:xfrm>
            <a:off x="1903309" y="3199093"/>
            <a:ext cx="177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3702794" y="4607356"/>
            <a:ext cx="434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为目标节点，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为后继节点</a:t>
            </a:r>
            <a:endParaRPr lang="zh-CN" altLang="en-US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836A4A-3087-44E4-89F8-6B5D0DD076AD}"/>
              </a:ext>
            </a:extLst>
          </p:cNvPr>
          <p:cNvSpPr/>
          <p:nvPr/>
        </p:nvSpPr>
        <p:spPr>
          <a:xfrm>
            <a:off x="3660981" y="99795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A8A127-E4E4-4A0D-8A33-BAF3AFCA08EC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2955946" y="737906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E755A19-5762-456B-8F24-2FC34C32C5CE}"/>
              </a:ext>
            </a:extLst>
          </p:cNvPr>
          <p:cNvSpPr/>
          <p:nvPr/>
        </p:nvSpPr>
        <p:spPr>
          <a:xfrm>
            <a:off x="3002283" y="160581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9D0806-F6CA-46E3-AACA-8C20DC45C64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212393" y="1364054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38F55FD-0368-4EB4-BFE1-DE157545417C}"/>
              </a:ext>
            </a:extLst>
          </p:cNvPr>
          <p:cNvSpPr/>
          <p:nvPr/>
        </p:nvSpPr>
        <p:spPr>
          <a:xfrm>
            <a:off x="4149185" y="161919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C4655B-8961-4C59-97AE-2B5AD43F5CB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033165" y="1364058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9A8F9DC-7344-406E-9EA1-E0743C519757}"/>
              </a:ext>
            </a:extLst>
          </p:cNvPr>
          <p:cNvSpPr/>
          <p:nvPr/>
        </p:nvSpPr>
        <p:spPr>
          <a:xfrm>
            <a:off x="2626967" y="2294560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B6A9125-6B8C-48D7-A3D0-954C9F44A4C4}"/>
              </a:ext>
            </a:extLst>
          </p:cNvPr>
          <p:cNvCxnSpPr>
            <a:cxnSpLocks/>
            <a:stCxn id="27" idx="3"/>
            <a:endCxn id="54" idx="0"/>
          </p:cNvCxnSpPr>
          <p:nvPr/>
        </p:nvCxnSpPr>
        <p:spPr>
          <a:xfrm flipH="1">
            <a:off x="2837077" y="1964494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08A220D-F405-4DAD-A988-7861407B99FD}"/>
              </a:ext>
            </a:extLst>
          </p:cNvPr>
          <p:cNvSpPr/>
          <p:nvPr/>
        </p:nvSpPr>
        <p:spPr>
          <a:xfrm>
            <a:off x="3337191" y="229456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967CE3-199F-4220-A516-0B667759B644}"/>
              </a:ext>
            </a:extLst>
          </p:cNvPr>
          <p:cNvCxnSpPr>
            <a:cxnSpLocks/>
            <a:stCxn id="27" idx="5"/>
            <a:endCxn id="56" idx="0"/>
          </p:cNvCxnSpPr>
          <p:nvPr/>
        </p:nvCxnSpPr>
        <p:spPr>
          <a:xfrm>
            <a:off x="3360963" y="1964494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DF0F8F2-C272-4F83-9D06-A755EC6EF533}"/>
              </a:ext>
            </a:extLst>
          </p:cNvPr>
          <p:cNvSpPr/>
          <p:nvPr/>
        </p:nvSpPr>
        <p:spPr>
          <a:xfrm>
            <a:off x="3868064" y="229456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02E528-062F-45D2-BDF2-72FF94443147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4078174" y="1964494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083E976-2F94-4B5D-9DFF-DE4C0D7B3185}"/>
              </a:ext>
            </a:extLst>
          </p:cNvPr>
          <p:cNvSpPr/>
          <p:nvPr/>
        </p:nvSpPr>
        <p:spPr>
          <a:xfrm>
            <a:off x="4510240" y="229456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2B50D81-CBD5-439C-BECC-F9E339FFAFCA}"/>
              </a:ext>
            </a:extLst>
          </p:cNvPr>
          <p:cNvCxnSpPr>
            <a:cxnSpLocks/>
            <a:stCxn id="29" idx="5"/>
            <a:endCxn id="81" idx="0"/>
          </p:cNvCxnSpPr>
          <p:nvPr/>
        </p:nvCxnSpPr>
        <p:spPr>
          <a:xfrm>
            <a:off x="4507869" y="1977881"/>
            <a:ext cx="212485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8386441" y="379222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7280145" y="984240"/>
            <a:ext cx="420220" cy="4202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7638825" y="737902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9450160" y="99795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8745125" y="737906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6607943" y="158468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6818053" y="1342920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7754845" y="1598063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7638825" y="1342924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</p:cNvCxnSpPr>
          <p:nvPr/>
        </p:nvCxnSpPr>
        <p:spPr>
          <a:xfrm flipH="1">
            <a:off x="9156620" y="1360447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9967848" y="1584680"/>
            <a:ext cx="420220" cy="4202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9808840" y="1356641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6232627" y="227342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6442737" y="1943360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8051840" y="2273426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5" idx="5"/>
            <a:endCxn id="103" idx="0"/>
          </p:cNvCxnSpPr>
          <p:nvPr/>
        </p:nvCxnSpPr>
        <p:spPr>
          <a:xfrm>
            <a:off x="8113527" y="1956745"/>
            <a:ext cx="148425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7473724" y="227342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7683838" y="1956747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3A4125C-7A67-44BE-864A-3005C6EC0854}"/>
              </a:ext>
            </a:extLst>
          </p:cNvPr>
          <p:cNvSpPr txBox="1"/>
          <p:nvPr/>
        </p:nvSpPr>
        <p:spPr>
          <a:xfrm>
            <a:off x="1437988" y="3619311"/>
            <a:ext cx="303591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有右孩子，则其后继节点为右子树上的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最左侧节点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7700365" y="3187212"/>
            <a:ext cx="177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FBDD923-4253-4217-B53E-D53E980DC1D2}"/>
              </a:ext>
            </a:extLst>
          </p:cNvPr>
          <p:cNvSpPr/>
          <p:nvPr/>
        </p:nvSpPr>
        <p:spPr>
          <a:xfrm>
            <a:off x="836611" y="155862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046F3C6-A18A-4E97-8382-51A303655C86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1046721" y="1316862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74B71AA-CB46-4B22-BD34-524834CD8AA8}"/>
              </a:ext>
            </a:extLst>
          </p:cNvPr>
          <p:cNvSpPr/>
          <p:nvPr/>
        </p:nvSpPr>
        <p:spPr>
          <a:xfrm>
            <a:off x="461295" y="224736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AB0B1DB-2971-4639-8871-E5793D932188}"/>
              </a:ext>
            </a:extLst>
          </p:cNvPr>
          <p:cNvCxnSpPr>
            <a:cxnSpLocks/>
            <a:stCxn id="51" idx="3"/>
            <a:endCxn id="53" idx="0"/>
          </p:cNvCxnSpPr>
          <p:nvPr/>
        </p:nvCxnSpPr>
        <p:spPr>
          <a:xfrm flipH="1">
            <a:off x="671405" y="1917302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B69172A-FE79-4FFC-ACD6-957A573E7F62}"/>
              </a:ext>
            </a:extLst>
          </p:cNvPr>
          <p:cNvSpPr/>
          <p:nvPr/>
        </p:nvSpPr>
        <p:spPr>
          <a:xfrm>
            <a:off x="1171519" y="224736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0E5248-F28C-4866-B958-983E0F6C8609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1195291" y="1917302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AA5FC7D-39D1-4A2F-B034-0E841A03AA2E}"/>
              </a:ext>
            </a:extLst>
          </p:cNvPr>
          <p:cNvSpPr/>
          <p:nvPr/>
        </p:nvSpPr>
        <p:spPr>
          <a:xfrm>
            <a:off x="1988365" y="157536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3424168-E0D5-4BB3-A3B4-EDDFD8FBFB2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872345" y="1320229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3A97EC0-F110-4DE0-A3A2-605EDC609ACD}"/>
              </a:ext>
            </a:extLst>
          </p:cNvPr>
          <p:cNvSpPr txBox="1"/>
          <p:nvPr/>
        </p:nvSpPr>
        <p:spPr>
          <a:xfrm>
            <a:off x="3261687" y="547812"/>
            <a:ext cx="128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endParaRPr lang="zh-CN" altLang="en-US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946E6F4-3E4D-4116-81B3-DA4F35D9FC41}"/>
              </a:ext>
            </a:extLst>
          </p:cNvPr>
          <p:cNvSpPr/>
          <p:nvPr/>
        </p:nvSpPr>
        <p:spPr>
          <a:xfrm>
            <a:off x="8901747" y="158260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43FC77-AC59-490F-9E5F-9BCDDE2E6E33}"/>
              </a:ext>
            </a:extLst>
          </p:cNvPr>
          <p:cNvSpPr txBox="1"/>
          <p:nvPr/>
        </p:nvSpPr>
        <p:spPr>
          <a:xfrm>
            <a:off x="6754678" y="3635545"/>
            <a:ext cx="378940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没有右孩子，则一直向上遍历他的父节点，直到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是其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的左孩子</a:t>
            </a:r>
            <a:endParaRPr lang="zh-CN" altLang="en-US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0583C33A-B9AA-4952-BF8D-FC4420DD0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7783" y="331212"/>
            <a:ext cx="394908" cy="8961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B95BC4F-466B-4602-8350-F07A3961CE97}"/>
              </a:ext>
            </a:extLst>
          </p:cNvPr>
          <p:cNvSpPr txBox="1"/>
          <p:nvPr/>
        </p:nvSpPr>
        <p:spPr>
          <a:xfrm>
            <a:off x="5761148" y="323952"/>
            <a:ext cx="2195072" cy="34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node.parent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.left</a:t>
            </a:r>
            <a:endParaRPr lang="zh-CN" altLang="en-US" sz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5D6B487-277E-40A9-A7AF-F65336C75D13}"/>
              </a:ext>
            </a:extLst>
          </p:cNvPr>
          <p:cNvCxnSpPr>
            <a:cxnSpLocks/>
          </p:cNvCxnSpPr>
          <p:nvPr/>
        </p:nvCxnSpPr>
        <p:spPr>
          <a:xfrm>
            <a:off x="10313856" y="1964356"/>
            <a:ext cx="148425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B28DC84-AC03-4EF7-B3FE-287269DF62F2}"/>
              </a:ext>
            </a:extLst>
          </p:cNvPr>
          <p:cNvSpPr txBox="1"/>
          <p:nvPr/>
        </p:nvSpPr>
        <p:spPr>
          <a:xfrm>
            <a:off x="10048484" y="2208899"/>
            <a:ext cx="82759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B1F19E6E-4D78-4DF6-AE76-058EB1349E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18910" y="1092153"/>
            <a:ext cx="438153" cy="4561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75BD1192-A3CB-4AC3-84DF-4C43FDB5FA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63213" y="327340"/>
            <a:ext cx="408625" cy="8536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19D48864-40DF-4819-B37B-71D4B655BD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02943" y="1893310"/>
            <a:ext cx="472865" cy="2653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2727DEF5-F616-4A02-96A4-16DA3B1D82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24066" y="1169987"/>
            <a:ext cx="465253" cy="4131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75F061C-8282-40F3-994A-9761F79B6464}"/>
              </a:ext>
            </a:extLst>
          </p:cNvPr>
          <p:cNvSpPr txBox="1"/>
          <p:nvPr/>
        </p:nvSpPr>
        <p:spPr>
          <a:xfrm>
            <a:off x="9164228" y="372027"/>
            <a:ext cx="2195072" cy="34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node.parent != null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3713913" y="4556802"/>
            <a:ext cx="481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5515706" y="43325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4409410" y="103827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4768090" y="791932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6579425" y="10519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5874390" y="791936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3737208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3947318" y="1396950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4884110" y="1652093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4768090" y="1396954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6075775" y="1652093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6285885" y="1414477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7097113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6938105" y="1410671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3361892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3572002" y="1997390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4072116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4095888" y="1997390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4602989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4813103" y="2010777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483E13A-300C-4BF6-ADD9-7E2810B6741D}"/>
              </a:ext>
            </a:extLst>
          </p:cNvPr>
          <p:cNvSpPr/>
          <p:nvPr/>
        </p:nvSpPr>
        <p:spPr>
          <a:xfrm>
            <a:off x="5747226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4142B80-65D0-4B0E-8A52-EFA6B56F5F41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 flipH="1">
            <a:off x="5957340" y="2010777"/>
            <a:ext cx="179979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4861633" y="3040038"/>
            <a:ext cx="177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4229273" y="3544918"/>
            <a:ext cx="3402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绿色节点的两个孩子不双全，而该层后面的红色节点不是叶子节点（有孩子）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1660518" y="573714"/>
            <a:ext cx="340275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时，令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flag = true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8827795-DBB7-417B-BA95-81BBF85DE48A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728365" y="584648"/>
            <a:ext cx="766794" cy="14997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122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35</cp:revision>
  <dcterms:created xsi:type="dcterms:W3CDTF">2021-10-19T02:27:11Z</dcterms:created>
  <dcterms:modified xsi:type="dcterms:W3CDTF">2021-10-20T10:43:02Z</dcterms:modified>
</cp:coreProperties>
</file>