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1DC4FF"/>
    <a:srgbClr val="56D822"/>
    <a:srgbClr val="FF9933"/>
    <a:srgbClr val="91E86E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87942-CE33-4427-A914-5BFA6A087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104884-AAEF-4D4E-8ACA-258C50E03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926C8-9875-4110-9827-21C9BA8A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4D98-2B7A-47CA-A338-89BDD3A8047E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0A1C1-48C5-4FC1-AD51-8E242786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835B5-C83E-4460-A5E2-CE4E873A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4F0F-296E-4E79-9CC2-FC39B622A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16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C511D-0BB2-4239-972E-6B220628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8A26B3-A712-4508-871B-96C77CD3C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5637B-73D4-4136-9A35-811F6D8E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4D98-2B7A-47CA-A338-89BDD3A8047E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68969-63D5-43D0-B3AC-465A57C4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B291A-EBDD-4E1F-A5B6-8C6984AC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4F0F-296E-4E79-9CC2-FC39B622A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08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828AE6-C2A9-4010-96F4-017FD1209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2C7D00-97F4-4190-865D-31A018B0C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D41DC-7FA5-466F-AA38-FAD03885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4D98-2B7A-47CA-A338-89BDD3A8047E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98286-2CA7-4ECE-AD41-87B3E521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0E423-59A1-443E-89FF-72EC3E26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4F0F-296E-4E79-9CC2-FC39B622A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A320E-D293-4AC7-A07B-8C1879D6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6563A-C950-4CF9-9F9A-261091FEE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13530-EEC8-4679-B217-02CF0305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4D98-2B7A-47CA-A338-89BDD3A8047E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D7920-4A69-49F2-9720-8DED3F4A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09D10-C24E-4C07-823C-04607143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4F0F-296E-4E79-9CC2-FC39B622A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5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084F9-5A64-44E0-9EC8-23BDA91C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4F099-82E8-4EF3-8502-5A2692321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95FD4-E572-494B-97B7-F09DEB6C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4D98-2B7A-47CA-A338-89BDD3A8047E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EE660-1742-4D04-8A0D-3A85F80D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C0358-C218-4C8F-B3F8-5B9A9C6C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4F0F-296E-4E79-9CC2-FC39B622A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7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B4AFF-7382-404E-A5E3-86F26958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EE5E5-DDE4-4A05-A938-4BDE72075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5F2666-465F-475C-8C73-6C48605A3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FD63E-3944-4AEE-BB09-B0A348F4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4D98-2B7A-47CA-A338-89BDD3A8047E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A5686-C17D-4BC6-BFEA-38C14C64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300346-4F67-4B0E-AB8C-5CB62104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4F0F-296E-4E79-9CC2-FC39B622A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4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9C316-BBF4-46A1-B7C9-70C60EDA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67D6E-FC19-48EB-9FAC-41933AA9C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334D1B-8D03-4082-84D8-8AA225E8B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3EE6E9-C67F-48D2-B649-02656E8EC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E0FCD0-9805-4A9D-8940-4B33FE73B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D9FD67-D4B0-4A65-89B5-39B8220E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4D98-2B7A-47CA-A338-89BDD3A8047E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FB66E6-792D-49B2-ACE6-D00C57EE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4F7B40-4572-4074-82A7-61F8AFD2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4F0F-296E-4E79-9CC2-FC39B622A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64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2DFBF-E383-4E66-93CC-47D11660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7366CF-74AE-47B6-9CA9-E3BA4860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4D98-2B7A-47CA-A338-89BDD3A8047E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C58463-B5D7-495E-9412-E8673BD1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FFB51B-68E3-4BF7-902D-32F48E0A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4F0F-296E-4E79-9CC2-FC39B622A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7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A9D28E-AD26-4D40-8785-6373DFFC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4D98-2B7A-47CA-A338-89BDD3A8047E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90D77-E983-4540-8AF5-7332D74F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C0D950-3108-45F8-A283-0ADF175F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4F0F-296E-4E79-9CC2-FC39B622A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64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DED35-D510-4283-A46B-117B4E83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D22F2-FBD2-463D-82DA-C5248F23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7E48E8-0857-47E4-92E2-C8DE7E9C6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4409A1-7249-4DB9-BE4D-0F0A66A5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4D98-2B7A-47CA-A338-89BDD3A8047E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D12628-0970-439E-A81A-5CC9DB37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B39C3-D6FF-4804-8609-120EAA40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4F0F-296E-4E79-9CC2-FC39B622A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8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ABE6A-320C-47D2-A466-CD3375BB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623528-1079-4309-A73D-42DCCF119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665E1A-84C0-4ADD-845C-FC92B42A3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E282A-AF3F-4022-8D9E-F932AC8E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4D98-2B7A-47CA-A338-89BDD3A8047E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0A4330-EFD9-46B0-99CA-AE29758A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1B9FB0-815E-4E65-A1CC-E9FA1C6B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4F0F-296E-4E79-9CC2-FC39B622A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9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95D7FF-8B8D-4790-8ED3-B24BF576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C8CF4-A174-45BF-B10B-08A91E402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0627B-6B4D-4FA9-8FA9-CA5DF2DE1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A4D98-2B7A-47CA-A338-89BDD3A8047E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F06EF-DB7A-4D7E-AD3C-765D855F0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20A53-E93D-46DD-A4D4-92E8A9A9B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F4F0F-296E-4E79-9CC2-FC39B622A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5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4ED669-BB28-4D32-BD7D-C17BBE2055E4}"/>
              </a:ext>
            </a:extLst>
          </p:cNvPr>
          <p:cNvSpPr/>
          <p:nvPr/>
        </p:nvSpPr>
        <p:spPr>
          <a:xfrm>
            <a:off x="3310755" y="536027"/>
            <a:ext cx="1172954" cy="562829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754EF3-04E9-4611-9529-FDB4378D96E1}"/>
              </a:ext>
            </a:extLst>
          </p:cNvPr>
          <p:cNvSpPr/>
          <p:nvPr/>
        </p:nvSpPr>
        <p:spPr>
          <a:xfrm>
            <a:off x="3310756" y="536027"/>
            <a:ext cx="1172954" cy="296391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= 0</a:t>
            </a:r>
            <a:endParaRPr lang="zh-CN" altLang="en-US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4B642E-E268-428D-89AB-59B09B443611}"/>
              </a:ext>
            </a:extLst>
          </p:cNvPr>
          <p:cNvSpPr/>
          <p:nvPr/>
        </p:nvSpPr>
        <p:spPr>
          <a:xfrm>
            <a:off x="3310755" y="832419"/>
            <a:ext cx="1172954" cy="1778349"/>
          </a:xfrm>
          <a:prstGeom prst="rect">
            <a:avLst/>
          </a:prstGeom>
          <a:solidFill>
            <a:srgbClr val="91E86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i++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i++</a:t>
            </a:r>
          </a:p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 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i=99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550DDA-49AC-4B2F-81E2-83F56D60935C}"/>
              </a:ext>
            </a:extLst>
          </p:cNvPr>
          <p:cNvSpPr txBox="1"/>
          <p:nvPr/>
        </p:nvSpPr>
        <p:spPr>
          <a:xfrm>
            <a:off x="358395" y="524641"/>
            <a:ext cx="274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只读取出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的值，发现为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CD0BDF-86F4-400C-B613-08995C8C8849}"/>
              </a:ext>
            </a:extLst>
          </p:cNvPr>
          <p:cNvSpPr/>
          <p:nvPr/>
        </p:nvSpPr>
        <p:spPr>
          <a:xfrm>
            <a:off x="3310755" y="3194092"/>
            <a:ext cx="1172954" cy="296391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= 1</a:t>
            </a:r>
            <a:endParaRPr lang="zh-CN" altLang="en-US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889BDC-ACFD-46C8-9FBC-95EC8D0B2872}"/>
              </a:ext>
            </a:extLst>
          </p:cNvPr>
          <p:cNvSpPr/>
          <p:nvPr/>
        </p:nvSpPr>
        <p:spPr>
          <a:xfrm>
            <a:off x="3310755" y="5588351"/>
            <a:ext cx="1172954" cy="575966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i++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= 2</a:t>
            </a:r>
            <a:endParaRPr lang="zh-CN" altLang="en-US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917F69-9A84-4A43-B2FD-72CAD2E7F69F}"/>
              </a:ext>
            </a:extLst>
          </p:cNvPr>
          <p:cNvSpPr/>
          <p:nvPr/>
        </p:nvSpPr>
        <p:spPr>
          <a:xfrm>
            <a:off x="5216282" y="536027"/>
            <a:ext cx="1172954" cy="562829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54C88E-06F7-41B4-B195-CA42F284F032}"/>
              </a:ext>
            </a:extLst>
          </p:cNvPr>
          <p:cNvSpPr/>
          <p:nvPr/>
        </p:nvSpPr>
        <p:spPr>
          <a:xfrm>
            <a:off x="5216283" y="536027"/>
            <a:ext cx="1172954" cy="296391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= 0</a:t>
            </a:r>
            <a:endParaRPr lang="zh-CN" altLang="en-US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876EE0-5025-4FA8-9A30-DF6A9C136871}"/>
              </a:ext>
            </a:extLst>
          </p:cNvPr>
          <p:cNvSpPr/>
          <p:nvPr/>
        </p:nvSpPr>
        <p:spPr>
          <a:xfrm>
            <a:off x="5216282" y="3778469"/>
            <a:ext cx="1172954" cy="1718444"/>
          </a:xfrm>
          <a:prstGeom prst="rect">
            <a:avLst/>
          </a:prstGeom>
          <a:solidFill>
            <a:srgbClr val="91E86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i++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i++</a:t>
            </a:r>
          </a:p>
          <a:p>
            <a:pPr algn="ctr"/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 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i=100</a:t>
            </a:r>
          </a:p>
          <a:p>
            <a:pPr algn="ctr">
              <a:lnSpc>
                <a:spcPct val="150000"/>
              </a:lnSpc>
            </a:pPr>
            <a:endParaRPr lang="zh-CN" altLang="en-US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7F3AF1-2E91-4A57-A93B-8C511C69D4E2}"/>
              </a:ext>
            </a:extLst>
          </p:cNvPr>
          <p:cNvSpPr txBox="1"/>
          <p:nvPr/>
        </p:nvSpPr>
        <p:spPr>
          <a:xfrm>
            <a:off x="3723811" y="99727"/>
            <a:ext cx="447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C7ACA0D-EBC9-43A8-95D7-49860A9B4BD6}"/>
              </a:ext>
            </a:extLst>
          </p:cNvPr>
          <p:cNvSpPr txBox="1"/>
          <p:nvPr/>
        </p:nvSpPr>
        <p:spPr>
          <a:xfrm>
            <a:off x="5578888" y="102294"/>
            <a:ext cx="447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207C7AE-FAF0-4E4F-9BD8-A217C8ED82FF}"/>
              </a:ext>
            </a:extLst>
          </p:cNvPr>
          <p:cNvSpPr/>
          <p:nvPr/>
        </p:nvSpPr>
        <p:spPr>
          <a:xfrm>
            <a:off x="5216282" y="2610768"/>
            <a:ext cx="1172954" cy="575966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i++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= 1</a:t>
            </a:r>
            <a:endParaRPr lang="zh-CN" altLang="en-US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CF8608C-4C81-4808-8636-C8CB7D6065E0}"/>
              </a:ext>
            </a:extLst>
          </p:cNvPr>
          <p:cNvSpPr/>
          <p:nvPr/>
        </p:nvSpPr>
        <p:spPr>
          <a:xfrm>
            <a:off x="10102544" y="1216331"/>
            <a:ext cx="1708983" cy="44775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47066CD-80D3-4498-A6CD-1D00CB7866C7}"/>
              </a:ext>
            </a:extLst>
          </p:cNvPr>
          <p:cNvSpPr txBox="1"/>
          <p:nvPr/>
        </p:nvSpPr>
        <p:spPr>
          <a:xfrm>
            <a:off x="6739228" y="531288"/>
            <a:ext cx="3502050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只读取出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的值，发现为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；刚读取并存储到寄存器后，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线程 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就被打断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，失去了执行权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2C47361-3AC9-4D78-A7FE-63134A096FC4}"/>
              </a:ext>
            </a:extLst>
          </p:cNvPr>
          <p:cNvSpPr txBox="1"/>
          <p:nvPr/>
        </p:nvSpPr>
        <p:spPr>
          <a:xfrm>
            <a:off x="351044" y="972765"/>
            <a:ext cx="2887190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回到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线程，找到线程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切换前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已经读取到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的值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，进行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99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次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i++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操作，令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= 99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，并保存到局部变量表中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81E99B9-5A81-4470-B266-1AA4D565CC24}"/>
              </a:ext>
            </a:extLst>
          </p:cNvPr>
          <p:cNvSpPr txBox="1"/>
          <p:nvPr/>
        </p:nvSpPr>
        <p:spPr>
          <a:xfrm>
            <a:off x="6739228" y="2515358"/>
            <a:ext cx="3211963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回到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线程，找到线程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切换前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已经读取到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的值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，进行一次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累加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回局部变量表中的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= 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，这时线程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进行的赋值操作就被覆盖了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127097-6F36-4FC2-9C50-1287BE636B1A}"/>
              </a:ext>
            </a:extLst>
          </p:cNvPr>
          <p:cNvSpPr/>
          <p:nvPr/>
        </p:nvSpPr>
        <p:spPr>
          <a:xfrm>
            <a:off x="10102544" y="1977990"/>
            <a:ext cx="1708983" cy="44775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累加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AC6BA4A-657D-4D1E-AE1A-AD29AD39C381}"/>
              </a:ext>
            </a:extLst>
          </p:cNvPr>
          <p:cNvSpPr/>
          <p:nvPr/>
        </p:nvSpPr>
        <p:spPr>
          <a:xfrm>
            <a:off x="10102543" y="2739649"/>
            <a:ext cx="1708983" cy="835085"/>
          </a:xfrm>
          <a:prstGeom prst="rect">
            <a:avLst/>
          </a:prstGeom>
          <a:solidFill>
            <a:srgbClr val="91E86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i++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（上面二者合起来）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7A7D7210-4FE2-4A45-B91D-BB6F7F0F1256}"/>
              </a:ext>
            </a:extLst>
          </p:cNvPr>
          <p:cNvCxnSpPr>
            <a:cxnSpLocks/>
          </p:cNvCxnSpPr>
          <p:nvPr/>
        </p:nvCxnSpPr>
        <p:spPr>
          <a:xfrm flipV="1">
            <a:off x="6463861" y="684223"/>
            <a:ext cx="1" cy="2214528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CD04E0E-7F17-4317-9BCD-AF0B7DE96976}"/>
              </a:ext>
            </a:extLst>
          </p:cNvPr>
          <p:cNvSpPr txBox="1"/>
          <p:nvPr/>
        </p:nvSpPr>
        <p:spPr>
          <a:xfrm>
            <a:off x="6739228" y="1574961"/>
            <a:ext cx="260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直接读取线程切换前的值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C1BE7AB-A418-49D8-8A3E-6F4A8BF2F699}"/>
              </a:ext>
            </a:extLst>
          </p:cNvPr>
          <p:cNvSpPr/>
          <p:nvPr/>
        </p:nvSpPr>
        <p:spPr>
          <a:xfrm>
            <a:off x="10102543" y="3872444"/>
            <a:ext cx="1708983" cy="44775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线程阻塞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B5E5AC7-42D8-42DB-82F7-84F12777290A}"/>
              </a:ext>
            </a:extLst>
          </p:cNvPr>
          <p:cNvSpPr txBox="1"/>
          <p:nvPr/>
        </p:nvSpPr>
        <p:spPr>
          <a:xfrm>
            <a:off x="358395" y="3136922"/>
            <a:ext cx="2678042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只读取出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的值，发现为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；刚读取并存储到寄存器后，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就被打断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，失去了执行权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C463A0-99E5-476A-97D5-C8EC513CB595}"/>
              </a:ext>
            </a:extLst>
          </p:cNvPr>
          <p:cNvSpPr txBox="1"/>
          <p:nvPr/>
        </p:nvSpPr>
        <p:spPr>
          <a:xfrm>
            <a:off x="6739227" y="3893358"/>
            <a:ext cx="3211963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⑥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回到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线程，读取到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的值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，进行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99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累加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回局部变量表中的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= 100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422B7DF-649A-4977-99F4-22FC29409431}"/>
              </a:ext>
            </a:extLst>
          </p:cNvPr>
          <p:cNvSpPr txBox="1"/>
          <p:nvPr/>
        </p:nvSpPr>
        <p:spPr>
          <a:xfrm>
            <a:off x="358395" y="5233324"/>
            <a:ext cx="2678042" cy="141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⑦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回到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线程，找到线程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切换前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已经读取到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的值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，进行一次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累加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回局部变量表中的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 = 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，这时线程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进行的赋值操作就被覆盖了，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= 2</a:t>
            </a:r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FF3ED28C-B9D1-4EAC-844E-5AE547B26474}"/>
              </a:ext>
            </a:extLst>
          </p:cNvPr>
          <p:cNvCxnSpPr>
            <a:cxnSpLocks/>
          </p:cNvCxnSpPr>
          <p:nvPr/>
        </p:nvCxnSpPr>
        <p:spPr>
          <a:xfrm rot="10800000">
            <a:off x="3222379" y="3285532"/>
            <a:ext cx="12700" cy="25340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CA4490A-79C7-4191-8FE9-0D680FEA50F6}"/>
              </a:ext>
            </a:extLst>
          </p:cNvPr>
          <p:cNvSpPr txBox="1"/>
          <p:nvPr/>
        </p:nvSpPr>
        <p:spPr>
          <a:xfrm>
            <a:off x="871827" y="4385528"/>
            <a:ext cx="260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直接读取线程切换前的值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CD200FC-103E-43DC-8FC1-23754C5DD0FC}"/>
              </a:ext>
            </a:extLst>
          </p:cNvPr>
          <p:cNvSpPr txBox="1"/>
          <p:nvPr/>
        </p:nvSpPr>
        <p:spPr>
          <a:xfrm>
            <a:off x="7121808" y="5557997"/>
            <a:ext cx="3945585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注：红色加粗的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= xxx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表示向局部变量表中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了该值，只不过该值可能被其他线程所覆盖 </a:t>
            </a:r>
          </a:p>
        </p:txBody>
      </p:sp>
    </p:spTree>
    <p:extLst>
      <p:ext uri="{BB962C8B-B14F-4D97-AF65-F5344CB8AC3E}">
        <p14:creationId xmlns:p14="http://schemas.microsoft.com/office/powerpoint/2010/main" val="112017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327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yuyun</dc:creator>
  <cp:lastModifiedBy>zhao yuyun</cp:lastModifiedBy>
  <cp:revision>4</cp:revision>
  <dcterms:created xsi:type="dcterms:W3CDTF">2021-10-21T07:03:15Z</dcterms:created>
  <dcterms:modified xsi:type="dcterms:W3CDTF">2021-10-21T08:19:42Z</dcterms:modified>
</cp:coreProperties>
</file>