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</p:sldIdLst>
  <p:sldSz cx="26954163" cy="22321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1520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564" y="3653140"/>
            <a:ext cx="22911038" cy="7771307"/>
          </a:xfrm>
        </p:spPr>
        <p:txBody>
          <a:bodyPr anchor="b"/>
          <a:lstStyle>
            <a:lvl1pPr algn="ctr">
              <a:defRPr sz="176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272" y="11724137"/>
            <a:ext cx="20215623" cy="5389275"/>
          </a:xfrm>
        </p:spPr>
        <p:txBody>
          <a:bodyPr/>
          <a:lstStyle>
            <a:lvl1pPr marL="0" indent="0" algn="ctr">
              <a:buNone/>
              <a:defRPr sz="7074"/>
            </a:lvl1pPr>
            <a:lvl2pPr marL="1347674" indent="0" algn="ctr">
              <a:buNone/>
              <a:defRPr sz="5895"/>
            </a:lvl2pPr>
            <a:lvl3pPr marL="2695351" indent="0" algn="ctr">
              <a:buNone/>
              <a:defRPr sz="5306"/>
            </a:lvl3pPr>
            <a:lvl4pPr marL="4043025" indent="0" algn="ctr">
              <a:buNone/>
              <a:defRPr sz="4716"/>
            </a:lvl4pPr>
            <a:lvl5pPr marL="5390700" indent="0" algn="ctr">
              <a:buNone/>
              <a:defRPr sz="4716"/>
            </a:lvl5pPr>
            <a:lvl6pPr marL="6738374" indent="0" algn="ctr">
              <a:buNone/>
              <a:defRPr sz="4716"/>
            </a:lvl6pPr>
            <a:lvl7pPr marL="8086051" indent="0" algn="ctr">
              <a:buNone/>
              <a:defRPr sz="4716"/>
            </a:lvl7pPr>
            <a:lvl8pPr marL="9433725" indent="0" algn="ctr">
              <a:buNone/>
              <a:defRPr sz="4716"/>
            </a:lvl8pPr>
            <a:lvl9pPr marL="10781400" indent="0" algn="ctr">
              <a:buNone/>
              <a:defRPr sz="47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9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289076" y="1188431"/>
            <a:ext cx="5811992" cy="189167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3102" y="1188431"/>
            <a:ext cx="17099046" cy="189167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7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060" y="5564969"/>
            <a:ext cx="23247966" cy="9285263"/>
          </a:xfrm>
        </p:spPr>
        <p:txBody>
          <a:bodyPr anchor="b"/>
          <a:lstStyle>
            <a:lvl1pPr>
              <a:defRPr sz="176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9060" y="14938070"/>
            <a:ext cx="23247966" cy="4882900"/>
          </a:xfrm>
        </p:spPr>
        <p:txBody>
          <a:bodyPr/>
          <a:lstStyle>
            <a:lvl1pPr marL="0" indent="0">
              <a:buNone/>
              <a:defRPr sz="7074">
                <a:solidFill>
                  <a:schemeClr val="tx1"/>
                </a:solidFill>
              </a:defRPr>
            </a:lvl1pPr>
            <a:lvl2pPr marL="1347674" indent="0">
              <a:buNone/>
              <a:defRPr sz="5895">
                <a:solidFill>
                  <a:schemeClr val="tx1">
                    <a:tint val="75000"/>
                  </a:schemeClr>
                </a:solidFill>
              </a:defRPr>
            </a:lvl2pPr>
            <a:lvl3pPr marL="2695351" indent="0">
              <a:buNone/>
              <a:defRPr sz="5306">
                <a:solidFill>
                  <a:schemeClr val="tx1">
                    <a:tint val="75000"/>
                  </a:schemeClr>
                </a:solidFill>
              </a:defRPr>
            </a:lvl3pPr>
            <a:lvl4pPr marL="4043025" indent="0">
              <a:buNone/>
              <a:defRPr sz="4716">
                <a:solidFill>
                  <a:schemeClr val="tx1">
                    <a:tint val="75000"/>
                  </a:schemeClr>
                </a:solidFill>
              </a:defRPr>
            </a:lvl4pPr>
            <a:lvl5pPr marL="5390700" indent="0">
              <a:buNone/>
              <a:defRPr sz="4716">
                <a:solidFill>
                  <a:schemeClr val="tx1">
                    <a:tint val="75000"/>
                  </a:schemeClr>
                </a:solidFill>
              </a:defRPr>
            </a:lvl5pPr>
            <a:lvl6pPr marL="6738374" indent="0">
              <a:buNone/>
              <a:defRPr sz="4716">
                <a:solidFill>
                  <a:schemeClr val="tx1">
                    <a:tint val="75000"/>
                  </a:schemeClr>
                </a:solidFill>
              </a:defRPr>
            </a:lvl6pPr>
            <a:lvl7pPr marL="8086051" indent="0">
              <a:buNone/>
              <a:defRPr sz="4716">
                <a:solidFill>
                  <a:schemeClr val="tx1">
                    <a:tint val="75000"/>
                  </a:schemeClr>
                </a:solidFill>
              </a:defRPr>
            </a:lvl7pPr>
            <a:lvl8pPr marL="9433725" indent="0">
              <a:buNone/>
              <a:defRPr sz="4716">
                <a:solidFill>
                  <a:schemeClr val="tx1">
                    <a:tint val="75000"/>
                  </a:schemeClr>
                </a:solidFill>
              </a:defRPr>
            </a:lvl8pPr>
            <a:lvl9pPr marL="10781400" indent="0">
              <a:buNone/>
              <a:defRPr sz="4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8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3100" y="5942157"/>
            <a:ext cx="11455519" cy="141630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45546" y="5942157"/>
            <a:ext cx="11455519" cy="141630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609" y="1188436"/>
            <a:ext cx="23247966" cy="4314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613" y="5471956"/>
            <a:ext cx="11402873" cy="2681719"/>
          </a:xfrm>
        </p:spPr>
        <p:txBody>
          <a:bodyPr anchor="b"/>
          <a:lstStyle>
            <a:lvl1pPr marL="0" indent="0">
              <a:buNone/>
              <a:defRPr sz="7074" b="1"/>
            </a:lvl1pPr>
            <a:lvl2pPr marL="1347674" indent="0">
              <a:buNone/>
              <a:defRPr sz="5895" b="1"/>
            </a:lvl2pPr>
            <a:lvl3pPr marL="2695351" indent="0">
              <a:buNone/>
              <a:defRPr sz="5306" b="1"/>
            </a:lvl3pPr>
            <a:lvl4pPr marL="4043025" indent="0">
              <a:buNone/>
              <a:defRPr sz="4716" b="1"/>
            </a:lvl4pPr>
            <a:lvl5pPr marL="5390700" indent="0">
              <a:buNone/>
              <a:defRPr sz="4716" b="1"/>
            </a:lvl5pPr>
            <a:lvl6pPr marL="6738374" indent="0">
              <a:buNone/>
              <a:defRPr sz="4716" b="1"/>
            </a:lvl6pPr>
            <a:lvl7pPr marL="8086051" indent="0">
              <a:buNone/>
              <a:defRPr sz="4716" b="1"/>
            </a:lvl7pPr>
            <a:lvl8pPr marL="9433725" indent="0">
              <a:buNone/>
              <a:defRPr sz="4716" b="1"/>
            </a:lvl8pPr>
            <a:lvl9pPr marL="10781400" indent="0">
              <a:buNone/>
              <a:defRPr sz="47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6613" y="8153672"/>
            <a:ext cx="11402873" cy="119928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45548" y="5471956"/>
            <a:ext cx="11459029" cy="2681719"/>
          </a:xfrm>
        </p:spPr>
        <p:txBody>
          <a:bodyPr anchor="b"/>
          <a:lstStyle>
            <a:lvl1pPr marL="0" indent="0">
              <a:buNone/>
              <a:defRPr sz="7074" b="1"/>
            </a:lvl1pPr>
            <a:lvl2pPr marL="1347674" indent="0">
              <a:buNone/>
              <a:defRPr sz="5895" b="1"/>
            </a:lvl2pPr>
            <a:lvl3pPr marL="2695351" indent="0">
              <a:buNone/>
              <a:defRPr sz="5306" b="1"/>
            </a:lvl3pPr>
            <a:lvl4pPr marL="4043025" indent="0">
              <a:buNone/>
              <a:defRPr sz="4716" b="1"/>
            </a:lvl4pPr>
            <a:lvl5pPr marL="5390700" indent="0">
              <a:buNone/>
              <a:defRPr sz="4716" b="1"/>
            </a:lvl5pPr>
            <a:lvl6pPr marL="6738374" indent="0">
              <a:buNone/>
              <a:defRPr sz="4716" b="1"/>
            </a:lvl6pPr>
            <a:lvl7pPr marL="8086051" indent="0">
              <a:buNone/>
              <a:defRPr sz="4716" b="1"/>
            </a:lvl7pPr>
            <a:lvl8pPr marL="9433725" indent="0">
              <a:buNone/>
              <a:defRPr sz="4716" b="1"/>
            </a:lvl8pPr>
            <a:lvl9pPr marL="10781400" indent="0">
              <a:buNone/>
              <a:defRPr sz="47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45548" y="8153672"/>
            <a:ext cx="11459029" cy="119928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611" y="1488126"/>
            <a:ext cx="8693419" cy="5208429"/>
          </a:xfrm>
        </p:spPr>
        <p:txBody>
          <a:bodyPr anchor="b"/>
          <a:lstStyle>
            <a:lvl1pPr>
              <a:defRPr sz="94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9031" y="3213940"/>
            <a:ext cx="13645546" cy="15862973"/>
          </a:xfrm>
        </p:spPr>
        <p:txBody>
          <a:bodyPr/>
          <a:lstStyle>
            <a:lvl1pPr>
              <a:defRPr sz="9433"/>
            </a:lvl1pPr>
            <a:lvl2pPr>
              <a:defRPr sz="8255"/>
            </a:lvl2pPr>
            <a:lvl3pPr>
              <a:defRPr sz="7074"/>
            </a:lvl3pPr>
            <a:lvl4pPr>
              <a:defRPr sz="5895"/>
            </a:lvl4pPr>
            <a:lvl5pPr>
              <a:defRPr sz="5895"/>
            </a:lvl5pPr>
            <a:lvl6pPr>
              <a:defRPr sz="5895"/>
            </a:lvl6pPr>
            <a:lvl7pPr>
              <a:defRPr sz="5895"/>
            </a:lvl7pPr>
            <a:lvl8pPr>
              <a:defRPr sz="5895"/>
            </a:lvl8pPr>
            <a:lvl9pPr>
              <a:defRPr sz="58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6611" y="6696551"/>
            <a:ext cx="8693419" cy="12406190"/>
          </a:xfrm>
        </p:spPr>
        <p:txBody>
          <a:bodyPr/>
          <a:lstStyle>
            <a:lvl1pPr marL="0" indent="0">
              <a:buNone/>
              <a:defRPr sz="4716"/>
            </a:lvl1pPr>
            <a:lvl2pPr marL="1347674" indent="0">
              <a:buNone/>
              <a:defRPr sz="4127"/>
            </a:lvl2pPr>
            <a:lvl3pPr marL="2695351" indent="0">
              <a:buNone/>
              <a:defRPr sz="3537"/>
            </a:lvl3pPr>
            <a:lvl4pPr marL="4043025" indent="0">
              <a:buNone/>
              <a:defRPr sz="2948"/>
            </a:lvl4pPr>
            <a:lvl5pPr marL="5390700" indent="0">
              <a:buNone/>
              <a:defRPr sz="2948"/>
            </a:lvl5pPr>
            <a:lvl6pPr marL="6738374" indent="0">
              <a:buNone/>
              <a:defRPr sz="2948"/>
            </a:lvl6pPr>
            <a:lvl7pPr marL="8086051" indent="0">
              <a:buNone/>
              <a:defRPr sz="2948"/>
            </a:lvl7pPr>
            <a:lvl8pPr marL="9433725" indent="0">
              <a:buNone/>
              <a:defRPr sz="2948"/>
            </a:lvl8pPr>
            <a:lvl9pPr marL="10781400" indent="0">
              <a:buNone/>
              <a:defRPr sz="29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611" y="1488126"/>
            <a:ext cx="8693419" cy="5208429"/>
          </a:xfrm>
        </p:spPr>
        <p:txBody>
          <a:bodyPr anchor="b"/>
          <a:lstStyle>
            <a:lvl1pPr>
              <a:defRPr sz="94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59031" y="3213940"/>
            <a:ext cx="13645546" cy="15862973"/>
          </a:xfrm>
        </p:spPr>
        <p:txBody>
          <a:bodyPr anchor="t"/>
          <a:lstStyle>
            <a:lvl1pPr marL="0" indent="0">
              <a:buNone/>
              <a:defRPr sz="9433"/>
            </a:lvl1pPr>
            <a:lvl2pPr marL="1347674" indent="0">
              <a:buNone/>
              <a:defRPr sz="8255"/>
            </a:lvl2pPr>
            <a:lvl3pPr marL="2695351" indent="0">
              <a:buNone/>
              <a:defRPr sz="7074"/>
            </a:lvl3pPr>
            <a:lvl4pPr marL="4043025" indent="0">
              <a:buNone/>
              <a:defRPr sz="5895"/>
            </a:lvl4pPr>
            <a:lvl5pPr marL="5390700" indent="0">
              <a:buNone/>
              <a:defRPr sz="5895"/>
            </a:lvl5pPr>
            <a:lvl6pPr marL="6738374" indent="0">
              <a:buNone/>
              <a:defRPr sz="5895"/>
            </a:lvl6pPr>
            <a:lvl7pPr marL="8086051" indent="0">
              <a:buNone/>
              <a:defRPr sz="5895"/>
            </a:lvl7pPr>
            <a:lvl8pPr marL="9433725" indent="0">
              <a:buNone/>
              <a:defRPr sz="5895"/>
            </a:lvl8pPr>
            <a:lvl9pPr marL="10781400" indent="0">
              <a:buNone/>
              <a:defRPr sz="58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6611" y="6696551"/>
            <a:ext cx="8693419" cy="12406190"/>
          </a:xfrm>
        </p:spPr>
        <p:txBody>
          <a:bodyPr/>
          <a:lstStyle>
            <a:lvl1pPr marL="0" indent="0">
              <a:buNone/>
              <a:defRPr sz="4716"/>
            </a:lvl1pPr>
            <a:lvl2pPr marL="1347674" indent="0">
              <a:buNone/>
              <a:defRPr sz="4127"/>
            </a:lvl2pPr>
            <a:lvl3pPr marL="2695351" indent="0">
              <a:buNone/>
              <a:defRPr sz="3537"/>
            </a:lvl3pPr>
            <a:lvl4pPr marL="4043025" indent="0">
              <a:buNone/>
              <a:defRPr sz="2948"/>
            </a:lvl4pPr>
            <a:lvl5pPr marL="5390700" indent="0">
              <a:buNone/>
              <a:defRPr sz="2948"/>
            </a:lvl5pPr>
            <a:lvl6pPr marL="6738374" indent="0">
              <a:buNone/>
              <a:defRPr sz="2948"/>
            </a:lvl6pPr>
            <a:lvl7pPr marL="8086051" indent="0">
              <a:buNone/>
              <a:defRPr sz="2948"/>
            </a:lvl7pPr>
            <a:lvl8pPr marL="9433725" indent="0">
              <a:buNone/>
              <a:defRPr sz="2948"/>
            </a:lvl8pPr>
            <a:lvl9pPr marL="10781400" indent="0">
              <a:buNone/>
              <a:defRPr sz="29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5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3099" y="1188436"/>
            <a:ext cx="23247966" cy="431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3099" y="5942157"/>
            <a:ext cx="23247966" cy="1416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3101" y="20689046"/>
            <a:ext cx="6064688" cy="1188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8A64-0168-4B3B-8EB1-DE45FC639A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28567" y="20689046"/>
            <a:ext cx="9097030" cy="1188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36378" y="20689046"/>
            <a:ext cx="6064688" cy="1188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4A27-1724-4D99-A30E-F4BF9DFEF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695351" rtl="0" eaLnBrk="1" latinLnBrk="0" hangingPunct="1">
        <a:lnSpc>
          <a:spcPct val="90000"/>
        </a:lnSpc>
        <a:spcBef>
          <a:spcPct val="0"/>
        </a:spcBef>
        <a:buNone/>
        <a:defRPr sz="1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837" indent="-673837" algn="l" defTabSz="2695351" rtl="0" eaLnBrk="1" latinLnBrk="0" hangingPunct="1">
        <a:lnSpc>
          <a:spcPct val="90000"/>
        </a:lnSpc>
        <a:spcBef>
          <a:spcPts val="2948"/>
        </a:spcBef>
        <a:buFont typeface="Arial" panose="020B0604020202020204" pitchFamily="34" charset="0"/>
        <a:buChar char="•"/>
        <a:defRPr sz="8255" kern="1200">
          <a:solidFill>
            <a:schemeClr val="tx1"/>
          </a:solidFill>
          <a:latin typeface="+mn-lt"/>
          <a:ea typeface="+mn-ea"/>
          <a:cs typeface="+mn-cs"/>
        </a:defRPr>
      </a:lvl1pPr>
      <a:lvl2pPr marL="2021512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2pPr>
      <a:lvl3pPr marL="3369188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895" kern="1200">
          <a:solidFill>
            <a:schemeClr val="tx1"/>
          </a:solidFill>
          <a:latin typeface="+mn-lt"/>
          <a:ea typeface="+mn-ea"/>
          <a:cs typeface="+mn-cs"/>
        </a:defRPr>
      </a:lvl3pPr>
      <a:lvl4pPr marL="4716863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6" kern="1200">
          <a:solidFill>
            <a:schemeClr val="tx1"/>
          </a:solidFill>
          <a:latin typeface="+mn-lt"/>
          <a:ea typeface="+mn-ea"/>
          <a:cs typeface="+mn-cs"/>
        </a:defRPr>
      </a:lvl4pPr>
      <a:lvl5pPr marL="6064537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6" kern="1200">
          <a:solidFill>
            <a:schemeClr val="tx1"/>
          </a:solidFill>
          <a:latin typeface="+mn-lt"/>
          <a:ea typeface="+mn-ea"/>
          <a:cs typeface="+mn-cs"/>
        </a:defRPr>
      </a:lvl5pPr>
      <a:lvl6pPr marL="7412212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6" kern="1200">
          <a:solidFill>
            <a:schemeClr val="tx1"/>
          </a:solidFill>
          <a:latin typeface="+mn-lt"/>
          <a:ea typeface="+mn-ea"/>
          <a:cs typeface="+mn-cs"/>
        </a:defRPr>
      </a:lvl6pPr>
      <a:lvl7pPr marL="8759888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6" kern="1200">
          <a:solidFill>
            <a:schemeClr val="tx1"/>
          </a:solidFill>
          <a:latin typeface="+mn-lt"/>
          <a:ea typeface="+mn-ea"/>
          <a:cs typeface="+mn-cs"/>
        </a:defRPr>
      </a:lvl7pPr>
      <a:lvl8pPr marL="10107562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6" kern="1200">
          <a:solidFill>
            <a:schemeClr val="tx1"/>
          </a:solidFill>
          <a:latin typeface="+mn-lt"/>
          <a:ea typeface="+mn-ea"/>
          <a:cs typeface="+mn-cs"/>
        </a:defRPr>
      </a:lvl8pPr>
      <a:lvl9pPr marL="11455237" indent="-673837" algn="l" defTabSz="2695351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1pPr>
      <a:lvl2pPr marL="1347674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2pPr>
      <a:lvl3pPr marL="2695351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3pPr>
      <a:lvl4pPr marL="4043025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4pPr>
      <a:lvl5pPr marL="5390700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5pPr>
      <a:lvl6pPr marL="6738374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6pPr>
      <a:lvl7pPr marL="8086051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7pPr>
      <a:lvl8pPr marL="9433725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8pPr>
      <a:lvl9pPr marL="10781400" algn="l" defTabSz="2695351" rtl="0" eaLnBrk="1" latinLnBrk="0" hangingPunct="1">
        <a:defRPr sz="53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2D7FCE-3571-47B7-915B-284D9368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223" y="1455398"/>
            <a:ext cx="4207812" cy="13429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2AC2D5-D55E-49CE-9C43-B8C5CDDD7D0A}"/>
              </a:ext>
            </a:extLst>
          </p:cNvPr>
          <p:cNvSpPr txBox="1"/>
          <p:nvPr/>
        </p:nvSpPr>
        <p:spPr>
          <a:xfrm>
            <a:off x="11017062" y="853137"/>
            <a:ext cx="3330258" cy="52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8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endParaRPr lang="zh-CN" altLang="en-US" sz="224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5BF6EF-D4F5-452C-8D3D-992902BF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52" y="5231914"/>
            <a:ext cx="3888815" cy="1416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E1ECC7-C957-46E4-B677-D62245E0D58F}"/>
              </a:ext>
            </a:extLst>
          </p:cNvPr>
          <p:cNvSpPr txBox="1"/>
          <p:nvPr/>
        </p:nvSpPr>
        <p:spPr>
          <a:xfrm>
            <a:off x="6573913" y="4475621"/>
            <a:ext cx="333025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FairSync</a:t>
            </a:r>
            <a:endParaRPr lang="zh-CN" altLang="en-US" sz="224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C5690-0199-4DB1-8B78-8104C5CB72AC}"/>
              </a:ext>
            </a:extLst>
          </p:cNvPr>
          <p:cNvSpPr txBox="1"/>
          <p:nvPr/>
        </p:nvSpPr>
        <p:spPr>
          <a:xfrm>
            <a:off x="16513985" y="3751752"/>
            <a:ext cx="333025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NonFairSync</a:t>
            </a:r>
            <a:endParaRPr lang="zh-CN" altLang="en-US" sz="224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4E5842-06E8-4CB4-9DF0-E4365719E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t="20763" r="324" b="24691"/>
          <a:stretch/>
        </p:blipFill>
        <p:spPr>
          <a:xfrm>
            <a:off x="13393952" y="4389861"/>
            <a:ext cx="9390064" cy="2962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A6D1A3-C225-41A1-8D10-37367C784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303" y="8969156"/>
            <a:ext cx="9390066" cy="20798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4748D0-4117-495A-BDBB-2F578A5B481B}"/>
              </a:ext>
            </a:extLst>
          </p:cNvPr>
          <p:cNvSpPr txBox="1"/>
          <p:nvPr/>
        </p:nvSpPr>
        <p:spPr>
          <a:xfrm>
            <a:off x="10516786" y="8318455"/>
            <a:ext cx="555395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AbstractQueuedSynchronizer</a:t>
            </a:r>
            <a:endParaRPr lang="zh-CN" altLang="en-US" sz="224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7AAA4E-B903-4BDD-9DF3-42E99AE90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05" y="13519203"/>
            <a:ext cx="7996698" cy="52904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9DE9636-A8BF-4B43-9BE1-83EAC75E4509}"/>
              </a:ext>
            </a:extLst>
          </p:cNvPr>
          <p:cNvSpPr txBox="1"/>
          <p:nvPr/>
        </p:nvSpPr>
        <p:spPr>
          <a:xfrm>
            <a:off x="10237129" y="12806453"/>
            <a:ext cx="681109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addWaiter()</a:t>
            </a:r>
            <a:r>
              <a: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类里中定义）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36D35C-C387-4607-B024-7CB67A89B21E}"/>
              </a:ext>
            </a:extLst>
          </p:cNvPr>
          <p:cNvCxnSpPr>
            <a:cxnSpLocks/>
          </p:cNvCxnSpPr>
          <p:nvPr/>
        </p:nvCxnSpPr>
        <p:spPr>
          <a:xfrm flipH="1">
            <a:off x="9254120" y="2951626"/>
            <a:ext cx="2574216" cy="17015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5C17FA-DA57-4EE9-9BAB-37F9AABDFD77}"/>
              </a:ext>
            </a:extLst>
          </p:cNvPr>
          <p:cNvCxnSpPr>
            <a:cxnSpLocks/>
          </p:cNvCxnSpPr>
          <p:nvPr/>
        </p:nvCxnSpPr>
        <p:spPr>
          <a:xfrm>
            <a:off x="13937902" y="2959309"/>
            <a:ext cx="1104469" cy="12066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53485B-F1C5-48F8-9310-CAED261613EB}"/>
              </a:ext>
            </a:extLst>
          </p:cNvPr>
          <p:cNvCxnSpPr>
            <a:cxnSpLocks/>
          </p:cNvCxnSpPr>
          <p:nvPr/>
        </p:nvCxnSpPr>
        <p:spPr>
          <a:xfrm>
            <a:off x="8701892" y="6981746"/>
            <a:ext cx="1387435" cy="12755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C77CC5-4AD7-4564-AA16-8474208047C9}"/>
              </a:ext>
            </a:extLst>
          </p:cNvPr>
          <p:cNvCxnSpPr>
            <a:cxnSpLocks/>
          </p:cNvCxnSpPr>
          <p:nvPr/>
        </p:nvCxnSpPr>
        <p:spPr>
          <a:xfrm flipH="1">
            <a:off x="16070731" y="7511539"/>
            <a:ext cx="883902" cy="822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5CEA6A-13F6-43E1-A2E7-652C35792049}"/>
              </a:ext>
            </a:extLst>
          </p:cNvPr>
          <p:cNvGrpSpPr/>
          <p:nvPr/>
        </p:nvGrpSpPr>
        <p:grpSpPr>
          <a:xfrm>
            <a:off x="973653" y="12932426"/>
            <a:ext cx="6723750" cy="8025448"/>
            <a:chOff x="646734" y="8864534"/>
            <a:chExt cx="5401735" cy="644749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39573A-8F0B-4B6A-A4B7-D07120CAA065}"/>
                </a:ext>
              </a:extLst>
            </p:cNvPr>
            <p:cNvSpPr txBox="1"/>
            <p:nvPr/>
          </p:nvSpPr>
          <p:spPr>
            <a:xfrm>
              <a:off x="1239968" y="8864534"/>
              <a:ext cx="4059767" cy="42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79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 </a:t>
              </a:r>
              <a:r>
                <a:rPr lang="en-US" altLang="zh-CN" sz="279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tryAcquire()</a:t>
              </a:r>
              <a:endPara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826F62A-EA5B-4A9A-B429-D1F954E1F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061" y="9423720"/>
              <a:ext cx="4895583" cy="78679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EF206B0-25F5-49B9-A18B-97F8D8EF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34" y="11061758"/>
              <a:ext cx="5401735" cy="4250268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478440-2720-42D9-B1C9-440ECC9C5946}"/>
                </a:ext>
              </a:extLst>
            </p:cNvPr>
            <p:cNvSpPr txBox="1"/>
            <p:nvPr/>
          </p:nvSpPr>
          <p:spPr>
            <a:xfrm>
              <a:off x="866423" y="10455666"/>
              <a:ext cx="4962355" cy="42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9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调用子类重写的 </a:t>
              </a:r>
              <a:r>
                <a:rPr lang="en-US" altLang="zh-CN" sz="279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nonfairTryAcquire()</a:t>
              </a:r>
              <a:endPara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58E6267-7542-41B3-8A15-AA511B7DBE06}"/>
              </a:ext>
            </a:extLst>
          </p:cNvPr>
          <p:cNvSpPr txBox="1"/>
          <p:nvPr/>
        </p:nvSpPr>
        <p:spPr>
          <a:xfrm>
            <a:off x="18774829" y="12804096"/>
            <a:ext cx="781685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acquireQueued()</a:t>
            </a:r>
            <a:r>
              <a: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27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类里中定义）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278A66B-0A6E-4466-B097-938B7111F66B}"/>
              </a:ext>
            </a:extLst>
          </p:cNvPr>
          <p:cNvCxnSpPr>
            <a:cxnSpLocks/>
          </p:cNvCxnSpPr>
          <p:nvPr/>
        </p:nvCxnSpPr>
        <p:spPr>
          <a:xfrm flipH="1">
            <a:off x="6218658" y="11245038"/>
            <a:ext cx="3733798" cy="1607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612A5B4-2F2F-4007-BD49-ABEE499F45C0}"/>
              </a:ext>
            </a:extLst>
          </p:cNvPr>
          <p:cNvCxnSpPr>
            <a:cxnSpLocks/>
          </p:cNvCxnSpPr>
          <p:nvPr/>
        </p:nvCxnSpPr>
        <p:spPr>
          <a:xfrm>
            <a:off x="13393968" y="11245597"/>
            <a:ext cx="1" cy="14920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9963BB2-21E4-4020-B856-288A45F841DD}"/>
              </a:ext>
            </a:extLst>
          </p:cNvPr>
          <p:cNvCxnSpPr>
            <a:cxnSpLocks/>
          </p:cNvCxnSpPr>
          <p:nvPr/>
        </p:nvCxnSpPr>
        <p:spPr>
          <a:xfrm>
            <a:off x="17008897" y="11245029"/>
            <a:ext cx="2341560" cy="13030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6DFE95B-3746-450F-8DEF-3C6A3A965C76}"/>
              </a:ext>
            </a:extLst>
          </p:cNvPr>
          <p:cNvSpPr txBox="1"/>
          <p:nvPr/>
        </p:nvSpPr>
        <p:spPr>
          <a:xfrm>
            <a:off x="17896847" y="9776280"/>
            <a:ext cx="832418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加锁阶段分三步完成，先后调用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中定义的方法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D507EA8-B84C-405F-8D31-56EFF0416653}"/>
              </a:ext>
            </a:extLst>
          </p:cNvPr>
          <p:cNvSpPr txBox="1"/>
          <p:nvPr/>
        </p:nvSpPr>
        <p:spPr>
          <a:xfrm>
            <a:off x="15277360" y="1649804"/>
            <a:ext cx="913972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外部程序调用 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lock() </a:t>
            </a:r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方法时，调用内聚的 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sync.lock()</a:t>
            </a:r>
            <a:endParaRPr lang="zh-CN" altLang="en-US" sz="27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4A62D44-0CC9-4C77-9E06-13E87BB7ECCC}"/>
              </a:ext>
            </a:extLst>
          </p:cNvPr>
          <p:cNvSpPr txBox="1"/>
          <p:nvPr/>
        </p:nvSpPr>
        <p:spPr>
          <a:xfrm>
            <a:off x="764451" y="3779581"/>
            <a:ext cx="913972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非公平锁实现的方法多了一步：尝试抢占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4B93DE2-ABBE-4D56-8B3E-3749124DD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32" y="13375381"/>
            <a:ext cx="7499748" cy="697432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DC43CF2-07B1-413C-B676-628D3D4B76BA}"/>
              </a:ext>
            </a:extLst>
          </p:cNvPr>
          <p:cNvSpPr txBox="1"/>
          <p:nvPr/>
        </p:nvSpPr>
        <p:spPr>
          <a:xfrm>
            <a:off x="463858" y="1157360"/>
            <a:ext cx="5952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加锁阶段流程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81A1097-34B0-4E20-BF22-77D060246C97}"/>
              </a:ext>
            </a:extLst>
          </p:cNvPr>
          <p:cNvSpPr txBox="1"/>
          <p:nvPr/>
        </p:nvSpPr>
        <p:spPr>
          <a:xfrm>
            <a:off x="76656" y="21156559"/>
            <a:ext cx="832418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尝试抢占锁，失败则进行步骤 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924F0E-4DF6-4C5F-BF81-7620BFA2EB29}"/>
              </a:ext>
            </a:extLst>
          </p:cNvPr>
          <p:cNvSpPr txBox="1"/>
          <p:nvPr/>
        </p:nvSpPr>
        <p:spPr>
          <a:xfrm>
            <a:off x="9231858" y="19108604"/>
            <a:ext cx="832418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抢占失败，则将当前线程添加到队列队尾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DC908EF-9D2C-427E-8F97-07DA7B3E3051}"/>
              </a:ext>
            </a:extLst>
          </p:cNvPr>
          <p:cNvSpPr txBox="1"/>
          <p:nvPr/>
        </p:nvSpPr>
        <p:spPr>
          <a:xfrm>
            <a:off x="18521162" y="20703410"/>
            <a:ext cx="8324188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同时 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park() </a:t>
            </a:r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阻塞等待前面的线程都执行完，</a:t>
            </a:r>
            <a:endParaRPr lang="en-US" altLang="zh-CN" sz="27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将在 </a:t>
            </a:r>
            <a:r>
              <a:rPr lang="en-US" altLang="zh-CN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unlock() </a:t>
            </a:r>
            <a:r>
              <a:rPr lang="zh-CN" altLang="en-US" sz="2799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方法释放锁后被唤醒</a:t>
            </a:r>
          </a:p>
        </p:txBody>
      </p:sp>
    </p:spTree>
    <p:extLst>
      <p:ext uri="{BB962C8B-B14F-4D97-AF65-F5344CB8AC3E}">
        <p14:creationId xmlns:p14="http://schemas.microsoft.com/office/powerpoint/2010/main" val="40047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130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32</cp:revision>
  <dcterms:created xsi:type="dcterms:W3CDTF">2021-09-26T12:31:48Z</dcterms:created>
  <dcterms:modified xsi:type="dcterms:W3CDTF">2021-09-27T08:38:40Z</dcterms:modified>
</cp:coreProperties>
</file>