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0391775" cy="5057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972" y="827743"/>
            <a:ext cx="7793831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8972" y="2656503"/>
            <a:ext cx="7793831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48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42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6614" y="269279"/>
            <a:ext cx="2240726" cy="42862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435" y="269279"/>
            <a:ext cx="6592282" cy="42862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67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9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022" y="1260932"/>
            <a:ext cx="8962906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022" y="3384729"/>
            <a:ext cx="8962906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05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435" y="1346398"/>
            <a:ext cx="4416504" cy="3209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0836" y="1346398"/>
            <a:ext cx="4416504" cy="3209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50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88" y="269280"/>
            <a:ext cx="8962906" cy="977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788" y="1239858"/>
            <a:ext cx="4396208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788" y="1847493"/>
            <a:ext cx="4396208" cy="27173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0836" y="1239858"/>
            <a:ext cx="4417858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0836" y="1847493"/>
            <a:ext cx="4417858" cy="27173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94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7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07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88" y="337185"/>
            <a:ext cx="3351618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858" y="728227"/>
            <a:ext cx="5260836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788" y="1517333"/>
            <a:ext cx="3351618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93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88" y="337185"/>
            <a:ext cx="3351618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7858" y="728227"/>
            <a:ext cx="5260836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788" y="1517333"/>
            <a:ext cx="3351618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09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435" y="269280"/>
            <a:ext cx="8962906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435" y="1346398"/>
            <a:ext cx="8962906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435" y="4687808"/>
            <a:ext cx="2338149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E8F83-E07A-4D9E-BCBC-38B59B1BDFF4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2276" y="4687808"/>
            <a:ext cx="3507224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39191" y="4687808"/>
            <a:ext cx="2338149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94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0122EF9-CADA-4915-9E3F-AEE103614BAA}"/>
              </a:ext>
            </a:extLst>
          </p:cNvPr>
          <p:cNvSpPr/>
          <p:nvPr/>
        </p:nvSpPr>
        <p:spPr>
          <a:xfrm>
            <a:off x="2384091" y="380927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EF1B806-ED3C-478E-8393-B8D8D5B5C73A}"/>
              </a:ext>
            </a:extLst>
          </p:cNvPr>
          <p:cNvSpPr/>
          <p:nvPr/>
        </p:nvSpPr>
        <p:spPr>
          <a:xfrm>
            <a:off x="1277795" y="985945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9788AA7-781B-42E2-89A8-944E127A507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1636475" y="739607"/>
            <a:ext cx="809156" cy="307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8C97B5D-907E-45E9-95EA-A13F658855D8}"/>
              </a:ext>
            </a:extLst>
          </p:cNvPr>
          <p:cNvSpPr txBox="1"/>
          <p:nvPr/>
        </p:nvSpPr>
        <p:spPr>
          <a:xfrm>
            <a:off x="1708608" y="3030636"/>
            <a:ext cx="1771186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E7B64E-6B6E-4342-815E-88633DDCCCCD}"/>
              </a:ext>
            </a:extLst>
          </p:cNvPr>
          <p:cNvSpPr txBox="1"/>
          <p:nvPr/>
        </p:nvSpPr>
        <p:spPr>
          <a:xfrm>
            <a:off x="3144250" y="4503673"/>
            <a:ext cx="4813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红色节点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1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违规节点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绿色节点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临界条件节点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5836A4A-3087-44E4-89F8-6B5D0DD076AD}"/>
              </a:ext>
            </a:extLst>
          </p:cNvPr>
          <p:cNvSpPr/>
          <p:nvPr/>
        </p:nvSpPr>
        <p:spPr>
          <a:xfrm>
            <a:off x="3447810" y="999662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5A8A127-E4E4-4A0D-8A33-BAF3AFCA08EC}"/>
              </a:ext>
            </a:extLst>
          </p:cNvPr>
          <p:cNvCxnSpPr>
            <a:cxnSpLocks/>
            <a:stCxn id="4" idx="5"/>
            <a:endCxn id="21" idx="1"/>
          </p:cNvCxnSpPr>
          <p:nvPr/>
        </p:nvCxnSpPr>
        <p:spPr>
          <a:xfrm>
            <a:off x="2742773" y="739609"/>
            <a:ext cx="766579" cy="321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6E755A19-5762-456B-8F24-2FC34C32C5CE}"/>
              </a:ext>
            </a:extLst>
          </p:cNvPr>
          <p:cNvSpPr/>
          <p:nvPr/>
        </p:nvSpPr>
        <p:spPr>
          <a:xfrm>
            <a:off x="605593" y="1586385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A9D0806-F6CA-46E3-AACA-8C20DC45C649}"/>
              </a:ext>
            </a:extLst>
          </p:cNvPr>
          <p:cNvCxnSpPr>
            <a:cxnSpLocks/>
            <a:stCxn id="5" idx="3"/>
            <a:endCxn id="27" idx="0"/>
          </p:cNvCxnSpPr>
          <p:nvPr/>
        </p:nvCxnSpPr>
        <p:spPr>
          <a:xfrm flipH="1">
            <a:off x="815703" y="1344625"/>
            <a:ext cx="523632" cy="241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438F55FD-0368-4EB4-BFE1-DE157545417C}"/>
              </a:ext>
            </a:extLst>
          </p:cNvPr>
          <p:cNvSpPr/>
          <p:nvPr/>
        </p:nvSpPr>
        <p:spPr>
          <a:xfrm>
            <a:off x="1752495" y="1599768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6C4655B-8961-4C59-97AE-2B5AD43F5CBF}"/>
              </a:ext>
            </a:extLst>
          </p:cNvPr>
          <p:cNvCxnSpPr>
            <a:cxnSpLocks/>
            <a:stCxn id="5" idx="5"/>
            <a:endCxn id="29" idx="0"/>
          </p:cNvCxnSpPr>
          <p:nvPr/>
        </p:nvCxnSpPr>
        <p:spPr>
          <a:xfrm>
            <a:off x="1636475" y="1344627"/>
            <a:ext cx="326130" cy="255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67FAC034-FFC5-4817-B739-52149EDB341F}"/>
              </a:ext>
            </a:extLst>
          </p:cNvPr>
          <p:cNvSpPr/>
          <p:nvPr/>
        </p:nvSpPr>
        <p:spPr>
          <a:xfrm>
            <a:off x="2944160" y="1599768"/>
            <a:ext cx="420220" cy="4202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EA130B3-D34C-4CCB-8CCB-D3AEBEF522F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3154270" y="1362152"/>
            <a:ext cx="374048" cy="237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E7EE0700-1326-4F09-8B04-BE2345B48D0A}"/>
              </a:ext>
            </a:extLst>
          </p:cNvPr>
          <p:cNvSpPr/>
          <p:nvPr/>
        </p:nvSpPr>
        <p:spPr>
          <a:xfrm>
            <a:off x="3965498" y="1586385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9A9A6FE-6C36-4F2A-B6FB-2CE642C838AF}"/>
              </a:ext>
            </a:extLst>
          </p:cNvPr>
          <p:cNvCxnSpPr>
            <a:cxnSpLocks/>
            <a:stCxn id="21" idx="5"/>
            <a:endCxn id="38" idx="0"/>
          </p:cNvCxnSpPr>
          <p:nvPr/>
        </p:nvCxnSpPr>
        <p:spPr>
          <a:xfrm>
            <a:off x="3806490" y="1358344"/>
            <a:ext cx="369118" cy="228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19A8F9DC-7344-406E-9EA1-E0743C519757}"/>
              </a:ext>
            </a:extLst>
          </p:cNvPr>
          <p:cNvSpPr/>
          <p:nvPr/>
        </p:nvSpPr>
        <p:spPr>
          <a:xfrm>
            <a:off x="230277" y="2275131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B6A9125-6B8C-48D7-A3D0-954C9F44A4C4}"/>
              </a:ext>
            </a:extLst>
          </p:cNvPr>
          <p:cNvCxnSpPr>
            <a:cxnSpLocks/>
            <a:stCxn id="27" idx="3"/>
            <a:endCxn id="54" idx="0"/>
          </p:cNvCxnSpPr>
          <p:nvPr/>
        </p:nvCxnSpPr>
        <p:spPr>
          <a:xfrm flipH="1">
            <a:off x="440387" y="1945065"/>
            <a:ext cx="226746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008A220D-F405-4DAD-A988-7861407B99FD}"/>
              </a:ext>
            </a:extLst>
          </p:cNvPr>
          <p:cNvSpPr/>
          <p:nvPr/>
        </p:nvSpPr>
        <p:spPr>
          <a:xfrm>
            <a:off x="940501" y="2275131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4967CE3-199F-4220-A516-0B667759B644}"/>
              </a:ext>
            </a:extLst>
          </p:cNvPr>
          <p:cNvCxnSpPr>
            <a:cxnSpLocks/>
            <a:stCxn id="27" idx="5"/>
            <a:endCxn id="56" idx="0"/>
          </p:cNvCxnSpPr>
          <p:nvPr/>
        </p:nvCxnSpPr>
        <p:spPr>
          <a:xfrm>
            <a:off x="964273" y="1945065"/>
            <a:ext cx="186338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4DF0F8F2-C272-4F83-9D06-A755EC6EF533}"/>
              </a:ext>
            </a:extLst>
          </p:cNvPr>
          <p:cNvSpPr/>
          <p:nvPr/>
        </p:nvSpPr>
        <p:spPr>
          <a:xfrm>
            <a:off x="1471374" y="2275131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302E528-062F-45D2-BDF2-72FF94443147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1681484" y="1945065"/>
            <a:ext cx="226746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7083E976-2F94-4B5D-9DFF-DE4C0D7B3185}"/>
              </a:ext>
            </a:extLst>
          </p:cNvPr>
          <p:cNvSpPr/>
          <p:nvPr/>
        </p:nvSpPr>
        <p:spPr>
          <a:xfrm>
            <a:off x="2113550" y="2275131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2B50D81-CBD5-439C-BECC-F9E339FFAFCA}"/>
              </a:ext>
            </a:extLst>
          </p:cNvPr>
          <p:cNvCxnSpPr>
            <a:cxnSpLocks/>
            <a:stCxn id="29" idx="5"/>
            <a:endCxn id="81" idx="0"/>
          </p:cNvCxnSpPr>
          <p:nvPr/>
        </p:nvCxnSpPr>
        <p:spPr>
          <a:xfrm>
            <a:off x="2111177" y="1958450"/>
            <a:ext cx="212485" cy="316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E2AB5257-F5FA-44E8-B300-D85DB0BAADF0}"/>
              </a:ext>
            </a:extLst>
          </p:cNvPr>
          <p:cNvSpPr/>
          <p:nvPr/>
        </p:nvSpPr>
        <p:spPr>
          <a:xfrm>
            <a:off x="3237273" y="2275131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F520E35-51DE-4622-9660-551E8CC2D500}"/>
              </a:ext>
            </a:extLst>
          </p:cNvPr>
          <p:cNvCxnSpPr>
            <a:cxnSpLocks/>
            <a:stCxn id="36" idx="5"/>
            <a:endCxn id="86" idx="0"/>
          </p:cNvCxnSpPr>
          <p:nvPr/>
        </p:nvCxnSpPr>
        <p:spPr>
          <a:xfrm>
            <a:off x="3302842" y="1958450"/>
            <a:ext cx="144543" cy="316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0B03DDAE-D2C9-45E8-B75E-1E8C419EFF45}"/>
              </a:ext>
            </a:extLst>
          </p:cNvPr>
          <p:cNvSpPr/>
          <p:nvPr/>
        </p:nvSpPr>
        <p:spPr>
          <a:xfrm>
            <a:off x="7884444" y="380927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050FA3F-21E7-470C-9A3F-629BE5FDCCA8}"/>
              </a:ext>
            </a:extLst>
          </p:cNvPr>
          <p:cNvSpPr/>
          <p:nvPr/>
        </p:nvSpPr>
        <p:spPr>
          <a:xfrm>
            <a:off x="6778148" y="985945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511E9B3-1C3F-4C05-99A6-D04E792726E7}"/>
              </a:ext>
            </a:extLst>
          </p:cNvPr>
          <p:cNvCxnSpPr>
            <a:cxnSpLocks/>
            <a:stCxn id="88" idx="3"/>
            <a:endCxn id="89" idx="7"/>
          </p:cNvCxnSpPr>
          <p:nvPr/>
        </p:nvCxnSpPr>
        <p:spPr>
          <a:xfrm flipH="1">
            <a:off x="7136828" y="739607"/>
            <a:ext cx="809156" cy="307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1C8D4C74-C894-48D0-81B1-63501245218E}"/>
              </a:ext>
            </a:extLst>
          </p:cNvPr>
          <p:cNvSpPr/>
          <p:nvPr/>
        </p:nvSpPr>
        <p:spPr>
          <a:xfrm>
            <a:off x="8948163" y="999662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85CAA80-499D-4649-9E7C-72076161B427}"/>
              </a:ext>
            </a:extLst>
          </p:cNvPr>
          <p:cNvCxnSpPr>
            <a:cxnSpLocks/>
            <a:stCxn id="88" idx="5"/>
            <a:endCxn id="91" idx="1"/>
          </p:cNvCxnSpPr>
          <p:nvPr/>
        </p:nvCxnSpPr>
        <p:spPr>
          <a:xfrm>
            <a:off x="8243126" y="739609"/>
            <a:ext cx="766579" cy="321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7310B706-A5B3-4C68-9A62-9155811CB23D}"/>
              </a:ext>
            </a:extLst>
          </p:cNvPr>
          <p:cNvSpPr/>
          <p:nvPr/>
        </p:nvSpPr>
        <p:spPr>
          <a:xfrm>
            <a:off x="6105946" y="1586385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1A6C52F-0F48-47F4-A8E3-5AFC9774B492}"/>
              </a:ext>
            </a:extLst>
          </p:cNvPr>
          <p:cNvCxnSpPr>
            <a:cxnSpLocks/>
            <a:stCxn id="89" idx="3"/>
            <a:endCxn id="93" idx="0"/>
          </p:cNvCxnSpPr>
          <p:nvPr/>
        </p:nvCxnSpPr>
        <p:spPr>
          <a:xfrm flipH="1">
            <a:off x="6316056" y="1344625"/>
            <a:ext cx="523632" cy="241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724B9E28-63BF-4279-AF33-CA3D43B47B8B}"/>
              </a:ext>
            </a:extLst>
          </p:cNvPr>
          <p:cNvSpPr/>
          <p:nvPr/>
        </p:nvSpPr>
        <p:spPr>
          <a:xfrm>
            <a:off x="7252848" y="1599768"/>
            <a:ext cx="420220" cy="4202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2D5E3B1-6612-4658-B149-B675DF0D12BF}"/>
              </a:ext>
            </a:extLst>
          </p:cNvPr>
          <p:cNvCxnSpPr>
            <a:cxnSpLocks/>
            <a:stCxn id="89" idx="5"/>
            <a:endCxn id="95" idx="0"/>
          </p:cNvCxnSpPr>
          <p:nvPr/>
        </p:nvCxnSpPr>
        <p:spPr>
          <a:xfrm>
            <a:off x="7136828" y="1344627"/>
            <a:ext cx="326130" cy="255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729F8035-7EB4-4A31-B0AD-1163741E215B}"/>
              </a:ext>
            </a:extLst>
          </p:cNvPr>
          <p:cNvSpPr/>
          <p:nvPr/>
        </p:nvSpPr>
        <p:spPr>
          <a:xfrm>
            <a:off x="8444513" y="1599768"/>
            <a:ext cx="420220" cy="420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63A8E0-6815-4D98-A8C6-5D75285878DB}"/>
              </a:ext>
            </a:extLst>
          </p:cNvPr>
          <p:cNvCxnSpPr>
            <a:cxnSpLocks/>
            <a:endCxn id="97" idx="0"/>
          </p:cNvCxnSpPr>
          <p:nvPr/>
        </p:nvCxnSpPr>
        <p:spPr>
          <a:xfrm flipH="1">
            <a:off x="8654623" y="1362152"/>
            <a:ext cx="374048" cy="237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FC06F80C-E685-4DD6-841F-8C45620F2D09}"/>
              </a:ext>
            </a:extLst>
          </p:cNvPr>
          <p:cNvSpPr/>
          <p:nvPr/>
        </p:nvSpPr>
        <p:spPr>
          <a:xfrm>
            <a:off x="9465851" y="1586385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A4C6888-107F-4C38-BC29-837231244ACC}"/>
              </a:ext>
            </a:extLst>
          </p:cNvPr>
          <p:cNvCxnSpPr>
            <a:cxnSpLocks/>
            <a:stCxn id="91" idx="5"/>
            <a:endCxn id="99" idx="0"/>
          </p:cNvCxnSpPr>
          <p:nvPr/>
        </p:nvCxnSpPr>
        <p:spPr>
          <a:xfrm>
            <a:off x="9306843" y="1358344"/>
            <a:ext cx="369118" cy="228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46F42000-69E6-4419-A68D-DC8B6221D510}"/>
              </a:ext>
            </a:extLst>
          </p:cNvPr>
          <p:cNvSpPr/>
          <p:nvPr/>
        </p:nvSpPr>
        <p:spPr>
          <a:xfrm>
            <a:off x="5730630" y="2275131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B3BD8171-768B-40D7-9371-4F6DAD09FEDB}"/>
              </a:ext>
            </a:extLst>
          </p:cNvPr>
          <p:cNvCxnSpPr>
            <a:cxnSpLocks/>
            <a:stCxn id="93" idx="3"/>
            <a:endCxn id="101" idx="0"/>
          </p:cNvCxnSpPr>
          <p:nvPr/>
        </p:nvCxnSpPr>
        <p:spPr>
          <a:xfrm flipH="1">
            <a:off x="5940740" y="1945065"/>
            <a:ext cx="226746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BD135E23-E768-46D9-9297-B4BBC64ACFC3}"/>
              </a:ext>
            </a:extLst>
          </p:cNvPr>
          <p:cNvSpPr/>
          <p:nvPr/>
        </p:nvSpPr>
        <p:spPr>
          <a:xfrm>
            <a:off x="6440854" y="2275131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02ED9C26-768A-446F-AB18-1483E673F4E3}"/>
              </a:ext>
            </a:extLst>
          </p:cNvPr>
          <p:cNvCxnSpPr>
            <a:cxnSpLocks/>
            <a:stCxn id="93" idx="5"/>
            <a:endCxn id="103" idx="0"/>
          </p:cNvCxnSpPr>
          <p:nvPr/>
        </p:nvCxnSpPr>
        <p:spPr>
          <a:xfrm>
            <a:off x="6464626" y="1945065"/>
            <a:ext cx="186338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1618D0BF-445C-42BF-9D81-4D454D554D00}"/>
              </a:ext>
            </a:extLst>
          </p:cNvPr>
          <p:cNvSpPr/>
          <p:nvPr/>
        </p:nvSpPr>
        <p:spPr>
          <a:xfrm>
            <a:off x="6971727" y="2275131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E1DCA10-AEA9-4A1F-9F02-545D33632D2F}"/>
              </a:ext>
            </a:extLst>
          </p:cNvPr>
          <p:cNvCxnSpPr>
            <a:cxnSpLocks/>
            <a:stCxn id="95" idx="3"/>
            <a:endCxn id="105" idx="0"/>
          </p:cNvCxnSpPr>
          <p:nvPr/>
        </p:nvCxnSpPr>
        <p:spPr>
          <a:xfrm flipH="1">
            <a:off x="7181839" y="1958450"/>
            <a:ext cx="132551" cy="316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9483E13A-300C-4BF6-ADD9-7E2810B6741D}"/>
              </a:ext>
            </a:extLst>
          </p:cNvPr>
          <p:cNvSpPr/>
          <p:nvPr/>
        </p:nvSpPr>
        <p:spPr>
          <a:xfrm>
            <a:off x="8115964" y="2275131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4142B80-65D0-4B0E-8A52-EFA6B56F5F41}"/>
              </a:ext>
            </a:extLst>
          </p:cNvPr>
          <p:cNvCxnSpPr>
            <a:cxnSpLocks/>
            <a:stCxn id="97" idx="3"/>
            <a:endCxn id="109" idx="0"/>
          </p:cNvCxnSpPr>
          <p:nvPr/>
        </p:nvCxnSpPr>
        <p:spPr>
          <a:xfrm flipH="1">
            <a:off x="8326076" y="1958450"/>
            <a:ext cx="179979" cy="316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93A4125C-7A67-44BE-864A-3005C6EC0854}"/>
              </a:ext>
            </a:extLst>
          </p:cNvPr>
          <p:cNvSpPr txBox="1"/>
          <p:nvPr/>
        </p:nvSpPr>
        <p:spPr>
          <a:xfrm>
            <a:off x="1224815" y="3527969"/>
            <a:ext cx="3035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红色节点只有右孩子，没有左孩子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8D46711-E983-49FA-9A8C-8C89C31028CA}"/>
              </a:ext>
            </a:extLst>
          </p:cNvPr>
          <p:cNvSpPr txBox="1"/>
          <p:nvPr/>
        </p:nvSpPr>
        <p:spPr>
          <a:xfrm>
            <a:off x="7193049" y="2951535"/>
            <a:ext cx="1771186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4EA6EBE-89C0-4E6B-A6E0-A2D63E846676}"/>
              </a:ext>
            </a:extLst>
          </p:cNvPr>
          <p:cNvSpPr txBox="1"/>
          <p:nvPr/>
        </p:nvSpPr>
        <p:spPr>
          <a:xfrm>
            <a:off x="6598009" y="3402794"/>
            <a:ext cx="340275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绿色节点的两个孩子不双全，而该层后面的红色节点不是叶子节点（有孩子）</a:t>
            </a:r>
          </a:p>
        </p:txBody>
      </p:sp>
    </p:spTree>
    <p:extLst>
      <p:ext uri="{BB962C8B-B14F-4D97-AF65-F5344CB8AC3E}">
        <p14:creationId xmlns:p14="http://schemas.microsoft.com/office/powerpoint/2010/main" val="42062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EBE7B64E-6B6E-4342-815E-88633DDCCCCD}"/>
              </a:ext>
            </a:extLst>
          </p:cNvPr>
          <p:cNvSpPr txBox="1"/>
          <p:nvPr/>
        </p:nvSpPr>
        <p:spPr>
          <a:xfrm>
            <a:off x="2993979" y="4556802"/>
            <a:ext cx="4813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红色节点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1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违规节点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绿色节点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临界条件节点</a:t>
            </a: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B03DDAE-D2C9-45E8-B75E-1E8C419EFF45}"/>
              </a:ext>
            </a:extLst>
          </p:cNvPr>
          <p:cNvSpPr/>
          <p:nvPr/>
        </p:nvSpPr>
        <p:spPr>
          <a:xfrm>
            <a:off x="4795774" y="433252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050FA3F-21E7-470C-9A3F-629BE5FDCCA8}"/>
              </a:ext>
            </a:extLst>
          </p:cNvPr>
          <p:cNvSpPr/>
          <p:nvPr/>
        </p:nvSpPr>
        <p:spPr>
          <a:xfrm>
            <a:off x="3689478" y="1038270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511E9B3-1C3F-4C05-99A6-D04E792726E7}"/>
              </a:ext>
            </a:extLst>
          </p:cNvPr>
          <p:cNvCxnSpPr>
            <a:cxnSpLocks/>
            <a:stCxn id="88" idx="3"/>
            <a:endCxn id="89" idx="7"/>
          </p:cNvCxnSpPr>
          <p:nvPr/>
        </p:nvCxnSpPr>
        <p:spPr>
          <a:xfrm flipH="1">
            <a:off x="4048158" y="791932"/>
            <a:ext cx="809156" cy="307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1C8D4C74-C894-48D0-81B1-63501245218E}"/>
              </a:ext>
            </a:extLst>
          </p:cNvPr>
          <p:cNvSpPr/>
          <p:nvPr/>
        </p:nvSpPr>
        <p:spPr>
          <a:xfrm>
            <a:off x="5859493" y="1051987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85CAA80-499D-4649-9E7C-72076161B427}"/>
              </a:ext>
            </a:extLst>
          </p:cNvPr>
          <p:cNvCxnSpPr>
            <a:cxnSpLocks/>
            <a:stCxn id="88" idx="5"/>
            <a:endCxn id="91" idx="1"/>
          </p:cNvCxnSpPr>
          <p:nvPr/>
        </p:nvCxnSpPr>
        <p:spPr>
          <a:xfrm>
            <a:off x="5154456" y="791934"/>
            <a:ext cx="766579" cy="321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7310B706-A5B3-4C68-9A62-9155811CB23D}"/>
              </a:ext>
            </a:extLst>
          </p:cNvPr>
          <p:cNvSpPr/>
          <p:nvPr/>
        </p:nvSpPr>
        <p:spPr>
          <a:xfrm>
            <a:off x="3017276" y="1638710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1A6C52F-0F48-47F4-A8E3-5AFC9774B492}"/>
              </a:ext>
            </a:extLst>
          </p:cNvPr>
          <p:cNvCxnSpPr>
            <a:cxnSpLocks/>
            <a:stCxn id="89" idx="3"/>
            <a:endCxn id="93" idx="0"/>
          </p:cNvCxnSpPr>
          <p:nvPr/>
        </p:nvCxnSpPr>
        <p:spPr>
          <a:xfrm flipH="1">
            <a:off x="3227386" y="1396950"/>
            <a:ext cx="523632" cy="241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724B9E28-63BF-4279-AF33-CA3D43B47B8B}"/>
              </a:ext>
            </a:extLst>
          </p:cNvPr>
          <p:cNvSpPr/>
          <p:nvPr/>
        </p:nvSpPr>
        <p:spPr>
          <a:xfrm>
            <a:off x="4164178" y="1652093"/>
            <a:ext cx="420220" cy="4202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2D5E3B1-6612-4658-B149-B675DF0D12BF}"/>
              </a:ext>
            </a:extLst>
          </p:cNvPr>
          <p:cNvCxnSpPr>
            <a:cxnSpLocks/>
            <a:stCxn id="89" idx="5"/>
            <a:endCxn id="95" idx="0"/>
          </p:cNvCxnSpPr>
          <p:nvPr/>
        </p:nvCxnSpPr>
        <p:spPr>
          <a:xfrm>
            <a:off x="4048158" y="1396952"/>
            <a:ext cx="326130" cy="255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729F8035-7EB4-4A31-B0AD-1163741E215B}"/>
              </a:ext>
            </a:extLst>
          </p:cNvPr>
          <p:cNvSpPr/>
          <p:nvPr/>
        </p:nvSpPr>
        <p:spPr>
          <a:xfrm>
            <a:off x="5355843" y="1652093"/>
            <a:ext cx="420220" cy="420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63A8E0-6815-4D98-A8C6-5D75285878DB}"/>
              </a:ext>
            </a:extLst>
          </p:cNvPr>
          <p:cNvCxnSpPr>
            <a:cxnSpLocks/>
            <a:endCxn id="97" idx="0"/>
          </p:cNvCxnSpPr>
          <p:nvPr/>
        </p:nvCxnSpPr>
        <p:spPr>
          <a:xfrm flipH="1">
            <a:off x="5565953" y="1414477"/>
            <a:ext cx="374048" cy="237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FC06F80C-E685-4DD6-841F-8C45620F2D09}"/>
              </a:ext>
            </a:extLst>
          </p:cNvPr>
          <p:cNvSpPr/>
          <p:nvPr/>
        </p:nvSpPr>
        <p:spPr>
          <a:xfrm>
            <a:off x="6377181" y="1638710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A4C6888-107F-4C38-BC29-837231244ACC}"/>
              </a:ext>
            </a:extLst>
          </p:cNvPr>
          <p:cNvCxnSpPr>
            <a:cxnSpLocks/>
            <a:stCxn id="91" idx="5"/>
            <a:endCxn id="99" idx="0"/>
          </p:cNvCxnSpPr>
          <p:nvPr/>
        </p:nvCxnSpPr>
        <p:spPr>
          <a:xfrm>
            <a:off x="6218173" y="1410669"/>
            <a:ext cx="369118" cy="228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46F42000-69E6-4419-A68D-DC8B6221D510}"/>
              </a:ext>
            </a:extLst>
          </p:cNvPr>
          <p:cNvSpPr/>
          <p:nvPr/>
        </p:nvSpPr>
        <p:spPr>
          <a:xfrm>
            <a:off x="2641960" y="2327456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B3BD8171-768B-40D7-9371-4F6DAD09FEDB}"/>
              </a:ext>
            </a:extLst>
          </p:cNvPr>
          <p:cNvCxnSpPr>
            <a:cxnSpLocks/>
            <a:stCxn id="93" idx="3"/>
            <a:endCxn id="101" idx="0"/>
          </p:cNvCxnSpPr>
          <p:nvPr/>
        </p:nvCxnSpPr>
        <p:spPr>
          <a:xfrm flipH="1">
            <a:off x="2852070" y="1997390"/>
            <a:ext cx="226746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BD135E23-E768-46D9-9297-B4BBC64ACFC3}"/>
              </a:ext>
            </a:extLst>
          </p:cNvPr>
          <p:cNvSpPr/>
          <p:nvPr/>
        </p:nvSpPr>
        <p:spPr>
          <a:xfrm>
            <a:off x="3352184" y="2327456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02ED9C26-768A-446F-AB18-1483E673F4E3}"/>
              </a:ext>
            </a:extLst>
          </p:cNvPr>
          <p:cNvCxnSpPr>
            <a:cxnSpLocks/>
            <a:stCxn id="93" idx="5"/>
            <a:endCxn id="103" idx="0"/>
          </p:cNvCxnSpPr>
          <p:nvPr/>
        </p:nvCxnSpPr>
        <p:spPr>
          <a:xfrm>
            <a:off x="3375956" y="1997390"/>
            <a:ext cx="186338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1618D0BF-445C-42BF-9D81-4D454D554D00}"/>
              </a:ext>
            </a:extLst>
          </p:cNvPr>
          <p:cNvSpPr/>
          <p:nvPr/>
        </p:nvSpPr>
        <p:spPr>
          <a:xfrm>
            <a:off x="3883057" y="2327456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E1DCA10-AEA9-4A1F-9F02-545D33632D2F}"/>
              </a:ext>
            </a:extLst>
          </p:cNvPr>
          <p:cNvCxnSpPr>
            <a:cxnSpLocks/>
            <a:stCxn id="95" idx="3"/>
            <a:endCxn id="105" idx="0"/>
          </p:cNvCxnSpPr>
          <p:nvPr/>
        </p:nvCxnSpPr>
        <p:spPr>
          <a:xfrm flipH="1">
            <a:off x="4093169" y="2010775"/>
            <a:ext cx="132551" cy="316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9483E13A-300C-4BF6-ADD9-7E2810B6741D}"/>
              </a:ext>
            </a:extLst>
          </p:cNvPr>
          <p:cNvSpPr/>
          <p:nvPr/>
        </p:nvSpPr>
        <p:spPr>
          <a:xfrm>
            <a:off x="5027294" y="2327456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4142B80-65D0-4B0E-8A52-EFA6B56F5F41}"/>
              </a:ext>
            </a:extLst>
          </p:cNvPr>
          <p:cNvCxnSpPr>
            <a:cxnSpLocks/>
            <a:stCxn id="97" idx="3"/>
            <a:endCxn id="109" idx="0"/>
          </p:cNvCxnSpPr>
          <p:nvPr/>
        </p:nvCxnSpPr>
        <p:spPr>
          <a:xfrm flipH="1">
            <a:off x="5237406" y="2010775"/>
            <a:ext cx="179979" cy="316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8D46711-E983-49FA-9A8C-8C89C31028CA}"/>
              </a:ext>
            </a:extLst>
          </p:cNvPr>
          <p:cNvSpPr txBox="1"/>
          <p:nvPr/>
        </p:nvSpPr>
        <p:spPr>
          <a:xfrm>
            <a:off x="4141701" y="3040038"/>
            <a:ext cx="1771186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4EA6EBE-89C0-4E6B-A6E0-A2D63E846676}"/>
              </a:ext>
            </a:extLst>
          </p:cNvPr>
          <p:cNvSpPr txBox="1"/>
          <p:nvPr/>
        </p:nvSpPr>
        <p:spPr>
          <a:xfrm>
            <a:off x="3509339" y="3544918"/>
            <a:ext cx="340275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绿色节点的两个孩子不双全，而该层后面的红色节点不是叶子节点（有孩子）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C6790BA-A787-4818-836B-BF93A96C4B15}"/>
              </a:ext>
            </a:extLst>
          </p:cNvPr>
          <p:cNvSpPr txBox="1"/>
          <p:nvPr/>
        </p:nvSpPr>
        <p:spPr>
          <a:xfrm>
            <a:off x="940584" y="573712"/>
            <a:ext cx="3402755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遇到</a:t>
            </a:r>
            <a:r>
              <a:rPr lang="zh-CN" altLang="en-US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临界条件节点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时，令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flag = true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98827795-DBB7-417B-BA95-81BBF85DE48A}"/>
              </a:ext>
            </a:extLst>
          </p:cNvPr>
          <p:cNvCxnSpPr>
            <a:cxnSpLocks/>
            <a:stCxn id="51" idx="2"/>
          </p:cNvCxnSpPr>
          <p:nvPr/>
        </p:nvCxnSpPr>
        <p:spPr>
          <a:xfrm rot="16200000" flipH="1">
            <a:off x="3008433" y="584648"/>
            <a:ext cx="766794" cy="149974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44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95</Words>
  <Application>Microsoft Office PowerPoint</Application>
  <PresentationFormat>自定义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yuyun</dc:creator>
  <cp:lastModifiedBy>zhao yuyun</cp:lastModifiedBy>
  <cp:revision>15</cp:revision>
  <dcterms:created xsi:type="dcterms:W3CDTF">2021-10-19T02:27:11Z</dcterms:created>
  <dcterms:modified xsi:type="dcterms:W3CDTF">2021-10-20T10:22:02Z</dcterms:modified>
</cp:coreProperties>
</file>