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3B40F-09A6-4784-AF21-4AC7958C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17B28-D2E3-4928-8CC5-3C9C68A9C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EE43F-DBEC-4A8A-86EF-A8964E1B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196AD-2498-4B75-A141-9A164FAF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28E9-39E5-46EE-AD5C-D4164ED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2037-A5C5-44BE-9018-C51A2175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1D506-BFF7-431A-AB0C-D51180CF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2C637-5803-4771-8788-CF15EDA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CA8B9-A2B0-4BCA-9CCC-6C8DE659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4BA10-EB6F-4E14-AF8B-E12FBC20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646F5-CEB7-4FA9-B4B0-DA3E2D91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52404-0D31-4E4D-A8CD-B18F70CD1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50FC1-2DE7-4C51-BAAC-019EA3D7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AAD45-A45C-4ED2-A467-6EA1BB73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CB312-0571-47E6-871F-0A7BD142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61A7-B5BA-42BC-BC91-EC8F3A7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02625-1802-4787-8EDD-F092EFE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39D24-57E3-4575-8646-AB2DFB81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C3EDD-7443-4108-97F3-6B23FBF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2A932-6D72-4B0D-936C-70F8AB12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97CC6-A529-415F-8C60-6CE06127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43FCA-8E9D-489A-AAF5-548CBF3D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9D679-BA7B-4317-93EE-2816DA40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71AE-4E5C-48E7-9F28-EF1721AF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3886E-889A-449E-91DD-46A7EF19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D68B4-E16F-4DBD-8669-BFB0548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B7355-5D54-4DC4-8C7C-69A50AAA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89801-AF67-41C6-B8F3-1E7D4BB9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9021A-760E-45A9-BF7E-EA939700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D7A66-3F54-401B-B336-9600124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CF8B5-A0A5-4DD2-85B5-060FB68D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31DF0-6748-440E-86A2-7D8501DB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3D91E-6FC3-488F-AE6C-F0B084A3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BCBD6-F20E-4DBB-89AE-BF1596A5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75395-B2FE-4675-8A28-189C77BCC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6A97A-1E10-4193-BB6E-8F38DB3C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B9865-39AB-4DEA-8649-AD6BCEA7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7469BE-728E-44E4-A3B2-C6173CCB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92A527-7D75-4615-96FC-0B6AFC2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29C1-09F0-4DEF-A2B1-92BA6BFE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9A089A-32A6-4B91-9C0E-1E39128F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20086E-3CAE-4FD4-884C-CA0EDE3E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F4215-5011-42A9-B6B9-D9A3B6DE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B77A32-9828-4C4E-9927-9B4D4F57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0DE4B-A74A-46B0-8B2A-D9FA06AD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F61D1-8100-42F8-AFF1-B66257E7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AF80-0CD8-4D36-97A4-102A0469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9C3E2-63A9-4E46-B92E-3366572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6A0CF-2641-4134-9F24-1D2822C6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2D863-1007-49CA-B313-C30CC0C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C6D34-6A89-4B8F-B6EB-215E0FA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F7756-03EC-4218-B73E-AA3033A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9A58-13BD-4C91-BA02-CAC4E14D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7CA3F-8D8A-4906-9080-A7ED64C0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35465-649E-4484-8CBC-C53AD789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745F4-AEA6-4406-87F2-051B6E5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9CCB1-A0C3-4662-9DE9-A1387C7F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6F843-8B7F-4106-95DD-2520A51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79DF7-0465-4A76-BC95-82D5395B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F993A-CA0B-4F42-8BFF-81A205F3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26C44-7A31-4A7E-ADCB-B0EBD3C72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DF7B-FC6D-4281-9837-4EB6E2924F0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1A94B-CF88-40B2-970B-ECE788A1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F60B5-630D-4CE1-8D20-641D782D0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F092-F7EC-44CF-882C-DBD2AB8A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2AC2D5-D55E-49CE-9C43-B8C5CDDD7D0A}"/>
              </a:ext>
            </a:extLst>
          </p:cNvPr>
          <p:cNvSpPr txBox="1"/>
          <p:nvPr/>
        </p:nvSpPr>
        <p:spPr>
          <a:xfrm>
            <a:off x="4824882" y="98439"/>
            <a:ext cx="115333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776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748D0-4117-495A-BDBB-2F578A5B481B}"/>
              </a:ext>
            </a:extLst>
          </p:cNvPr>
          <p:cNvSpPr txBox="1"/>
          <p:nvPr/>
        </p:nvSpPr>
        <p:spPr>
          <a:xfrm>
            <a:off x="4578275" y="1544598"/>
            <a:ext cx="2169365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AbstractQueuedSynchronizer</a:t>
            </a:r>
            <a:endParaRPr lang="zh-CN" altLang="en-US" sz="776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DE9636-A8BF-4B43-9BE1-83EAC75E4509}"/>
              </a:ext>
            </a:extLst>
          </p:cNvPr>
          <p:cNvSpPr txBox="1"/>
          <p:nvPr/>
        </p:nvSpPr>
        <p:spPr>
          <a:xfrm>
            <a:off x="6696324" y="3708725"/>
            <a:ext cx="285009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unparkSuccessor()</a:t>
            </a:r>
            <a:r>
              <a:rPr lang="zh-CN" altLang="en-US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类里中定义）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36D35C-C387-4607-B024-7CB67A89B21E}"/>
              </a:ext>
            </a:extLst>
          </p:cNvPr>
          <p:cNvCxnSpPr>
            <a:cxnSpLocks/>
          </p:cNvCxnSpPr>
          <p:nvPr/>
        </p:nvCxnSpPr>
        <p:spPr>
          <a:xfrm>
            <a:off x="5435713" y="940158"/>
            <a:ext cx="0" cy="5085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78A66B-0A6E-4466-B097-938B7111F66B}"/>
              </a:ext>
            </a:extLst>
          </p:cNvPr>
          <p:cNvCxnSpPr>
            <a:cxnSpLocks/>
          </p:cNvCxnSpPr>
          <p:nvPr/>
        </p:nvCxnSpPr>
        <p:spPr>
          <a:xfrm flipH="1">
            <a:off x="4747005" y="3178260"/>
            <a:ext cx="436802" cy="464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9963BB2-21E4-4020-B856-288A45F841DD}"/>
              </a:ext>
            </a:extLst>
          </p:cNvPr>
          <p:cNvCxnSpPr>
            <a:cxnSpLocks/>
          </p:cNvCxnSpPr>
          <p:nvPr/>
        </p:nvCxnSpPr>
        <p:spPr>
          <a:xfrm>
            <a:off x="5978218" y="3208532"/>
            <a:ext cx="462255" cy="4703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6DFE95B-3746-450F-8DEF-3C6A3A965C76}"/>
              </a:ext>
            </a:extLst>
          </p:cNvPr>
          <p:cNvSpPr txBox="1"/>
          <p:nvPr/>
        </p:nvSpPr>
        <p:spPr>
          <a:xfrm>
            <a:off x="6299490" y="3236307"/>
            <a:ext cx="2882836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解锁阶段分两步完成，先后调用</a:t>
            </a:r>
            <a:r>
              <a:rPr lang="en-US" altLang="zh-CN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中定义的方法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D507EA8-B84C-405F-8D31-56EFF0416653}"/>
              </a:ext>
            </a:extLst>
          </p:cNvPr>
          <p:cNvSpPr txBox="1"/>
          <p:nvPr/>
        </p:nvSpPr>
        <p:spPr>
          <a:xfrm>
            <a:off x="6479386" y="425847"/>
            <a:ext cx="3391321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外部程序调用 </a:t>
            </a:r>
            <a:r>
              <a:rPr lang="en-US" altLang="zh-CN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unlock() </a:t>
            </a:r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方法时，调用内聚的 </a:t>
            </a:r>
            <a:r>
              <a:rPr lang="en-US" altLang="zh-CN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sync.release()</a:t>
            </a:r>
            <a:endParaRPr lang="zh-CN" altLang="en-US" sz="96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A62D44-0CC9-4C77-9E06-13E87BB7ECCC}"/>
              </a:ext>
            </a:extLst>
          </p:cNvPr>
          <p:cNvSpPr txBox="1"/>
          <p:nvPr/>
        </p:nvSpPr>
        <p:spPr>
          <a:xfrm>
            <a:off x="6501722" y="1413148"/>
            <a:ext cx="264272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公平锁和非公平锁的 </a:t>
            </a:r>
            <a:r>
              <a:rPr lang="en-US" altLang="zh-CN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release() </a:t>
            </a:r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方法相同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C43CF2-07B1-413C-B676-628D3D4B76BA}"/>
              </a:ext>
            </a:extLst>
          </p:cNvPr>
          <p:cNvSpPr txBox="1"/>
          <p:nvPr/>
        </p:nvSpPr>
        <p:spPr>
          <a:xfrm>
            <a:off x="2110612" y="340553"/>
            <a:ext cx="2061537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78" b="1">
                <a:latin typeface="微软雅黑" panose="020B0503020204020204" pitchFamily="34" charset="-122"/>
                <a:ea typeface="微软雅黑" panose="020B0503020204020204" pitchFamily="34" charset="-122"/>
              </a:rPr>
              <a:t>解锁阶段流程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924F0E-4DF6-4C5F-BF81-7620BFA2EB29}"/>
              </a:ext>
            </a:extLst>
          </p:cNvPr>
          <p:cNvSpPr txBox="1"/>
          <p:nvPr/>
        </p:nvSpPr>
        <p:spPr>
          <a:xfrm>
            <a:off x="6440473" y="6556909"/>
            <a:ext cx="288283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rPr>
              <a:t>抢占失败，则将当前线程添加到队列队尾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01BD54-5DCC-4FF0-8822-D0F639A9F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5" r="55247"/>
          <a:stretch/>
        </p:blipFill>
        <p:spPr>
          <a:xfrm>
            <a:off x="4578274" y="312787"/>
            <a:ext cx="1721216" cy="570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DCBFEB-344D-4AAD-9D2B-E854AB0E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24" y="1798758"/>
            <a:ext cx="3623132" cy="1315222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541EEB75-45DB-4467-A88F-34D7A2D48077}"/>
              </a:ext>
            </a:extLst>
          </p:cNvPr>
          <p:cNvGrpSpPr/>
          <p:nvPr/>
        </p:nvGrpSpPr>
        <p:grpSpPr>
          <a:xfrm>
            <a:off x="2445300" y="3708727"/>
            <a:ext cx="3260327" cy="3089661"/>
            <a:chOff x="4358391" y="12417127"/>
            <a:chExt cx="9414192" cy="892139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39573A-8F0B-4B6A-A4B7-D07120CAA065}"/>
                </a:ext>
              </a:extLst>
            </p:cNvPr>
            <p:cNvSpPr txBox="1"/>
            <p:nvPr/>
          </p:nvSpPr>
          <p:spPr>
            <a:xfrm>
              <a:off x="6216800" y="12417127"/>
              <a:ext cx="5053352" cy="69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 </a:t>
              </a:r>
              <a:r>
                <a:rPr lang="en-US" altLang="zh-CN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tryRelease()</a:t>
              </a:r>
              <a:endParaRPr lang="zh-CN" altLang="en-US" sz="96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478440-2720-42D9-B1C9-440ECC9C5946}"/>
                </a:ext>
              </a:extLst>
            </p:cNvPr>
            <p:cNvSpPr txBox="1"/>
            <p:nvPr/>
          </p:nvSpPr>
          <p:spPr>
            <a:xfrm>
              <a:off x="5655054" y="14773985"/>
              <a:ext cx="6176837" cy="69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重写的 </a:t>
              </a:r>
              <a:r>
                <a:rPr lang="en-US" altLang="zh-CN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tryRelease() </a:t>
              </a:r>
              <a:r>
                <a:rPr lang="zh-CN" altLang="en-US" sz="969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81A1097-34B0-4E20-BF22-77D060246C97}"/>
                </a:ext>
              </a:extLst>
            </p:cNvPr>
            <p:cNvSpPr txBox="1"/>
            <p:nvPr/>
          </p:nvSpPr>
          <p:spPr>
            <a:xfrm>
              <a:off x="4358391" y="20641258"/>
              <a:ext cx="8324190" cy="69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9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尝试释放锁，释放成功则执行步骤</a:t>
              </a:r>
              <a:r>
                <a:rPr lang="en-US" altLang="zh-CN" sz="969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69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AC0A6FD-D458-4B33-8EBF-0113762D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990" y="13125950"/>
              <a:ext cx="8534116" cy="1456261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DB9DFB3-7024-4985-A5AA-123FAE91F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083" y="15600700"/>
              <a:ext cx="9334500" cy="4705350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10E66E8C-94B4-46F3-A4FF-B716A7320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12" y="3955222"/>
            <a:ext cx="3692592" cy="25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1</cp:revision>
  <dcterms:created xsi:type="dcterms:W3CDTF">2021-09-27T08:37:53Z</dcterms:created>
  <dcterms:modified xsi:type="dcterms:W3CDTF">2021-09-27T08:38:37Z</dcterms:modified>
</cp:coreProperties>
</file>