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50A8F-AD3E-427F-8608-870ABE9E7058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01851-8E7F-458D-9C5B-341F5DC65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2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801851-8E7F-458D-9C5B-341F5DC654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51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02ED-78C4-4DBA-85BE-6400DD27EE5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CFB7-E0F0-42C4-8B9C-1B944842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53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02ED-78C4-4DBA-85BE-6400DD27EE5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CFB7-E0F0-42C4-8B9C-1B944842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16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02ED-78C4-4DBA-85BE-6400DD27EE5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CFB7-E0F0-42C4-8B9C-1B944842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58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02ED-78C4-4DBA-85BE-6400DD27EE5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CFB7-E0F0-42C4-8B9C-1B944842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02ED-78C4-4DBA-85BE-6400DD27EE5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CFB7-E0F0-42C4-8B9C-1B944842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02ED-78C4-4DBA-85BE-6400DD27EE5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CFB7-E0F0-42C4-8B9C-1B944842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7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02ED-78C4-4DBA-85BE-6400DD27EE5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CFB7-E0F0-42C4-8B9C-1B944842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02ED-78C4-4DBA-85BE-6400DD27EE5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CFB7-E0F0-42C4-8B9C-1B944842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02ED-78C4-4DBA-85BE-6400DD27EE5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CFB7-E0F0-42C4-8B9C-1B944842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2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02ED-78C4-4DBA-85BE-6400DD27EE5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CFB7-E0F0-42C4-8B9C-1B944842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08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02ED-78C4-4DBA-85BE-6400DD27EE5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CFB7-E0F0-42C4-8B9C-1B944842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9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502ED-78C4-4DBA-85BE-6400DD27EE51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ECFB7-E0F0-42C4-8B9C-1B9448424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1328FA9-3F3A-4319-BE63-E638CB98C676}"/>
              </a:ext>
            </a:extLst>
          </p:cNvPr>
          <p:cNvSpPr/>
          <p:nvPr/>
        </p:nvSpPr>
        <p:spPr>
          <a:xfrm>
            <a:off x="6634325" y="94887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F7B1F2F-2A61-4BEF-A58B-1073546392E0}"/>
              </a:ext>
            </a:extLst>
          </p:cNvPr>
          <p:cNvSpPr/>
          <p:nvPr/>
        </p:nvSpPr>
        <p:spPr>
          <a:xfrm>
            <a:off x="7985260" y="94887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51605E-E624-4588-8C01-70B4FD3E72AF}"/>
              </a:ext>
            </a:extLst>
          </p:cNvPr>
          <p:cNvSpPr/>
          <p:nvPr/>
        </p:nvSpPr>
        <p:spPr>
          <a:xfrm>
            <a:off x="9243479" y="94887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5EE7964-7286-41A1-9B35-3E3D1584306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054545" y="1158988"/>
            <a:ext cx="9182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1CB67C8-2EA0-4AC2-B577-BF8EDE77DB94}"/>
              </a:ext>
            </a:extLst>
          </p:cNvPr>
          <p:cNvCxnSpPr>
            <a:cxnSpLocks/>
          </p:cNvCxnSpPr>
          <p:nvPr/>
        </p:nvCxnSpPr>
        <p:spPr>
          <a:xfrm>
            <a:off x="8405480" y="1155365"/>
            <a:ext cx="812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3A2F90-3964-4256-A36C-0328D928F239}"/>
              </a:ext>
            </a:extLst>
          </p:cNvPr>
          <p:cNvCxnSpPr>
            <a:cxnSpLocks/>
          </p:cNvCxnSpPr>
          <p:nvPr/>
        </p:nvCxnSpPr>
        <p:spPr>
          <a:xfrm>
            <a:off x="9588478" y="1158988"/>
            <a:ext cx="1108003" cy="0"/>
          </a:xfrm>
          <a:prstGeom prst="straightConnector1">
            <a:avLst/>
          </a:prstGeom>
          <a:ln>
            <a:solidFill>
              <a:schemeClr val="dk1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8671E0B-2878-4D44-AA83-8F8F2D13E6E3}"/>
              </a:ext>
            </a:extLst>
          </p:cNvPr>
          <p:cNvSpPr txBox="1"/>
          <p:nvPr/>
        </p:nvSpPr>
        <p:spPr>
          <a:xfrm>
            <a:off x="10764811" y="941631"/>
            <a:ext cx="1255233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08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1924B5-C62A-4BF6-9AF1-C60E5C77685E}"/>
              </a:ext>
            </a:extLst>
          </p:cNvPr>
          <p:cNvSpPr txBox="1"/>
          <p:nvPr/>
        </p:nvSpPr>
        <p:spPr>
          <a:xfrm>
            <a:off x="5586490" y="877810"/>
            <a:ext cx="1255233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……..</a:t>
            </a:r>
            <a:endParaRPr lang="zh-CN" altLang="en-US" sz="208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0CF256-43DC-4FD8-9346-2F009C0301FC}"/>
              </a:ext>
            </a:extLst>
          </p:cNvPr>
          <p:cNvSpPr txBox="1"/>
          <p:nvPr/>
        </p:nvSpPr>
        <p:spPr>
          <a:xfrm>
            <a:off x="314073" y="941631"/>
            <a:ext cx="1771186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3">
                <a:latin typeface="微软雅黑" panose="020B0503020204020204" pitchFamily="34" charset="-122"/>
                <a:ea typeface="微软雅黑" panose="020B0503020204020204" pitchFamily="34" charset="-122"/>
              </a:rPr>
              <a:t>奇数长度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FF9BEC2-A621-4722-AAC8-43A751BEED7B}"/>
              </a:ext>
            </a:extLst>
          </p:cNvPr>
          <p:cNvCxnSpPr>
            <a:cxnSpLocks/>
          </p:cNvCxnSpPr>
          <p:nvPr/>
        </p:nvCxnSpPr>
        <p:spPr>
          <a:xfrm flipV="1">
            <a:off x="6826156" y="1431354"/>
            <a:ext cx="0" cy="619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3203154-717F-4561-864F-586F04084DFD}"/>
              </a:ext>
            </a:extLst>
          </p:cNvPr>
          <p:cNvCxnSpPr>
            <a:cxnSpLocks/>
          </p:cNvCxnSpPr>
          <p:nvPr/>
        </p:nvCxnSpPr>
        <p:spPr>
          <a:xfrm flipV="1">
            <a:off x="9453589" y="1414493"/>
            <a:ext cx="0" cy="6199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FF022C0-D1E6-48BE-A982-EF2D9C17505D}"/>
              </a:ext>
            </a:extLst>
          </p:cNvPr>
          <p:cNvSpPr txBox="1"/>
          <p:nvPr/>
        </p:nvSpPr>
        <p:spPr>
          <a:xfrm>
            <a:off x="6521730" y="2113566"/>
            <a:ext cx="1255233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fast’</a:t>
            </a:r>
            <a:endParaRPr lang="zh-CN" altLang="en-US" sz="2083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C29832-5FE8-46A3-A780-BBB29649DD3A}"/>
              </a:ext>
            </a:extLst>
          </p:cNvPr>
          <p:cNvSpPr txBox="1"/>
          <p:nvPr/>
        </p:nvSpPr>
        <p:spPr>
          <a:xfrm>
            <a:off x="9117916" y="2113566"/>
            <a:ext cx="1255233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endParaRPr lang="zh-CN" altLang="en-US" sz="2083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14ED1C-18CA-4376-83A5-D886F944795B}"/>
              </a:ext>
            </a:extLst>
          </p:cNvPr>
          <p:cNvSpPr txBox="1"/>
          <p:nvPr/>
        </p:nvSpPr>
        <p:spPr>
          <a:xfrm>
            <a:off x="5085761" y="7390071"/>
            <a:ext cx="6934283" cy="155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83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83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代表快指针指向该位置时，</a:t>
            </a:r>
            <a:r>
              <a:rPr lang="zh-CN" altLang="en-US" sz="2083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不能再进入</a:t>
            </a:r>
            <a:r>
              <a:rPr lang="zh-CN" altLang="en-US" sz="2083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endParaRPr lang="en-US" altLang="zh-CN" sz="2083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83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fast’</a:t>
            </a:r>
            <a:r>
              <a:rPr lang="zh-CN" altLang="en-US" sz="2083">
                <a:latin typeface="微软雅黑" panose="020B0503020204020204" pitchFamily="34" charset="-122"/>
                <a:ea typeface="微软雅黑" panose="020B0503020204020204" pitchFamily="34" charset="-122"/>
              </a:rPr>
              <a:t>代表最后一次</a:t>
            </a:r>
            <a:r>
              <a:rPr lang="zh-CN" altLang="en-US" sz="2083" b="1">
                <a:latin typeface="微软雅黑" panose="020B0503020204020204" pitchFamily="34" charset="-122"/>
                <a:ea typeface="微软雅黑" panose="020B0503020204020204" pitchFamily="34" charset="-122"/>
              </a:rPr>
              <a:t>能够进入</a:t>
            </a:r>
            <a:r>
              <a:rPr lang="zh-CN" altLang="en-US" sz="2083">
                <a:latin typeface="微软雅黑" panose="020B0503020204020204" pitchFamily="34" charset="-122"/>
                <a:ea typeface="微软雅黑" panose="020B0503020204020204" pitchFamily="34" charset="-122"/>
              </a:rPr>
              <a:t>循环体时的快指针位置</a:t>
            </a:r>
            <a:endParaRPr lang="en-US" altLang="zh-CN" sz="2083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83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fast’</a:t>
            </a:r>
            <a:r>
              <a:rPr lang="zh-CN" altLang="en-US" sz="2083">
                <a:latin typeface="微软雅黑" panose="020B0503020204020204" pitchFamily="34" charset="-122"/>
                <a:ea typeface="微软雅黑" panose="020B0503020204020204" pitchFamily="34" charset="-122"/>
              </a:rPr>
              <a:t>进入循环体后，就会移动到 </a:t>
            </a:r>
            <a:r>
              <a:rPr lang="en-US" altLang="zh-CN" sz="2083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</a:t>
            </a:r>
            <a:r>
              <a:rPr lang="zh-CN" altLang="en-US" sz="2083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83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31F7A7-3399-488F-BC26-52313EE87FF4}"/>
              </a:ext>
            </a:extLst>
          </p:cNvPr>
          <p:cNvSpPr txBox="1"/>
          <p:nvPr/>
        </p:nvSpPr>
        <p:spPr>
          <a:xfrm>
            <a:off x="1560584" y="941631"/>
            <a:ext cx="3120285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while (</a:t>
            </a:r>
            <a:r>
              <a:rPr lang="en-US" altLang="zh-CN" sz="2083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fast.next </a:t>
            </a:r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!= null)</a:t>
            </a:r>
            <a:endParaRPr lang="zh-CN" altLang="en-US" sz="208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FD551C6-0175-4890-A6AD-B3967977F1F7}"/>
              </a:ext>
            </a:extLst>
          </p:cNvPr>
          <p:cNvSpPr/>
          <p:nvPr/>
        </p:nvSpPr>
        <p:spPr>
          <a:xfrm>
            <a:off x="6634325" y="3261562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395CCDF-BD3D-4CF6-9687-CE6647840523}"/>
              </a:ext>
            </a:extLst>
          </p:cNvPr>
          <p:cNvSpPr/>
          <p:nvPr/>
        </p:nvSpPr>
        <p:spPr>
          <a:xfrm>
            <a:off x="7985260" y="3261562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3D9885-37DB-4C4C-A406-57DB7CE7B092}"/>
              </a:ext>
            </a:extLst>
          </p:cNvPr>
          <p:cNvSpPr/>
          <p:nvPr/>
        </p:nvSpPr>
        <p:spPr>
          <a:xfrm>
            <a:off x="9243479" y="3261562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DE2714F-BE46-4282-9D35-F887BE3EBC2F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7054545" y="3471672"/>
            <a:ext cx="9182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C2A9328-1803-43A5-BE0B-41C88254819C}"/>
              </a:ext>
            </a:extLst>
          </p:cNvPr>
          <p:cNvCxnSpPr>
            <a:cxnSpLocks/>
          </p:cNvCxnSpPr>
          <p:nvPr/>
        </p:nvCxnSpPr>
        <p:spPr>
          <a:xfrm>
            <a:off x="8405480" y="3468048"/>
            <a:ext cx="812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2FC98D0-4B56-4DD6-B79B-C21AA448FA3A}"/>
              </a:ext>
            </a:extLst>
          </p:cNvPr>
          <p:cNvCxnSpPr>
            <a:cxnSpLocks/>
          </p:cNvCxnSpPr>
          <p:nvPr/>
        </p:nvCxnSpPr>
        <p:spPr>
          <a:xfrm flipV="1">
            <a:off x="9588478" y="3468049"/>
            <a:ext cx="1108003" cy="3624"/>
          </a:xfrm>
          <a:prstGeom prst="straightConnector1">
            <a:avLst/>
          </a:prstGeom>
          <a:ln>
            <a:solidFill>
              <a:schemeClr val="dk1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5152B17-C267-43C1-899A-2CF19E485717}"/>
              </a:ext>
            </a:extLst>
          </p:cNvPr>
          <p:cNvSpPr txBox="1"/>
          <p:nvPr/>
        </p:nvSpPr>
        <p:spPr>
          <a:xfrm>
            <a:off x="10764811" y="3236460"/>
            <a:ext cx="1255233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08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3FBEE95-6C55-405F-8FD3-77161F3ADE78}"/>
              </a:ext>
            </a:extLst>
          </p:cNvPr>
          <p:cNvSpPr txBox="1"/>
          <p:nvPr/>
        </p:nvSpPr>
        <p:spPr>
          <a:xfrm>
            <a:off x="5586490" y="3190494"/>
            <a:ext cx="1255233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……..</a:t>
            </a:r>
            <a:endParaRPr lang="zh-CN" altLang="en-US" sz="208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038DAB8-8DB0-4B5A-BD3F-FF1A364627A4}"/>
              </a:ext>
            </a:extLst>
          </p:cNvPr>
          <p:cNvSpPr txBox="1"/>
          <p:nvPr/>
        </p:nvSpPr>
        <p:spPr>
          <a:xfrm>
            <a:off x="314073" y="3254314"/>
            <a:ext cx="1771186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3">
                <a:latin typeface="微软雅黑" panose="020B0503020204020204" pitchFamily="34" charset="-122"/>
                <a:ea typeface="微软雅黑" panose="020B0503020204020204" pitchFamily="34" charset="-122"/>
              </a:rPr>
              <a:t>偶数长度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E4F291-85E6-40DF-8A27-CACF456F6ECA}"/>
              </a:ext>
            </a:extLst>
          </p:cNvPr>
          <p:cNvCxnSpPr>
            <a:cxnSpLocks/>
          </p:cNvCxnSpPr>
          <p:nvPr/>
        </p:nvCxnSpPr>
        <p:spPr>
          <a:xfrm flipV="1">
            <a:off x="8178784" y="3814948"/>
            <a:ext cx="0" cy="619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3C8D9E1-ABA2-41ED-A8C1-76D108A796C8}"/>
              </a:ext>
            </a:extLst>
          </p:cNvPr>
          <p:cNvCxnSpPr>
            <a:cxnSpLocks/>
          </p:cNvCxnSpPr>
          <p:nvPr/>
        </p:nvCxnSpPr>
        <p:spPr>
          <a:xfrm flipV="1">
            <a:off x="11057298" y="3786912"/>
            <a:ext cx="0" cy="6199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F615E3C-C730-47FF-8453-F3BC75053571}"/>
              </a:ext>
            </a:extLst>
          </p:cNvPr>
          <p:cNvSpPr txBox="1"/>
          <p:nvPr/>
        </p:nvSpPr>
        <p:spPr>
          <a:xfrm>
            <a:off x="7874358" y="4497159"/>
            <a:ext cx="1255233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fast’</a:t>
            </a:r>
            <a:endParaRPr lang="zh-CN" altLang="en-US" sz="2083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EC79256-7D43-4FA8-BB98-CAFBC8358CD5}"/>
              </a:ext>
            </a:extLst>
          </p:cNvPr>
          <p:cNvSpPr txBox="1"/>
          <p:nvPr/>
        </p:nvSpPr>
        <p:spPr>
          <a:xfrm>
            <a:off x="10721626" y="4485985"/>
            <a:ext cx="1255233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endParaRPr lang="zh-CN" altLang="en-US" sz="2083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6FB8D7A-5954-4F99-98FC-7557D34292C7}"/>
              </a:ext>
            </a:extLst>
          </p:cNvPr>
          <p:cNvSpPr txBox="1"/>
          <p:nvPr/>
        </p:nvSpPr>
        <p:spPr>
          <a:xfrm>
            <a:off x="1556918" y="3261613"/>
            <a:ext cx="3120285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while (</a:t>
            </a:r>
            <a:r>
              <a:rPr lang="en-US" altLang="zh-CN" sz="2083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 != null)</a:t>
            </a:r>
            <a:endParaRPr lang="zh-CN" altLang="en-US" sz="208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415A31D-F04D-4D60-BAA6-C9456AB31F68}"/>
              </a:ext>
            </a:extLst>
          </p:cNvPr>
          <p:cNvSpPr/>
          <p:nvPr/>
        </p:nvSpPr>
        <p:spPr>
          <a:xfrm>
            <a:off x="6523422" y="550631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7754DA7-91E0-498D-A239-126917021E37}"/>
              </a:ext>
            </a:extLst>
          </p:cNvPr>
          <p:cNvSpPr/>
          <p:nvPr/>
        </p:nvSpPr>
        <p:spPr>
          <a:xfrm>
            <a:off x="7874357" y="550631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EFAAD217-B9E0-455A-A844-E94B3D359AAF}"/>
              </a:ext>
            </a:extLst>
          </p:cNvPr>
          <p:cNvSpPr/>
          <p:nvPr/>
        </p:nvSpPr>
        <p:spPr>
          <a:xfrm>
            <a:off x="9132576" y="550631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47FDED0-8F82-4D72-ABA4-CC4292D1EAB4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6943642" y="5716421"/>
            <a:ext cx="9182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1AB7CFE-14A6-4697-8400-5F171D6472EA}"/>
              </a:ext>
            </a:extLst>
          </p:cNvPr>
          <p:cNvCxnSpPr>
            <a:cxnSpLocks/>
          </p:cNvCxnSpPr>
          <p:nvPr/>
        </p:nvCxnSpPr>
        <p:spPr>
          <a:xfrm>
            <a:off x="8294577" y="5712797"/>
            <a:ext cx="8124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C275C54-FD25-4F0F-829E-52991D0BC949}"/>
              </a:ext>
            </a:extLst>
          </p:cNvPr>
          <p:cNvCxnSpPr>
            <a:cxnSpLocks/>
          </p:cNvCxnSpPr>
          <p:nvPr/>
        </p:nvCxnSpPr>
        <p:spPr>
          <a:xfrm flipV="1">
            <a:off x="9477575" y="5712798"/>
            <a:ext cx="1108003" cy="3624"/>
          </a:xfrm>
          <a:prstGeom prst="straightConnector1">
            <a:avLst/>
          </a:prstGeom>
          <a:ln>
            <a:solidFill>
              <a:schemeClr val="dk1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887FBF8-0400-4DCA-BEEF-91CB54A759C1}"/>
              </a:ext>
            </a:extLst>
          </p:cNvPr>
          <p:cNvSpPr txBox="1"/>
          <p:nvPr/>
        </p:nvSpPr>
        <p:spPr>
          <a:xfrm>
            <a:off x="10653908" y="5481209"/>
            <a:ext cx="1255233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208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678D7A-4AA9-42F8-A0A8-8C04E9E8EEBE}"/>
              </a:ext>
            </a:extLst>
          </p:cNvPr>
          <p:cNvSpPr txBox="1"/>
          <p:nvPr/>
        </p:nvSpPr>
        <p:spPr>
          <a:xfrm>
            <a:off x="5620080" y="5434653"/>
            <a:ext cx="1255233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……..</a:t>
            </a:r>
            <a:endParaRPr lang="zh-CN" altLang="en-US" sz="208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6BC3D9D-D9E3-49A4-A110-781BB4439DE1}"/>
              </a:ext>
            </a:extLst>
          </p:cNvPr>
          <p:cNvSpPr txBox="1"/>
          <p:nvPr/>
        </p:nvSpPr>
        <p:spPr>
          <a:xfrm>
            <a:off x="314073" y="5496740"/>
            <a:ext cx="1771186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3">
                <a:latin typeface="微软雅黑" panose="020B0503020204020204" pitchFamily="34" charset="-122"/>
                <a:ea typeface="微软雅黑" panose="020B0503020204020204" pitchFamily="34" charset="-122"/>
              </a:rPr>
              <a:t>偶数长度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51B3BD4-6AA2-4409-A5E3-21DF4BAB79B4}"/>
              </a:ext>
            </a:extLst>
          </p:cNvPr>
          <p:cNvCxnSpPr>
            <a:cxnSpLocks/>
          </p:cNvCxnSpPr>
          <p:nvPr/>
        </p:nvCxnSpPr>
        <p:spPr>
          <a:xfrm flipV="1">
            <a:off x="5961673" y="6130146"/>
            <a:ext cx="0" cy="61995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778E5F3-9299-42CC-8F82-1B77ABF7C759}"/>
              </a:ext>
            </a:extLst>
          </p:cNvPr>
          <p:cNvCxnSpPr>
            <a:cxnSpLocks/>
          </p:cNvCxnSpPr>
          <p:nvPr/>
        </p:nvCxnSpPr>
        <p:spPr>
          <a:xfrm flipV="1">
            <a:off x="8084662" y="6111902"/>
            <a:ext cx="0" cy="6199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896C795D-A14E-486B-BE63-DFCA90F59DB0}"/>
              </a:ext>
            </a:extLst>
          </p:cNvPr>
          <p:cNvSpPr txBox="1"/>
          <p:nvPr/>
        </p:nvSpPr>
        <p:spPr>
          <a:xfrm>
            <a:off x="5657247" y="6812357"/>
            <a:ext cx="1255233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fast’</a:t>
            </a:r>
            <a:endParaRPr lang="zh-CN" altLang="en-US" sz="2083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54B8309-FF83-4AD4-AC57-3835E5372D76}"/>
              </a:ext>
            </a:extLst>
          </p:cNvPr>
          <p:cNvSpPr txBox="1"/>
          <p:nvPr/>
        </p:nvSpPr>
        <p:spPr>
          <a:xfrm>
            <a:off x="7748990" y="6810975"/>
            <a:ext cx="1255233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endParaRPr lang="zh-CN" altLang="en-US" sz="2083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BAD6468-89EB-4F13-BFAE-3CCC4AAF2787}"/>
              </a:ext>
            </a:extLst>
          </p:cNvPr>
          <p:cNvSpPr txBox="1"/>
          <p:nvPr/>
        </p:nvSpPr>
        <p:spPr>
          <a:xfrm>
            <a:off x="1556918" y="5493822"/>
            <a:ext cx="379476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while (</a:t>
            </a:r>
            <a:r>
              <a:rPr lang="en-US" altLang="zh-CN" sz="2083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fast.next.next</a:t>
            </a:r>
            <a:r>
              <a:rPr lang="en-US" altLang="zh-CN" sz="2083">
                <a:latin typeface="微软雅黑" panose="020B0503020204020204" pitchFamily="34" charset="-122"/>
                <a:ea typeface="微软雅黑" panose="020B0503020204020204" pitchFamily="34" charset="-122"/>
              </a:rPr>
              <a:t> != null)</a:t>
            </a:r>
            <a:endParaRPr lang="zh-CN" altLang="en-US" sz="208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86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85</Words>
  <Application>Microsoft Office PowerPoint</Application>
  <PresentationFormat>自定义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17</cp:revision>
  <dcterms:created xsi:type="dcterms:W3CDTF">2021-10-11T01:24:17Z</dcterms:created>
  <dcterms:modified xsi:type="dcterms:W3CDTF">2021-10-11T01:43:57Z</dcterms:modified>
</cp:coreProperties>
</file>