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9" r:id="rId3"/>
    <p:sldId id="258" r:id="rId4"/>
    <p:sldId id="260" r:id="rId5"/>
    <p:sldId id="261" r:id="rId6"/>
  </p:sldIdLst>
  <p:sldSz cx="751205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8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404" y="827743"/>
            <a:ext cx="6385243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9006" y="2656503"/>
            <a:ext cx="5634038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8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3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75811" y="269279"/>
            <a:ext cx="1619786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6454" y="269279"/>
            <a:ext cx="4765457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7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5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541" y="1260933"/>
            <a:ext cx="6479143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41" y="3384730"/>
            <a:ext cx="6479143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/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6454" y="1346398"/>
            <a:ext cx="3192621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2975" y="1346398"/>
            <a:ext cx="3192621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01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269281"/>
            <a:ext cx="6479143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433" y="1239858"/>
            <a:ext cx="3177949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433" y="1847493"/>
            <a:ext cx="3177949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02976" y="1239858"/>
            <a:ext cx="3193600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02976" y="1847493"/>
            <a:ext cx="3193600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66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53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37185"/>
            <a:ext cx="2422832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600" y="728227"/>
            <a:ext cx="3802975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517333"/>
            <a:ext cx="2422832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73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432" y="337185"/>
            <a:ext cx="2422832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93600" y="728227"/>
            <a:ext cx="3802975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7432" y="1517333"/>
            <a:ext cx="2422832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90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6454" y="269281"/>
            <a:ext cx="6479143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6454" y="1346398"/>
            <a:ext cx="6479143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54" y="4687809"/>
            <a:ext cx="169021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8F83-E07A-4D9E-BCBC-38B59B1BDFF4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88367" y="4687809"/>
            <a:ext cx="2535317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05385" y="4687809"/>
            <a:ext cx="169021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6737-8DD1-4AF2-AB6F-C3F8E6890C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3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540348" y="9913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899029" y="779362"/>
            <a:ext cx="809157" cy="27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710363" y="100509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4005325" y="779361"/>
            <a:ext cx="766578" cy="28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868146" y="159181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2078256" y="1350058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3015048" y="1605201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899028" y="1350061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710363" y="2295500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920473" y="1950498"/>
            <a:ext cx="369118" cy="34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5228051" y="159181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5069043" y="1363778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492830" y="228056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702940" y="1950498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203054" y="228056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226826" y="1950498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732529" y="229550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942640" y="1963882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315890" y="3223414"/>
            <a:ext cx="6660242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线索化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来到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时，寻找其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并赋值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借助于该线索才能在访问过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左子树的全部节点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后再次回到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如果不线索化，访问了底层节点后就不能再回到节点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了。接着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.left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3383777" y="1475798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646645" y="420681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2239C7-1022-4907-9F61-EA5B75692E60}"/>
              </a:ext>
            </a:extLst>
          </p:cNvPr>
          <p:cNvGrpSpPr/>
          <p:nvPr/>
        </p:nvGrpSpPr>
        <p:grpSpPr>
          <a:xfrm>
            <a:off x="1333832" y="4446620"/>
            <a:ext cx="5642300" cy="338554"/>
            <a:chOff x="2290738" y="4547759"/>
            <a:chExt cx="5642300" cy="33855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BE7B64E-6B6E-4342-815E-88633DDCCCCD}"/>
                </a:ext>
              </a:extLst>
            </p:cNvPr>
            <p:cNvSpPr txBox="1"/>
            <p:nvPr/>
          </p:nvSpPr>
          <p:spPr>
            <a:xfrm>
              <a:off x="2290738" y="4547759"/>
              <a:ext cx="5642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当前节点 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左子树上最右节点 </a:t>
              </a:r>
              <a:r>
                <a:rPr lang="en-US" altLang="zh-CN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mostRight</a:t>
              </a:r>
              <a:endPara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B0C91B1-78A1-4B68-99C8-AE4AFE577F4F}"/>
                </a:ext>
              </a:extLst>
            </p:cNvPr>
            <p:cNvSpPr/>
            <p:nvPr/>
          </p:nvSpPr>
          <p:spPr>
            <a:xfrm flipH="1">
              <a:off x="2597302" y="4629077"/>
              <a:ext cx="175917" cy="1759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4E7FE34-0D79-46F3-93C0-53F716413DE6}"/>
                </a:ext>
              </a:extLst>
            </p:cNvPr>
            <p:cNvSpPr/>
            <p:nvPr/>
          </p:nvSpPr>
          <p:spPr>
            <a:xfrm>
              <a:off x="4303277" y="4629077"/>
              <a:ext cx="175917" cy="1759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</p:grp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2FF7D90-D710-4D1F-A19B-D2B70A5E476F}"/>
              </a:ext>
            </a:extLst>
          </p:cNvPr>
          <p:cNvCxnSpPr>
            <a:cxnSpLocks/>
            <a:stCxn id="95" idx="6"/>
            <a:endCxn id="29" idx="4"/>
          </p:cNvCxnSpPr>
          <p:nvPr/>
        </p:nvCxnSpPr>
        <p:spPr>
          <a:xfrm flipV="1">
            <a:off x="3435269" y="840901"/>
            <a:ext cx="421487" cy="97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953891C-DF6C-47A0-BF27-70FD9EEA85BA}"/>
              </a:ext>
            </a:extLst>
          </p:cNvPr>
          <p:cNvSpPr txBox="1"/>
          <p:nvPr/>
        </p:nvSpPr>
        <p:spPr>
          <a:xfrm>
            <a:off x="-447543" y="168602"/>
            <a:ext cx="203035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44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516902" y="104295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875583" y="830943"/>
            <a:ext cx="809157" cy="27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686917" y="1056676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3981879" y="830942"/>
            <a:ext cx="766578" cy="28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844700" y="164339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2054810" y="1401639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2991602" y="1656782"/>
            <a:ext cx="420220" cy="420220"/>
          </a:xfrm>
          <a:prstGeom prst="ellipse">
            <a:avLst/>
          </a:prstGeom>
          <a:gradFill>
            <a:gsLst>
              <a:gs pos="0">
                <a:srgbClr val="00B050"/>
              </a:gs>
              <a:gs pos="100000">
                <a:srgbClr val="C00000"/>
              </a:gs>
            </a:gsLst>
            <a:lin ang="10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875582" y="1401642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686917" y="2347081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897027" y="2002079"/>
            <a:ext cx="369118" cy="34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5204605" y="164339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5045597" y="1415359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469384" y="233214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679494" y="2002079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179608" y="2332145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203380" y="2002079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709083" y="2347081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919194" y="2015463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292444" y="3274995"/>
            <a:ext cx="6660242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遍历左子树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：当遍历到刚才的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 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时，将通过之前创建的</a:t>
            </a:r>
            <a:r>
              <a:rPr lang="zh-CN" altLang="en-US" sz="1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进行回溯，</a:t>
            </a:r>
            <a:endParaRPr lang="en-US" altLang="zh-CN" sz="14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重新回到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.right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3360331" y="1527379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623199" y="472262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2FF7D90-D710-4D1F-A19B-D2B70A5E476F}"/>
              </a:ext>
            </a:extLst>
          </p:cNvPr>
          <p:cNvCxnSpPr>
            <a:cxnSpLocks/>
            <a:stCxn id="95" idx="6"/>
            <a:endCxn id="29" idx="4"/>
          </p:cNvCxnSpPr>
          <p:nvPr/>
        </p:nvCxnSpPr>
        <p:spPr>
          <a:xfrm flipV="1">
            <a:off x="3411823" y="892482"/>
            <a:ext cx="421487" cy="97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09A6-CB86-4495-9C0A-CAF024528E0E}"/>
              </a:ext>
            </a:extLst>
          </p:cNvPr>
          <p:cNvGrpSpPr/>
          <p:nvPr/>
        </p:nvGrpSpPr>
        <p:grpSpPr>
          <a:xfrm>
            <a:off x="1012159" y="4416236"/>
            <a:ext cx="5642300" cy="338554"/>
            <a:chOff x="1704277" y="4498201"/>
            <a:chExt cx="5642300" cy="33855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B2239C7-1022-4907-9F61-EA5B75692E60}"/>
                </a:ext>
              </a:extLst>
            </p:cNvPr>
            <p:cNvGrpSpPr/>
            <p:nvPr/>
          </p:nvGrpSpPr>
          <p:grpSpPr>
            <a:xfrm>
              <a:off x="1704277" y="4498201"/>
              <a:ext cx="5642300" cy="338554"/>
              <a:chOff x="2684629" y="4547759"/>
              <a:chExt cx="5642300" cy="338554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BE7B64E-6B6E-4342-815E-88633DDCCCCD}"/>
                  </a:ext>
                </a:extLst>
              </p:cNvPr>
              <p:cNvSpPr txBox="1"/>
              <p:nvPr/>
            </p:nvSpPr>
            <p:spPr>
              <a:xfrm>
                <a:off x="2684629" y="4547759"/>
                <a:ext cx="56423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节点 </a:t>
                </a:r>
                <a:r>
                  <a:rPr lang="en-US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    </a:t>
                </a:r>
                <a:r>
                  <a:rPr lang="en-US" altLang="zh-CN" sz="160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60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的左子树上最右节点 </a:t>
                </a:r>
                <a:r>
                  <a:rPr lang="en-US" altLang="zh-CN" sz="160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mostRight</a:t>
                </a:r>
                <a:endParaRPr lang="zh-CN" altLang="en-US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B0C91B1-78A1-4B68-99C8-AE4AFE577F4F}"/>
                  </a:ext>
                </a:extLst>
              </p:cNvPr>
              <p:cNvSpPr/>
              <p:nvPr/>
            </p:nvSpPr>
            <p:spPr>
              <a:xfrm flipH="1">
                <a:off x="3072001" y="4629076"/>
                <a:ext cx="175917" cy="17591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83"/>
              </a:p>
            </p:txBody>
          </p:sp>
        </p:grp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D2F93C8-5C7E-48D4-9363-5E758E81C73A}"/>
                </a:ext>
              </a:extLst>
            </p:cNvPr>
            <p:cNvSpPr/>
            <p:nvPr/>
          </p:nvSpPr>
          <p:spPr>
            <a:xfrm>
              <a:off x="3323863" y="4579518"/>
              <a:ext cx="175917" cy="175917"/>
            </a:xfrm>
            <a:prstGeom prst="ellipse">
              <a:avLst/>
            </a:prstGeom>
            <a:gradFill>
              <a:gsLst>
                <a:gs pos="0">
                  <a:srgbClr val="00B050"/>
                </a:gs>
                <a:gs pos="100000">
                  <a:srgbClr val="C00000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A0A9B34E-D619-4ACB-9B88-6811801AB910}"/>
              </a:ext>
            </a:extLst>
          </p:cNvPr>
          <p:cNvSpPr txBox="1"/>
          <p:nvPr/>
        </p:nvSpPr>
        <p:spPr>
          <a:xfrm>
            <a:off x="-447543" y="168602"/>
            <a:ext cx="203035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345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399671" y="105233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758352" y="840322"/>
            <a:ext cx="809157" cy="27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569686" y="1066055"/>
            <a:ext cx="420220" cy="420220"/>
          </a:xfrm>
          <a:prstGeom prst="ellipse">
            <a:avLst/>
          </a:prstGeom>
          <a:solidFill>
            <a:srgbClr val="C00000">
              <a:alpha val="55000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3864648" y="840321"/>
            <a:ext cx="766578" cy="28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727469" y="16527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1937579" y="1411018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2874371" y="1666161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758351" y="1411021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569686" y="2356460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779796" y="2011458"/>
            <a:ext cx="369118" cy="34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5087374" y="1652778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4928366" y="1424738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352153" y="234152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562263" y="2011458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062377" y="234152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086149" y="2011458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591852" y="2356460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801963" y="2024842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4EA6EBE-89C0-4E6B-A6E0-A2D63E846676}"/>
              </a:ext>
            </a:extLst>
          </p:cNvPr>
          <p:cNvSpPr txBox="1"/>
          <p:nvPr/>
        </p:nvSpPr>
        <p:spPr>
          <a:xfrm>
            <a:off x="175213" y="3284374"/>
            <a:ext cx="7214366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取消线索化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回到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时，寻找其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并赋值 </a:t>
            </a:r>
            <a:r>
              <a:rPr lang="en-US" altLang="zh-CN" sz="1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此时是第二次回到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其左子树上的全部节点都已经遍历完毕了，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接着该向其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右子树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进行遍历了。因此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.right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3307044" y="1528343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505968" y="481641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B2239C7-1022-4907-9F61-EA5B75692E60}"/>
              </a:ext>
            </a:extLst>
          </p:cNvPr>
          <p:cNvGrpSpPr/>
          <p:nvPr/>
        </p:nvGrpSpPr>
        <p:grpSpPr>
          <a:xfrm>
            <a:off x="1193155" y="4507580"/>
            <a:ext cx="5642300" cy="338554"/>
            <a:chOff x="2290738" y="4547759"/>
            <a:chExt cx="5642300" cy="338554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BE7B64E-6B6E-4342-815E-88633DDCCCCD}"/>
                </a:ext>
              </a:extLst>
            </p:cNvPr>
            <p:cNvSpPr txBox="1"/>
            <p:nvPr/>
          </p:nvSpPr>
          <p:spPr>
            <a:xfrm>
              <a:off x="2290738" y="4547759"/>
              <a:ext cx="5642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当前节点 </a:t>
              </a:r>
              <a:r>
                <a:rPr lang="en-US" altLang="zh-CN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160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</a:t>
              </a:r>
              <a:r>
                <a:rPr lang="zh-CN" altLang="en-US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左子树上最右节点 </a:t>
              </a:r>
              <a:r>
                <a:rPr lang="en-US" altLang="zh-CN" sz="16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mostRight</a:t>
              </a:r>
              <a:endParaRPr lang="zh-CN" altLang="en-US" sz="16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B0C91B1-78A1-4B68-99C8-AE4AFE577F4F}"/>
                </a:ext>
              </a:extLst>
            </p:cNvPr>
            <p:cNvSpPr/>
            <p:nvPr/>
          </p:nvSpPr>
          <p:spPr>
            <a:xfrm flipH="1">
              <a:off x="2597302" y="4629077"/>
              <a:ext cx="175917" cy="17591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4E7FE34-0D79-46F3-93C0-53F716413DE6}"/>
                </a:ext>
              </a:extLst>
            </p:cNvPr>
            <p:cNvSpPr/>
            <p:nvPr/>
          </p:nvSpPr>
          <p:spPr>
            <a:xfrm>
              <a:off x="4303277" y="4629077"/>
              <a:ext cx="175917" cy="1759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83"/>
            </a:p>
          </p:txBody>
        </p:sp>
      </p:grp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2FF7D90-D710-4D1F-A19B-D2B70A5E476F}"/>
              </a:ext>
            </a:extLst>
          </p:cNvPr>
          <p:cNvCxnSpPr>
            <a:cxnSpLocks/>
            <a:stCxn id="95" idx="6"/>
            <a:endCxn id="29" idx="4"/>
          </p:cNvCxnSpPr>
          <p:nvPr/>
        </p:nvCxnSpPr>
        <p:spPr>
          <a:xfrm flipV="1">
            <a:off x="3294592" y="901861"/>
            <a:ext cx="421487" cy="97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A8D46711-E983-49FA-9A8C-8C89C31028CA}"/>
              </a:ext>
            </a:extLst>
          </p:cNvPr>
          <p:cNvSpPr txBox="1"/>
          <p:nvPr/>
        </p:nvSpPr>
        <p:spPr>
          <a:xfrm>
            <a:off x="3008415" y="1125031"/>
            <a:ext cx="1288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53119B5-6ED5-4AD9-BF2D-EA2C2037E8A4}"/>
              </a:ext>
            </a:extLst>
          </p:cNvPr>
          <p:cNvSpPr txBox="1"/>
          <p:nvPr/>
        </p:nvSpPr>
        <p:spPr>
          <a:xfrm>
            <a:off x="3818987" y="660866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</a:t>
            </a:r>
            <a:endParaRPr lang="en-US" altLang="zh-CN" sz="11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E7EE15-7B63-42A7-9F9C-D9730B06CC01}"/>
              </a:ext>
            </a:extLst>
          </p:cNvPr>
          <p:cNvSpPr txBox="1"/>
          <p:nvPr/>
        </p:nvSpPr>
        <p:spPr>
          <a:xfrm>
            <a:off x="4834165" y="1080840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即将来到右子树开始遍历</a:t>
            </a:r>
            <a:endParaRPr lang="en-US" altLang="zh-CN" sz="11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B88396-075D-43D8-9E45-4FED701421A4}"/>
              </a:ext>
            </a:extLst>
          </p:cNvPr>
          <p:cNvSpPr txBox="1"/>
          <p:nvPr/>
        </p:nvSpPr>
        <p:spPr>
          <a:xfrm>
            <a:off x="-447543" y="168602"/>
            <a:ext cx="203035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  <a:endParaRPr lang="en-US" altLang="zh-CN" sz="24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57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451252" y="148374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809933" y="1271731"/>
            <a:ext cx="809157" cy="2735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621267" y="1497464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3916229" y="1271730"/>
            <a:ext cx="766578" cy="287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779050" y="208418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1989160" y="1842427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2925952" y="2097570"/>
            <a:ext cx="420220" cy="42022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809932" y="1842430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621267" y="2787869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831377" y="2442867"/>
            <a:ext cx="369118" cy="345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5138955" y="208418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4979947" y="1856147"/>
            <a:ext cx="369118" cy="228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403734" y="2772933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613844" y="2442867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113958" y="2772933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137730" y="2442867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643433" y="278786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853544" y="2456251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3C6790BA-A787-4818-836B-BF93A96C4B15}"/>
              </a:ext>
            </a:extLst>
          </p:cNvPr>
          <p:cNvSpPr txBox="1"/>
          <p:nvPr/>
        </p:nvSpPr>
        <p:spPr>
          <a:xfrm>
            <a:off x="3294681" y="1968167"/>
            <a:ext cx="20303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mostRight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.right = </a:t>
            </a:r>
            <a:r>
              <a:rPr lang="en-US" altLang="zh-CN" sz="11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557549" y="913050"/>
            <a:ext cx="420220" cy="4202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02FF7D90-D710-4D1F-A19B-D2B70A5E476F}"/>
              </a:ext>
            </a:extLst>
          </p:cNvPr>
          <p:cNvCxnSpPr>
            <a:cxnSpLocks/>
            <a:stCxn id="95" idx="6"/>
            <a:endCxn id="29" idx="4"/>
          </p:cNvCxnSpPr>
          <p:nvPr/>
        </p:nvCxnSpPr>
        <p:spPr>
          <a:xfrm flipV="1">
            <a:off x="3346173" y="1333270"/>
            <a:ext cx="421487" cy="97441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ABC3409C-FF53-438B-A601-622F3AB3A51E}"/>
              </a:ext>
            </a:extLst>
          </p:cNvPr>
          <p:cNvCxnSpPr>
            <a:cxnSpLocks/>
            <a:stCxn id="103" idx="6"/>
            <a:endCxn id="89" idx="4"/>
          </p:cNvCxnSpPr>
          <p:nvPr/>
        </p:nvCxnSpPr>
        <p:spPr>
          <a:xfrm flipV="1">
            <a:off x="2534178" y="1903967"/>
            <a:ext cx="127184" cy="10790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1C0B597F-6200-42AC-AD76-DCA64D9CA63D}"/>
              </a:ext>
            </a:extLst>
          </p:cNvPr>
          <p:cNvCxnSpPr>
            <a:cxnSpLocks/>
            <a:stCxn id="101" idx="6"/>
            <a:endCxn id="93" idx="4"/>
          </p:cNvCxnSpPr>
          <p:nvPr/>
        </p:nvCxnSpPr>
        <p:spPr>
          <a:xfrm flipV="1">
            <a:off x="1823954" y="2504407"/>
            <a:ext cx="165206" cy="47863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D0E62468-C098-4C3A-A03A-6DFB008D1161}"/>
              </a:ext>
            </a:extLst>
          </p:cNvPr>
          <p:cNvCxnSpPr>
            <a:cxnSpLocks/>
            <a:stCxn id="105" idx="6"/>
          </p:cNvCxnSpPr>
          <p:nvPr/>
        </p:nvCxnSpPr>
        <p:spPr>
          <a:xfrm flipV="1">
            <a:off x="3063653" y="2492229"/>
            <a:ext cx="140162" cy="5057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B50C471-0257-456B-9553-AFCD47A98857}"/>
              </a:ext>
            </a:extLst>
          </p:cNvPr>
          <p:cNvSpPr txBox="1"/>
          <p:nvPr/>
        </p:nvSpPr>
        <p:spPr>
          <a:xfrm>
            <a:off x="545662" y="3458893"/>
            <a:ext cx="666024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左子树上的所有线索化结果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812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椭圆 88">
            <a:extLst>
              <a:ext uri="{FF2B5EF4-FFF2-40B4-BE49-F238E27FC236}">
                <a16:creationId xmlns:a16="http://schemas.microsoft.com/office/drawing/2014/main" id="{F050FA3F-21E7-470C-9A3F-629BE5FDCCA8}"/>
              </a:ext>
            </a:extLst>
          </p:cNvPr>
          <p:cNvSpPr/>
          <p:nvPr/>
        </p:nvSpPr>
        <p:spPr>
          <a:xfrm>
            <a:off x="2451252" y="148374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511E9B3-1C3F-4C05-99A6-D04E792726E7}"/>
              </a:ext>
            </a:extLst>
          </p:cNvPr>
          <p:cNvCxnSpPr>
            <a:cxnSpLocks/>
            <a:stCxn id="29" idx="3"/>
            <a:endCxn id="89" idx="7"/>
          </p:cNvCxnSpPr>
          <p:nvPr/>
        </p:nvCxnSpPr>
        <p:spPr>
          <a:xfrm flipH="1">
            <a:off x="2809932" y="1275435"/>
            <a:ext cx="706153" cy="26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1C8D4C74-C894-48D0-81B1-63501245218E}"/>
              </a:ext>
            </a:extLst>
          </p:cNvPr>
          <p:cNvSpPr/>
          <p:nvPr/>
        </p:nvSpPr>
        <p:spPr>
          <a:xfrm>
            <a:off x="4269520" y="148699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885CAA80-499D-4649-9E7C-72076161B427}"/>
              </a:ext>
            </a:extLst>
          </p:cNvPr>
          <p:cNvCxnSpPr>
            <a:cxnSpLocks/>
            <a:stCxn id="29" idx="5"/>
            <a:endCxn id="91" idx="1"/>
          </p:cNvCxnSpPr>
          <p:nvPr/>
        </p:nvCxnSpPr>
        <p:spPr>
          <a:xfrm>
            <a:off x="3813225" y="1275435"/>
            <a:ext cx="517835" cy="273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7310B706-A5B3-4C68-9A62-9155811CB23D}"/>
              </a:ext>
            </a:extLst>
          </p:cNvPr>
          <p:cNvSpPr/>
          <p:nvPr/>
        </p:nvSpPr>
        <p:spPr>
          <a:xfrm>
            <a:off x="1779050" y="2084187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D1A6C52F-0F48-47F4-A8E3-5AFC9774B492}"/>
              </a:ext>
            </a:extLst>
          </p:cNvPr>
          <p:cNvCxnSpPr>
            <a:cxnSpLocks/>
            <a:stCxn id="89" idx="3"/>
            <a:endCxn id="93" idx="0"/>
          </p:cNvCxnSpPr>
          <p:nvPr/>
        </p:nvCxnSpPr>
        <p:spPr>
          <a:xfrm flipH="1">
            <a:off x="1989160" y="1842427"/>
            <a:ext cx="523632" cy="241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724B9E28-63BF-4279-AF33-CA3D43B47B8B}"/>
              </a:ext>
            </a:extLst>
          </p:cNvPr>
          <p:cNvSpPr/>
          <p:nvPr/>
        </p:nvSpPr>
        <p:spPr>
          <a:xfrm>
            <a:off x="2925952" y="2097570"/>
            <a:ext cx="420220" cy="420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2D5E3B1-6612-4658-B149-B675DF0D12BF}"/>
              </a:ext>
            </a:extLst>
          </p:cNvPr>
          <p:cNvCxnSpPr>
            <a:cxnSpLocks/>
            <a:stCxn id="89" idx="5"/>
            <a:endCxn id="95" idx="0"/>
          </p:cNvCxnSpPr>
          <p:nvPr/>
        </p:nvCxnSpPr>
        <p:spPr>
          <a:xfrm>
            <a:off x="2809932" y="1842430"/>
            <a:ext cx="326130" cy="255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729F8035-7EB4-4A31-B0AD-1163741E215B}"/>
              </a:ext>
            </a:extLst>
          </p:cNvPr>
          <p:cNvSpPr/>
          <p:nvPr/>
        </p:nvSpPr>
        <p:spPr>
          <a:xfrm>
            <a:off x="4447786" y="2772933"/>
            <a:ext cx="420220" cy="42022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0263A8E0-6815-4D98-A8C6-5D75285878DB}"/>
              </a:ext>
            </a:extLst>
          </p:cNvPr>
          <p:cNvCxnSpPr>
            <a:cxnSpLocks/>
            <a:stCxn id="99" idx="3"/>
            <a:endCxn id="97" idx="0"/>
          </p:cNvCxnSpPr>
          <p:nvPr/>
        </p:nvCxnSpPr>
        <p:spPr>
          <a:xfrm flipH="1">
            <a:off x="4657896" y="2485929"/>
            <a:ext cx="271650" cy="287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9" name="椭圆 98">
            <a:extLst>
              <a:ext uri="{FF2B5EF4-FFF2-40B4-BE49-F238E27FC236}">
                <a16:creationId xmlns:a16="http://schemas.microsoft.com/office/drawing/2014/main" id="{FC06F80C-E685-4DD6-841F-8C45620F2D09}"/>
              </a:ext>
            </a:extLst>
          </p:cNvPr>
          <p:cNvSpPr/>
          <p:nvPr/>
        </p:nvSpPr>
        <p:spPr>
          <a:xfrm>
            <a:off x="4868006" y="212724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5A4C6888-107F-4C38-BC29-837231244ACC}"/>
              </a:ext>
            </a:extLst>
          </p:cNvPr>
          <p:cNvCxnSpPr>
            <a:cxnSpLocks/>
            <a:stCxn id="91" idx="5"/>
            <a:endCxn id="99" idx="0"/>
          </p:cNvCxnSpPr>
          <p:nvPr/>
        </p:nvCxnSpPr>
        <p:spPr>
          <a:xfrm>
            <a:off x="4628200" y="1845677"/>
            <a:ext cx="449916" cy="281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椭圆 100">
            <a:extLst>
              <a:ext uri="{FF2B5EF4-FFF2-40B4-BE49-F238E27FC236}">
                <a16:creationId xmlns:a16="http://schemas.microsoft.com/office/drawing/2014/main" id="{46F42000-69E6-4419-A68D-DC8B6221D510}"/>
              </a:ext>
            </a:extLst>
          </p:cNvPr>
          <p:cNvSpPr/>
          <p:nvPr/>
        </p:nvSpPr>
        <p:spPr>
          <a:xfrm>
            <a:off x="1403734" y="2772933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B3BD8171-768B-40D7-9371-4F6DAD09FEDB}"/>
              </a:ext>
            </a:extLst>
          </p:cNvPr>
          <p:cNvCxnSpPr>
            <a:cxnSpLocks/>
            <a:stCxn id="93" idx="3"/>
            <a:endCxn id="101" idx="0"/>
          </p:cNvCxnSpPr>
          <p:nvPr/>
        </p:nvCxnSpPr>
        <p:spPr>
          <a:xfrm flipH="1">
            <a:off x="1613844" y="2442867"/>
            <a:ext cx="226746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椭圆 102">
            <a:extLst>
              <a:ext uri="{FF2B5EF4-FFF2-40B4-BE49-F238E27FC236}">
                <a16:creationId xmlns:a16="http://schemas.microsoft.com/office/drawing/2014/main" id="{BD135E23-E768-46D9-9297-B4BBC64ACFC3}"/>
              </a:ext>
            </a:extLst>
          </p:cNvPr>
          <p:cNvSpPr/>
          <p:nvPr/>
        </p:nvSpPr>
        <p:spPr>
          <a:xfrm>
            <a:off x="2113958" y="2772933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02ED9C26-768A-446F-AB18-1483E673F4E3}"/>
              </a:ext>
            </a:extLst>
          </p:cNvPr>
          <p:cNvCxnSpPr>
            <a:cxnSpLocks/>
            <a:stCxn id="93" idx="5"/>
            <a:endCxn id="103" idx="0"/>
          </p:cNvCxnSpPr>
          <p:nvPr/>
        </p:nvCxnSpPr>
        <p:spPr>
          <a:xfrm>
            <a:off x="2137730" y="2442867"/>
            <a:ext cx="186338" cy="330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1618D0BF-445C-42BF-9D81-4D454D554D00}"/>
              </a:ext>
            </a:extLst>
          </p:cNvPr>
          <p:cNvSpPr/>
          <p:nvPr/>
        </p:nvSpPr>
        <p:spPr>
          <a:xfrm>
            <a:off x="2643433" y="2787869"/>
            <a:ext cx="420220" cy="4202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EE1DCA10-AEA9-4A1F-9F02-545D33632D2F}"/>
              </a:ext>
            </a:extLst>
          </p:cNvPr>
          <p:cNvCxnSpPr>
            <a:cxnSpLocks/>
            <a:stCxn id="95" idx="3"/>
            <a:endCxn id="105" idx="0"/>
          </p:cNvCxnSpPr>
          <p:nvPr/>
        </p:nvCxnSpPr>
        <p:spPr>
          <a:xfrm flipH="1">
            <a:off x="2853544" y="2456251"/>
            <a:ext cx="133949" cy="3316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E08A8102-66E2-4289-8C05-DC3CB8E2AD5D}"/>
              </a:ext>
            </a:extLst>
          </p:cNvPr>
          <p:cNvSpPr/>
          <p:nvPr/>
        </p:nvSpPr>
        <p:spPr>
          <a:xfrm>
            <a:off x="3454545" y="916755"/>
            <a:ext cx="420220" cy="4202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83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B50C471-0257-456B-9553-AFCD47A98857}"/>
              </a:ext>
            </a:extLst>
          </p:cNvPr>
          <p:cNvSpPr txBox="1"/>
          <p:nvPr/>
        </p:nvSpPr>
        <p:spPr>
          <a:xfrm>
            <a:off x="544644" y="3890247"/>
            <a:ext cx="6660242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左子树上的所有线索化结果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189E424-BF63-4494-9E11-242103612E44}"/>
              </a:ext>
            </a:extLst>
          </p:cNvPr>
          <p:cNvCxnSpPr>
            <a:cxnSpLocks/>
          </p:cNvCxnSpPr>
          <p:nvPr/>
        </p:nvCxnSpPr>
        <p:spPr>
          <a:xfrm flipH="1" flipV="1">
            <a:off x="1692029" y="1824320"/>
            <a:ext cx="834028" cy="1459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EBF6208-F98D-4136-8B34-ECD4E6FAE6A4}"/>
              </a:ext>
            </a:extLst>
          </p:cNvPr>
          <p:cNvCxnSpPr>
            <a:cxnSpLocks/>
          </p:cNvCxnSpPr>
          <p:nvPr/>
        </p:nvCxnSpPr>
        <p:spPr>
          <a:xfrm flipH="1" flipV="1">
            <a:off x="3270457" y="556081"/>
            <a:ext cx="2549564" cy="2552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14A8F00-E0F6-4807-9BF7-A106DF4313D0}"/>
              </a:ext>
            </a:extLst>
          </p:cNvPr>
          <p:cNvCxnSpPr>
            <a:cxnSpLocks/>
          </p:cNvCxnSpPr>
          <p:nvPr/>
        </p:nvCxnSpPr>
        <p:spPr>
          <a:xfrm flipH="1" flipV="1">
            <a:off x="2449694" y="1259735"/>
            <a:ext cx="1272271" cy="1999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0DDE297-C364-43BF-8BF5-560E313ADDA6}"/>
              </a:ext>
            </a:extLst>
          </p:cNvPr>
          <p:cNvCxnSpPr>
            <a:cxnSpLocks/>
          </p:cNvCxnSpPr>
          <p:nvPr/>
        </p:nvCxnSpPr>
        <p:spPr>
          <a:xfrm flipH="1" flipV="1">
            <a:off x="1361297" y="2528887"/>
            <a:ext cx="462194" cy="8086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FA2FF796-582C-499F-AC2B-70C85CA20DCC}"/>
              </a:ext>
            </a:extLst>
          </p:cNvPr>
          <p:cNvCxnSpPr>
            <a:cxnSpLocks/>
          </p:cNvCxnSpPr>
          <p:nvPr/>
        </p:nvCxnSpPr>
        <p:spPr>
          <a:xfrm flipH="1" flipV="1">
            <a:off x="2603849" y="2503978"/>
            <a:ext cx="440225" cy="770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EA869AB-BA16-4E99-A316-8657760770B4}"/>
              </a:ext>
            </a:extLst>
          </p:cNvPr>
          <p:cNvCxnSpPr>
            <a:cxnSpLocks/>
          </p:cNvCxnSpPr>
          <p:nvPr/>
        </p:nvCxnSpPr>
        <p:spPr>
          <a:xfrm flipH="1" flipV="1">
            <a:off x="4389093" y="2486678"/>
            <a:ext cx="440225" cy="7701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63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227</Words>
  <Application>Microsoft Office PowerPoint</Application>
  <PresentationFormat>自定义</PresentationFormat>
  <Paragraphs>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yuyun</dc:creator>
  <cp:lastModifiedBy>zhao yuyun</cp:lastModifiedBy>
  <cp:revision>44</cp:revision>
  <dcterms:created xsi:type="dcterms:W3CDTF">2021-10-19T02:27:11Z</dcterms:created>
  <dcterms:modified xsi:type="dcterms:W3CDTF">2021-12-06T05:59:47Z</dcterms:modified>
</cp:coreProperties>
</file>