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391775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972" y="827743"/>
            <a:ext cx="7793831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2656503"/>
            <a:ext cx="7793831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48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2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4" y="269279"/>
            <a:ext cx="224072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269279"/>
            <a:ext cx="6592282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67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9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2" y="1260932"/>
            <a:ext cx="8962906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2" y="3384729"/>
            <a:ext cx="8962906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5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346398"/>
            <a:ext cx="4416504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0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269280"/>
            <a:ext cx="8962906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8" y="1239858"/>
            <a:ext cx="43962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8" y="1847493"/>
            <a:ext cx="439620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6" y="1239858"/>
            <a:ext cx="441785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6" y="1847493"/>
            <a:ext cx="441785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94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7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7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728227"/>
            <a:ext cx="5260836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37185"/>
            <a:ext cx="335161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728227"/>
            <a:ext cx="5260836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1517333"/>
            <a:ext cx="335161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9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269280"/>
            <a:ext cx="8962906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346398"/>
            <a:ext cx="8962906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F83-E07A-4D9E-BCBC-38B59B1BDFF4}" type="datetimeFigureOut">
              <a:rPr lang="zh-CN" altLang="en-US" smtClean="0"/>
              <a:t>2021/10/19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4687808"/>
            <a:ext cx="3507224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4687808"/>
            <a:ext cx="2338149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4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0122EF9-CADA-4915-9E3F-AEE103614BAA}"/>
              </a:ext>
            </a:extLst>
          </p:cNvPr>
          <p:cNvSpPr/>
          <p:nvPr/>
        </p:nvSpPr>
        <p:spPr>
          <a:xfrm>
            <a:off x="2384091" y="38092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EF1B806-ED3C-478E-8393-B8D8D5B5C73A}"/>
              </a:ext>
            </a:extLst>
          </p:cNvPr>
          <p:cNvSpPr/>
          <p:nvPr/>
        </p:nvSpPr>
        <p:spPr>
          <a:xfrm>
            <a:off x="1277795" y="9859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788AA7-781B-42E2-89A8-944E127A507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636475" y="739607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8C97B5D-907E-45E9-95EA-A13F658855D8}"/>
              </a:ext>
            </a:extLst>
          </p:cNvPr>
          <p:cNvSpPr txBox="1"/>
          <p:nvPr/>
        </p:nvSpPr>
        <p:spPr>
          <a:xfrm>
            <a:off x="1708608" y="3030636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3144250" y="4503673"/>
            <a:ext cx="481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5836A4A-3087-44E4-89F8-6B5D0DD076AD}"/>
              </a:ext>
            </a:extLst>
          </p:cNvPr>
          <p:cNvSpPr/>
          <p:nvPr/>
        </p:nvSpPr>
        <p:spPr>
          <a:xfrm>
            <a:off x="3447810" y="9996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5A8A127-E4E4-4A0D-8A33-BAF3AFCA08EC}"/>
              </a:ext>
            </a:extLst>
          </p:cNvPr>
          <p:cNvCxnSpPr>
            <a:cxnSpLocks/>
            <a:stCxn id="4" idx="5"/>
            <a:endCxn id="21" idx="1"/>
          </p:cNvCxnSpPr>
          <p:nvPr/>
        </p:nvCxnSpPr>
        <p:spPr>
          <a:xfrm>
            <a:off x="2742773" y="739609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6E755A19-5762-456B-8F24-2FC34C32C5CE}"/>
              </a:ext>
            </a:extLst>
          </p:cNvPr>
          <p:cNvSpPr/>
          <p:nvPr/>
        </p:nvSpPr>
        <p:spPr>
          <a:xfrm>
            <a:off x="605593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A9D0806-F6CA-46E3-AACA-8C20DC45C649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 flipH="1">
            <a:off x="815703" y="1344625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38F55FD-0368-4EB4-BFE1-DE157545417C}"/>
              </a:ext>
            </a:extLst>
          </p:cNvPr>
          <p:cNvSpPr/>
          <p:nvPr/>
        </p:nvSpPr>
        <p:spPr>
          <a:xfrm>
            <a:off x="1752495" y="159976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6C4655B-8961-4C59-97AE-2B5AD43F5CBF}"/>
              </a:ext>
            </a:extLst>
          </p:cNvPr>
          <p:cNvCxnSpPr>
            <a:cxnSpLocks/>
            <a:stCxn id="5" idx="5"/>
            <a:endCxn id="29" idx="0"/>
          </p:cNvCxnSpPr>
          <p:nvPr/>
        </p:nvCxnSpPr>
        <p:spPr>
          <a:xfrm>
            <a:off x="1636475" y="1344627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67FAC034-FFC5-4817-B739-52149EDB341F}"/>
              </a:ext>
            </a:extLst>
          </p:cNvPr>
          <p:cNvSpPr/>
          <p:nvPr/>
        </p:nvSpPr>
        <p:spPr>
          <a:xfrm>
            <a:off x="2944160" y="1599768"/>
            <a:ext cx="420220" cy="42022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EA130B3-D34C-4CCB-8CCB-D3AEBEF522F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3154270" y="1362152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E7EE0700-1326-4F09-8B04-BE2345B48D0A}"/>
              </a:ext>
            </a:extLst>
          </p:cNvPr>
          <p:cNvSpPr/>
          <p:nvPr/>
        </p:nvSpPr>
        <p:spPr>
          <a:xfrm>
            <a:off x="3965498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9A9A6FE-6C36-4F2A-B6FB-2CE642C838AF}"/>
              </a:ext>
            </a:extLst>
          </p:cNvPr>
          <p:cNvCxnSpPr>
            <a:cxnSpLocks/>
            <a:stCxn id="21" idx="5"/>
            <a:endCxn id="38" idx="0"/>
          </p:cNvCxnSpPr>
          <p:nvPr/>
        </p:nvCxnSpPr>
        <p:spPr>
          <a:xfrm>
            <a:off x="3806490" y="1358344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19A8F9DC-7344-406E-9EA1-E0743C519757}"/>
              </a:ext>
            </a:extLst>
          </p:cNvPr>
          <p:cNvSpPr/>
          <p:nvPr/>
        </p:nvSpPr>
        <p:spPr>
          <a:xfrm>
            <a:off x="230277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B6A9125-6B8C-48D7-A3D0-954C9F44A4C4}"/>
              </a:ext>
            </a:extLst>
          </p:cNvPr>
          <p:cNvCxnSpPr>
            <a:cxnSpLocks/>
            <a:stCxn id="27" idx="3"/>
            <a:endCxn id="54" idx="0"/>
          </p:cNvCxnSpPr>
          <p:nvPr/>
        </p:nvCxnSpPr>
        <p:spPr>
          <a:xfrm flipH="1">
            <a:off x="440387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008A220D-F405-4DAD-A988-7861407B99FD}"/>
              </a:ext>
            </a:extLst>
          </p:cNvPr>
          <p:cNvSpPr/>
          <p:nvPr/>
        </p:nvSpPr>
        <p:spPr>
          <a:xfrm>
            <a:off x="940501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4967CE3-199F-4220-A516-0B667759B644}"/>
              </a:ext>
            </a:extLst>
          </p:cNvPr>
          <p:cNvCxnSpPr>
            <a:cxnSpLocks/>
            <a:stCxn id="27" idx="5"/>
            <a:endCxn id="56" idx="0"/>
          </p:cNvCxnSpPr>
          <p:nvPr/>
        </p:nvCxnSpPr>
        <p:spPr>
          <a:xfrm>
            <a:off x="964273" y="1945065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4DF0F8F2-C272-4F83-9D06-A755EC6EF533}"/>
              </a:ext>
            </a:extLst>
          </p:cNvPr>
          <p:cNvSpPr/>
          <p:nvPr/>
        </p:nvSpPr>
        <p:spPr>
          <a:xfrm>
            <a:off x="147137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302E528-062F-45D2-BDF2-72FF94443147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1681484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7083E976-2F94-4B5D-9DFF-DE4C0D7B3185}"/>
              </a:ext>
            </a:extLst>
          </p:cNvPr>
          <p:cNvSpPr/>
          <p:nvPr/>
        </p:nvSpPr>
        <p:spPr>
          <a:xfrm>
            <a:off x="2113550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2B50D81-CBD5-439C-BECC-F9E339FFAFCA}"/>
              </a:ext>
            </a:extLst>
          </p:cNvPr>
          <p:cNvCxnSpPr>
            <a:cxnSpLocks/>
            <a:stCxn id="29" idx="5"/>
            <a:endCxn id="81" idx="0"/>
          </p:cNvCxnSpPr>
          <p:nvPr/>
        </p:nvCxnSpPr>
        <p:spPr>
          <a:xfrm>
            <a:off x="2111177" y="1958450"/>
            <a:ext cx="212485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椭圆 85">
            <a:extLst>
              <a:ext uri="{FF2B5EF4-FFF2-40B4-BE49-F238E27FC236}">
                <a16:creationId xmlns:a16="http://schemas.microsoft.com/office/drawing/2014/main" id="{E2AB5257-F5FA-44E8-B300-D85DB0BAADF0}"/>
              </a:ext>
            </a:extLst>
          </p:cNvPr>
          <p:cNvSpPr/>
          <p:nvPr/>
        </p:nvSpPr>
        <p:spPr>
          <a:xfrm>
            <a:off x="3237273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F520E35-51DE-4622-9660-551E8CC2D500}"/>
              </a:ext>
            </a:extLst>
          </p:cNvPr>
          <p:cNvCxnSpPr>
            <a:cxnSpLocks/>
            <a:stCxn id="36" idx="5"/>
            <a:endCxn id="86" idx="0"/>
          </p:cNvCxnSpPr>
          <p:nvPr/>
        </p:nvCxnSpPr>
        <p:spPr>
          <a:xfrm>
            <a:off x="3302842" y="1958450"/>
            <a:ext cx="144543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7884444" y="38092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6778148" y="9859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7136828" y="739607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8948163" y="99966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8243126" y="739609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6105946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6316056" y="1344625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7252848" y="1599768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7136828" y="1344627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8444513" y="1599768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8654623" y="1362152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9465851" y="158638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9306843" y="1358344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5730630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5940740" y="1945065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644085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6464626" y="1945065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6971727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7181839" y="1958450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483E13A-300C-4BF6-ADD9-7E2810B6741D}"/>
              </a:ext>
            </a:extLst>
          </p:cNvPr>
          <p:cNvSpPr/>
          <p:nvPr/>
        </p:nvSpPr>
        <p:spPr>
          <a:xfrm>
            <a:off x="8115964" y="227513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4142B80-65D0-4B0E-8A52-EFA6B56F5F41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 flipH="1">
            <a:off x="8326076" y="1958450"/>
            <a:ext cx="179979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3A4125C-7A67-44BE-864A-3005C6EC0854}"/>
              </a:ext>
            </a:extLst>
          </p:cNvPr>
          <p:cNvSpPr txBox="1"/>
          <p:nvPr/>
        </p:nvSpPr>
        <p:spPr>
          <a:xfrm>
            <a:off x="1224815" y="3527969"/>
            <a:ext cx="303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红个节点只有右孩子，没有左孩子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7193049" y="2951535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6598009" y="3402794"/>
            <a:ext cx="3402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绿色节点的两个孩子不双全，而该层后面的红色节点不是叶子节点（有孩子）</a:t>
            </a:r>
          </a:p>
        </p:txBody>
      </p:sp>
    </p:spTree>
    <p:extLst>
      <p:ext uri="{BB962C8B-B14F-4D97-AF65-F5344CB8AC3E}">
        <p14:creationId xmlns:p14="http://schemas.microsoft.com/office/powerpoint/2010/main" val="42062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EBE7B64E-6B6E-4342-815E-88633DDCCCCD}"/>
              </a:ext>
            </a:extLst>
          </p:cNvPr>
          <p:cNvSpPr txBox="1"/>
          <p:nvPr/>
        </p:nvSpPr>
        <p:spPr>
          <a:xfrm>
            <a:off x="2993979" y="4556802"/>
            <a:ext cx="4813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违规节点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绿色节点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0B03DDAE-D2C9-45E8-B75E-1E8C419EFF45}"/>
              </a:ext>
            </a:extLst>
          </p:cNvPr>
          <p:cNvSpPr/>
          <p:nvPr/>
        </p:nvSpPr>
        <p:spPr>
          <a:xfrm>
            <a:off x="4795774" y="433252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3689478" y="103827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88" idx="3"/>
            <a:endCxn id="89" idx="7"/>
          </p:cNvCxnSpPr>
          <p:nvPr/>
        </p:nvCxnSpPr>
        <p:spPr>
          <a:xfrm flipH="1">
            <a:off x="4048158" y="791932"/>
            <a:ext cx="809156" cy="307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5859493" y="10519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5154456" y="791934"/>
            <a:ext cx="766579" cy="32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3017276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3227386" y="1396950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4164178" y="1652093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4048158" y="1396952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5355843" y="1652093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5565953" y="1414477"/>
            <a:ext cx="374048" cy="237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6377181" y="163871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6218173" y="1410669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2641960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2852070" y="1997390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3352184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3375956" y="1997390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3883057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4093169" y="2010775"/>
            <a:ext cx="132551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9483E13A-300C-4BF6-ADD9-7E2810B6741D}"/>
              </a:ext>
            </a:extLst>
          </p:cNvPr>
          <p:cNvSpPr/>
          <p:nvPr/>
        </p:nvSpPr>
        <p:spPr>
          <a:xfrm>
            <a:off x="5027294" y="232745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4142B80-65D0-4B0E-8A52-EFA6B56F5F41}"/>
              </a:ext>
            </a:extLst>
          </p:cNvPr>
          <p:cNvCxnSpPr>
            <a:cxnSpLocks/>
            <a:stCxn id="97" idx="3"/>
            <a:endCxn id="109" idx="0"/>
          </p:cNvCxnSpPr>
          <p:nvPr/>
        </p:nvCxnSpPr>
        <p:spPr>
          <a:xfrm flipH="1">
            <a:off x="5237406" y="2010775"/>
            <a:ext cx="179979" cy="3166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4141701" y="3040038"/>
            <a:ext cx="1771186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3509339" y="3544918"/>
            <a:ext cx="340275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绿色节点的两个孩子不双全，而该层后面的红色节点不是叶子节点（有孩子）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940584" y="573712"/>
            <a:ext cx="340275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zh-CN" altLang="en-US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临界条件节点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时，令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flag = true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98827795-DBB7-417B-BA95-81BBF85DE48A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3008433" y="584648"/>
            <a:ext cx="766794" cy="149974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44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96</Words>
  <Application>Microsoft Office PowerPoint</Application>
  <PresentationFormat>自定义</PresentationFormat>
  <Paragraphs>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14</cp:revision>
  <dcterms:created xsi:type="dcterms:W3CDTF">2021-10-19T02:27:11Z</dcterms:created>
  <dcterms:modified xsi:type="dcterms:W3CDTF">2021-10-19T06:11:47Z</dcterms:modified>
</cp:coreProperties>
</file>