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-684" y="-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8BDCF-2264-415F-A5FC-E50CB43E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A16F4-D792-48CB-9B9B-1A8ADB7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6EFC2-2952-49B5-9DBF-E855F27C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B5C67-8495-4998-90F3-22687CF2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B1F07-4490-426F-B9FF-83CC37E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F90F-ECCD-4116-9FCC-02141CEF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D748C4-8765-4A0D-9A38-9A6B1268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815BA-B591-45C1-8D01-6FBB49C7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351B0-3AA3-4006-BA3A-8B24F43A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AD2B8-D3B9-4AB3-BE8C-CD8F99B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3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E4F079-B924-4E74-ADBC-A787E9123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C605F-2C99-4D38-83D7-C9F6C717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60091-9D93-42FB-A2F4-5B759401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F151-A029-411E-BD20-BA9AA0EC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EA237-88F5-4EF9-AF04-0BCCE05A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B066-EDF5-45C6-9274-A1DF37F9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02EC1-12B4-42EA-81F1-62922F06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782D9-262A-4FA7-8C22-FECEC17B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35D92-13B9-4AF7-81D3-8F4D43A3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22A25-8057-4CAF-8EA9-199C8587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F716-7F3A-421B-B962-270A3C43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7328C-CBF2-4F65-8D18-7581E529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F7F77-D9A7-4812-83AB-7CB654EB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777E2-563F-41B6-A010-581A1847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BD62E-CEE5-4F7B-A02E-2765021D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9CE4-D1B8-4AAA-95B1-8176185E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DB75D-1F5E-49B8-B6DE-E295CDF5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FFEA8-3908-45F5-A51C-79DBA872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ED715-0BEB-41D7-9C30-6096CAA4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0C0D2-6D40-452D-A526-CF1126B9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B4668-0483-4B90-A746-2F061649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1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15DC1-0228-4FDE-BB33-EE46CDF3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EFF1F-FD1D-432B-B222-830EFC57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3BE8A-583F-43B9-9C26-EEE5C361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E3F95F-6EE6-4C7D-8E10-F21541E0B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8C927-2CDE-41C3-931B-560644392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22A062-E59D-4AD2-9264-A9340783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A7AADA-48B3-43D0-8516-C8333E68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B03B31-7F60-4BFF-BA6B-6F2E0553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C6219-8115-425F-89DB-DE8B36DD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FDF36-7A4A-425B-814B-9C7C7AB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84ECEB-A155-45B9-A216-ACB33E82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4AA0E7-AFF2-4842-9D55-238F0706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1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178049-4CF2-413D-A64D-3445794B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EC9069-D9BF-4EDD-AEF0-29E276BF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A41C8-44A4-4AA0-A8CA-24517DAF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0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04EAD-3F45-46F4-AFAA-0FF2F3AB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B902D-1F5E-4590-B604-3AFAF551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D3367-6768-475A-8A27-6BD96E04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428A2-D387-4679-94BE-E6598F28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231F1-7B0D-4BDC-BFF7-D808D05B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D8A68-8023-4A93-BABA-33BA681E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A9A67-2F64-42D9-8B7E-4C0FC5F9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C95326-0C63-4391-B71E-D9B461233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4FCAE-0433-41B9-826A-FFA3DD8D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596E7-4CEA-4A43-B497-505F87F5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2BECD-1B3C-4D58-BE7D-DE834381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BF7C1-8035-4DC6-A201-5DF8F384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0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F64019-8180-4F10-889B-6391F0C1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4B20A-F937-4FF1-ACF7-C18F5A7E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E3B74-854C-4FF1-B838-8D79AFA65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B228-477E-4276-96A1-62EF60E0F7B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2A8B5-63BC-4CE1-BDA9-2A0CAD875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FE8F1-7E2E-4D20-ACB1-749937A1D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5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3771348A-640B-4A2C-923E-E145895A1037}"/>
              </a:ext>
            </a:extLst>
          </p:cNvPr>
          <p:cNvSpPr txBox="1"/>
          <p:nvPr/>
        </p:nvSpPr>
        <p:spPr>
          <a:xfrm>
            <a:off x="6608668" y="3242732"/>
            <a:ext cx="4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61A456-2B82-46AA-A24A-80412B186CDD}"/>
              </a:ext>
            </a:extLst>
          </p:cNvPr>
          <p:cNvSpPr txBox="1"/>
          <p:nvPr/>
        </p:nvSpPr>
        <p:spPr>
          <a:xfrm>
            <a:off x="6103912" y="3242732"/>
            <a:ext cx="4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F0BB49D-C5B0-4BA6-9A37-18107DC23FC4}"/>
              </a:ext>
            </a:extLst>
          </p:cNvPr>
          <p:cNvGrpSpPr/>
          <p:nvPr/>
        </p:nvGrpSpPr>
        <p:grpSpPr>
          <a:xfrm>
            <a:off x="1687033" y="2802374"/>
            <a:ext cx="5420492" cy="296395"/>
            <a:chOff x="1686600" y="1943185"/>
            <a:chExt cx="5420492" cy="29639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5B3E50-36A4-4AAB-ADD8-53056F2BF862}"/>
                </a:ext>
              </a:extLst>
            </p:cNvPr>
            <p:cNvGrpSpPr/>
            <p:nvPr/>
          </p:nvGrpSpPr>
          <p:grpSpPr>
            <a:xfrm>
              <a:off x="2339603" y="1943186"/>
              <a:ext cx="4767489" cy="296394"/>
              <a:chOff x="2339603" y="1816185"/>
              <a:chExt cx="4767489" cy="29639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6137DF4-A284-46B0-B5BC-70603FAF2E18}"/>
                  </a:ext>
                </a:extLst>
              </p:cNvPr>
              <p:cNvSpPr/>
              <p:nvPr/>
            </p:nvSpPr>
            <p:spPr>
              <a:xfrm>
                <a:off x="2339603" y="1816188"/>
                <a:ext cx="529721" cy="2963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…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8A80FC0-3F8C-4AB1-B74D-BD9227BC904E}"/>
                  </a:ext>
                </a:extLst>
              </p:cNvPr>
              <p:cNvSpPr/>
              <p:nvPr/>
            </p:nvSpPr>
            <p:spPr>
              <a:xfrm>
                <a:off x="2869324" y="1816187"/>
                <a:ext cx="529721" cy="2963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endParaRPr lang="zh-CN" altLang="en-US" sz="140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FC46C0-EDA7-4958-A714-EC5E3E39017D}"/>
                  </a:ext>
                </a:extLst>
              </p:cNvPr>
              <p:cNvSpPr/>
              <p:nvPr/>
            </p:nvSpPr>
            <p:spPr>
              <a:xfrm>
                <a:off x="3399045" y="1816186"/>
                <a:ext cx="529721" cy="2963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D317B20-12C8-4BB3-BA27-830E452B56B4}"/>
                  </a:ext>
                </a:extLst>
              </p:cNvPr>
              <p:cNvSpPr/>
              <p:nvPr/>
            </p:nvSpPr>
            <p:spPr>
              <a:xfrm>
                <a:off x="3928766" y="1816188"/>
                <a:ext cx="529721" cy="2963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E59CB3C-8A97-4B7F-942B-7C70E2D080AC}"/>
                  </a:ext>
                </a:extLst>
              </p:cNvPr>
              <p:cNvSpPr/>
              <p:nvPr/>
            </p:nvSpPr>
            <p:spPr>
              <a:xfrm>
                <a:off x="4458487" y="1816187"/>
                <a:ext cx="529721" cy="2963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endParaRPr lang="zh-CN" altLang="en-US" sz="140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1671A3F-7C9B-4868-879D-97B30386E16E}"/>
                  </a:ext>
                </a:extLst>
              </p:cNvPr>
              <p:cNvSpPr/>
              <p:nvPr/>
            </p:nvSpPr>
            <p:spPr>
              <a:xfrm>
                <a:off x="4988208" y="1816186"/>
                <a:ext cx="529721" cy="2963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endParaRPr lang="zh-CN" altLang="en-US" sz="1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35B5420-F229-461A-8CED-04EED24F80D1}"/>
                  </a:ext>
                </a:extLst>
              </p:cNvPr>
              <p:cNvSpPr/>
              <p:nvPr/>
            </p:nvSpPr>
            <p:spPr>
              <a:xfrm>
                <a:off x="5517929" y="1816187"/>
                <a:ext cx="529721" cy="2963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90337D2-DE1A-422E-BDEB-598FF639D51A}"/>
                  </a:ext>
                </a:extLst>
              </p:cNvPr>
              <p:cNvSpPr/>
              <p:nvPr/>
            </p:nvSpPr>
            <p:spPr>
              <a:xfrm>
                <a:off x="6047650" y="1816186"/>
                <a:ext cx="529721" cy="2963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31FE60-960B-4A01-98E3-B54632DDB8CD}"/>
                  </a:ext>
                </a:extLst>
              </p:cNvPr>
              <p:cNvSpPr/>
              <p:nvPr/>
            </p:nvSpPr>
            <p:spPr>
              <a:xfrm>
                <a:off x="6577371" y="1816185"/>
                <a:ext cx="529721" cy="296391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2152A79-CBB9-4E87-92C3-5319891D6C9A}"/>
                </a:ext>
              </a:extLst>
            </p:cNvPr>
            <p:cNvSpPr txBox="1"/>
            <p:nvPr/>
          </p:nvSpPr>
          <p:spPr>
            <a:xfrm>
              <a:off x="1686600" y="1943186"/>
              <a:ext cx="529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str[]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5F7D8372-3358-46D0-968D-FB0EF7ADB260}"/>
                </a:ext>
              </a:extLst>
            </p:cNvPr>
            <p:cNvCxnSpPr>
              <a:cxnSpLocks/>
              <a:stCxn id="13" idx="0"/>
              <a:endCxn id="8" idx="0"/>
            </p:cNvCxnSpPr>
            <p:nvPr/>
          </p:nvCxnSpPr>
          <p:spPr>
            <a:xfrm rot="16200000" flipH="1" flipV="1">
              <a:off x="5517928" y="618884"/>
              <a:ext cx="3" cy="2648605"/>
            </a:xfrm>
            <a:prstGeom prst="curvedConnector3">
              <a:avLst>
                <a:gd name="adj1" fmla="val -76200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F77EBA7-98B4-4E11-95DE-1D6AD7120E15}"/>
              </a:ext>
            </a:extLst>
          </p:cNvPr>
          <p:cNvGrpSpPr/>
          <p:nvPr/>
        </p:nvGrpSpPr>
        <p:grpSpPr>
          <a:xfrm>
            <a:off x="1687034" y="2016067"/>
            <a:ext cx="5420491" cy="296395"/>
            <a:chOff x="1686601" y="2832186"/>
            <a:chExt cx="5420491" cy="29639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C63694B-DCFF-4670-9924-904F0CA0D638}"/>
                </a:ext>
              </a:extLst>
            </p:cNvPr>
            <p:cNvSpPr txBox="1"/>
            <p:nvPr/>
          </p:nvSpPr>
          <p:spPr>
            <a:xfrm>
              <a:off x="1686601" y="2832187"/>
              <a:ext cx="529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dp[]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6992050-0AA7-4596-9974-20AFE56DFFEB}"/>
                </a:ext>
              </a:extLst>
            </p:cNvPr>
            <p:cNvGrpSpPr/>
            <p:nvPr/>
          </p:nvGrpSpPr>
          <p:grpSpPr>
            <a:xfrm>
              <a:off x="2339603" y="2832187"/>
              <a:ext cx="4767489" cy="296394"/>
              <a:chOff x="2339603" y="1816185"/>
              <a:chExt cx="4767489" cy="29639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04553EA-04C3-4647-9DE8-0BA0888B92EB}"/>
                  </a:ext>
                </a:extLst>
              </p:cNvPr>
              <p:cNvSpPr/>
              <p:nvPr/>
            </p:nvSpPr>
            <p:spPr>
              <a:xfrm>
                <a:off x="2339603" y="1816188"/>
                <a:ext cx="529721" cy="2963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…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88C652-4449-4DAC-BCF9-731CEA0ABB69}"/>
                  </a:ext>
                </a:extLst>
              </p:cNvPr>
              <p:cNvSpPr/>
              <p:nvPr/>
            </p:nvSpPr>
            <p:spPr>
              <a:xfrm>
                <a:off x="2869324" y="1816187"/>
                <a:ext cx="529721" cy="2963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FADFF3-BE2E-45E4-9DBD-C02DA307712B}"/>
                  </a:ext>
                </a:extLst>
              </p:cNvPr>
              <p:cNvSpPr/>
              <p:nvPr/>
            </p:nvSpPr>
            <p:spPr>
              <a:xfrm>
                <a:off x="3399045" y="1816186"/>
                <a:ext cx="529721" cy="2963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1B6DD9-904E-49D3-B6D7-3531164754AB}"/>
                  </a:ext>
                </a:extLst>
              </p:cNvPr>
              <p:cNvSpPr/>
              <p:nvPr/>
            </p:nvSpPr>
            <p:spPr>
              <a:xfrm>
                <a:off x="3928766" y="1816188"/>
                <a:ext cx="529721" cy="2963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CD8294A-9001-486D-851C-7477E86F5695}"/>
                  </a:ext>
                </a:extLst>
              </p:cNvPr>
              <p:cNvSpPr/>
              <p:nvPr/>
            </p:nvSpPr>
            <p:spPr>
              <a:xfrm>
                <a:off x="4458487" y="1816187"/>
                <a:ext cx="529721" cy="2963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CEB3CA5-DD7D-4730-A8F4-400A615C8F21}"/>
                  </a:ext>
                </a:extLst>
              </p:cNvPr>
              <p:cNvSpPr/>
              <p:nvPr/>
            </p:nvSpPr>
            <p:spPr>
              <a:xfrm>
                <a:off x="4988208" y="1816186"/>
                <a:ext cx="529721" cy="2963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E97F6ED-9258-4476-97E2-FE8C99425970}"/>
                  </a:ext>
                </a:extLst>
              </p:cNvPr>
              <p:cNvSpPr/>
              <p:nvPr/>
            </p:nvSpPr>
            <p:spPr>
              <a:xfrm>
                <a:off x="5517929" y="1816187"/>
                <a:ext cx="529721" cy="2963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B158B7-C8A2-45CF-9B8F-ABEE5E23B78B}"/>
                  </a:ext>
                </a:extLst>
              </p:cNvPr>
              <p:cNvSpPr/>
              <p:nvPr/>
            </p:nvSpPr>
            <p:spPr>
              <a:xfrm>
                <a:off x="6047650" y="1816186"/>
                <a:ext cx="529721" cy="2963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76C7B02-6360-4EF7-B2AF-44F1D672E6F6}"/>
                  </a:ext>
                </a:extLst>
              </p:cNvPr>
              <p:cNvSpPr/>
              <p:nvPr/>
            </p:nvSpPr>
            <p:spPr>
              <a:xfrm>
                <a:off x="6577371" y="1816185"/>
                <a:ext cx="529721" cy="296391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EF6DF8C1-C883-497E-8374-70D81D1D0E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928764" y="2567326"/>
              <a:ext cx="2" cy="529721"/>
            </a:xfrm>
            <a:prstGeom prst="curvedConnector3">
              <a:avLst>
                <a:gd name="adj1" fmla="val 1143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9699758C-B208-48DF-BB16-BC3691B4F866}"/>
              </a:ext>
            </a:extLst>
          </p:cNvPr>
          <p:cNvSpPr txBox="1"/>
          <p:nvPr/>
        </p:nvSpPr>
        <p:spPr>
          <a:xfrm>
            <a:off x="3079816" y="3759233"/>
            <a:ext cx="347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dp[i]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2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dp[i – 1]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dp[pre – 1]</a:t>
            </a:r>
            <a:endParaRPr lang="zh-CN" altLang="en-US" sz="12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53B797-55FE-411B-80FA-B9966C6B1B47}"/>
              </a:ext>
            </a:extLst>
          </p:cNvPr>
          <p:cNvSpPr txBox="1"/>
          <p:nvPr/>
        </p:nvSpPr>
        <p:spPr>
          <a:xfrm>
            <a:off x="2456384" y="3242732"/>
            <a:ext cx="347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pre = i - dp[i – 1] - 1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47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16</cp:revision>
  <dcterms:created xsi:type="dcterms:W3CDTF">2021-12-18T12:57:29Z</dcterms:created>
  <dcterms:modified xsi:type="dcterms:W3CDTF">2021-12-18T13:15:37Z</dcterms:modified>
</cp:coreProperties>
</file>