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58" r:id="rId4"/>
    <p:sldId id="260" r:id="rId5"/>
  </p:sldIdLst>
  <p:sldSz cx="7512050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04" y="827743"/>
            <a:ext cx="6385243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2656503"/>
            <a:ext cx="5634038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8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3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269279"/>
            <a:ext cx="1619786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4" y="269279"/>
            <a:ext cx="4765457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5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1260933"/>
            <a:ext cx="6479143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3384730"/>
            <a:ext cx="6479143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/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1346398"/>
            <a:ext cx="3192621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1346398"/>
            <a:ext cx="3192621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269281"/>
            <a:ext cx="6479143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3" y="1239858"/>
            <a:ext cx="3177949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3" y="1847493"/>
            <a:ext cx="3177949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6" y="1239858"/>
            <a:ext cx="3193600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6" y="1847493"/>
            <a:ext cx="3193600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6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3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37185"/>
            <a:ext cx="2422832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728227"/>
            <a:ext cx="3802975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517333"/>
            <a:ext cx="2422832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37185"/>
            <a:ext cx="2422832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728227"/>
            <a:ext cx="3802975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517333"/>
            <a:ext cx="2422832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0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269281"/>
            <a:ext cx="6479143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1346398"/>
            <a:ext cx="6479143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4687809"/>
            <a:ext cx="169021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8F83-E07A-4D9E-BCBC-38B59B1BDFF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4687809"/>
            <a:ext cx="2535317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4687809"/>
            <a:ext cx="169021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2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2540348" y="99137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29" idx="3"/>
            <a:endCxn id="89" idx="7"/>
          </p:cNvCxnSpPr>
          <p:nvPr/>
        </p:nvCxnSpPr>
        <p:spPr>
          <a:xfrm flipH="1">
            <a:off x="2899029" y="779362"/>
            <a:ext cx="809157" cy="27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4710363" y="100509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29" idx="5"/>
            <a:endCxn id="91" idx="1"/>
          </p:cNvCxnSpPr>
          <p:nvPr/>
        </p:nvCxnSpPr>
        <p:spPr>
          <a:xfrm>
            <a:off x="4005325" y="779361"/>
            <a:ext cx="766578" cy="28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1868146" y="159181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2078256" y="1350058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3015048" y="1605201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2899028" y="1350061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4710363" y="2295500"/>
            <a:ext cx="420220" cy="4202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 flipH="1">
            <a:off x="4920473" y="1950498"/>
            <a:ext cx="369118" cy="34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5228051" y="159181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5069043" y="1363778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1492830" y="2280564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1702940" y="1950498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2203054" y="2280564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2226826" y="1950498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2732529" y="229550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2942640" y="1963882"/>
            <a:ext cx="133949" cy="33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EA6EBE-89C0-4E6B-A6E0-A2D63E846676}"/>
              </a:ext>
            </a:extLst>
          </p:cNvPr>
          <p:cNvSpPr txBox="1"/>
          <p:nvPr/>
        </p:nvSpPr>
        <p:spPr>
          <a:xfrm>
            <a:off x="315890" y="3223414"/>
            <a:ext cx="666024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线索化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来到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时，寻找其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并赋值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借助于该线索才能在访问过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左子树的全部节点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后再次回到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如果不线索化，访问了底层节点后就不能再回到节点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了。接着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.left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90BA-A787-4818-836B-BF93A96C4B15}"/>
              </a:ext>
            </a:extLst>
          </p:cNvPr>
          <p:cNvSpPr txBox="1"/>
          <p:nvPr/>
        </p:nvSpPr>
        <p:spPr>
          <a:xfrm>
            <a:off x="3383777" y="1475798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08A8102-66E2-4289-8C05-DC3CB8E2AD5D}"/>
              </a:ext>
            </a:extLst>
          </p:cNvPr>
          <p:cNvSpPr/>
          <p:nvPr/>
        </p:nvSpPr>
        <p:spPr>
          <a:xfrm>
            <a:off x="3646645" y="420681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2239C7-1022-4907-9F61-EA5B75692E60}"/>
              </a:ext>
            </a:extLst>
          </p:cNvPr>
          <p:cNvGrpSpPr/>
          <p:nvPr/>
        </p:nvGrpSpPr>
        <p:grpSpPr>
          <a:xfrm>
            <a:off x="1333832" y="4446620"/>
            <a:ext cx="5642300" cy="338554"/>
            <a:chOff x="2290738" y="4547759"/>
            <a:chExt cx="5642300" cy="33855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BE7B64E-6B6E-4342-815E-88633DDCCCCD}"/>
                </a:ext>
              </a:extLst>
            </p:cNvPr>
            <p:cNvSpPr txBox="1"/>
            <p:nvPr/>
          </p:nvSpPr>
          <p:spPr>
            <a:xfrm>
              <a:off x="2290738" y="4547759"/>
              <a:ext cx="5642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当前节点 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sz="16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左子树上最右节点 </a:t>
              </a:r>
              <a:r>
                <a:rPr lang="en-US" altLang="zh-CN" sz="16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mostRight</a:t>
              </a:r>
              <a:endPara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B0C91B1-78A1-4B68-99C8-AE4AFE577F4F}"/>
                </a:ext>
              </a:extLst>
            </p:cNvPr>
            <p:cNvSpPr/>
            <p:nvPr/>
          </p:nvSpPr>
          <p:spPr>
            <a:xfrm flipH="1">
              <a:off x="2597302" y="4629077"/>
              <a:ext cx="175917" cy="1759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83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4E7FE34-0D79-46F3-93C0-53F716413DE6}"/>
                </a:ext>
              </a:extLst>
            </p:cNvPr>
            <p:cNvSpPr/>
            <p:nvPr/>
          </p:nvSpPr>
          <p:spPr>
            <a:xfrm>
              <a:off x="4303277" y="4629077"/>
              <a:ext cx="175917" cy="1759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83"/>
            </a:p>
          </p:txBody>
        </p:sp>
      </p:grp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02FF7D90-D710-4D1F-A19B-D2B70A5E476F}"/>
              </a:ext>
            </a:extLst>
          </p:cNvPr>
          <p:cNvCxnSpPr>
            <a:cxnSpLocks/>
            <a:stCxn id="95" idx="6"/>
            <a:endCxn id="29" idx="4"/>
          </p:cNvCxnSpPr>
          <p:nvPr/>
        </p:nvCxnSpPr>
        <p:spPr>
          <a:xfrm flipV="1">
            <a:off x="3435269" y="840901"/>
            <a:ext cx="421487" cy="9744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953891C-DF6C-47A0-BF27-70FD9EEA85BA}"/>
              </a:ext>
            </a:extLst>
          </p:cNvPr>
          <p:cNvSpPr txBox="1"/>
          <p:nvPr/>
        </p:nvSpPr>
        <p:spPr>
          <a:xfrm>
            <a:off x="-447543" y="168602"/>
            <a:ext cx="203035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44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2516902" y="1042959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29" idx="3"/>
            <a:endCxn id="89" idx="7"/>
          </p:cNvCxnSpPr>
          <p:nvPr/>
        </p:nvCxnSpPr>
        <p:spPr>
          <a:xfrm flipH="1">
            <a:off x="2875583" y="830943"/>
            <a:ext cx="809157" cy="27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4686917" y="105667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29" idx="5"/>
            <a:endCxn id="91" idx="1"/>
          </p:cNvCxnSpPr>
          <p:nvPr/>
        </p:nvCxnSpPr>
        <p:spPr>
          <a:xfrm>
            <a:off x="3981879" y="830942"/>
            <a:ext cx="766578" cy="28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1844700" y="1643399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2054810" y="1401639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2991602" y="1656782"/>
            <a:ext cx="420220" cy="42022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C00000"/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2875582" y="1401642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4686917" y="2347081"/>
            <a:ext cx="420220" cy="4202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 flipH="1">
            <a:off x="4897027" y="2002079"/>
            <a:ext cx="369118" cy="34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5204605" y="1643399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5045597" y="1415359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1469384" y="233214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1679494" y="2002079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2179608" y="233214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2203380" y="2002079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2709083" y="234708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2919194" y="2015463"/>
            <a:ext cx="133949" cy="33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EA6EBE-89C0-4E6B-A6E0-A2D63E846676}"/>
              </a:ext>
            </a:extLst>
          </p:cNvPr>
          <p:cNvSpPr txBox="1"/>
          <p:nvPr/>
        </p:nvSpPr>
        <p:spPr>
          <a:xfrm>
            <a:off x="292444" y="3274995"/>
            <a:ext cx="666024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遍历左子树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：当遍历到刚才的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 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时，将通过之前创建的</a:t>
            </a:r>
            <a:r>
              <a:rPr lang="zh-CN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进行回溯，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重新回到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.right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90BA-A787-4818-836B-BF93A96C4B15}"/>
              </a:ext>
            </a:extLst>
          </p:cNvPr>
          <p:cNvSpPr txBox="1"/>
          <p:nvPr/>
        </p:nvSpPr>
        <p:spPr>
          <a:xfrm>
            <a:off x="3360331" y="1527379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08A8102-66E2-4289-8C05-DC3CB8E2AD5D}"/>
              </a:ext>
            </a:extLst>
          </p:cNvPr>
          <p:cNvSpPr/>
          <p:nvPr/>
        </p:nvSpPr>
        <p:spPr>
          <a:xfrm>
            <a:off x="3623199" y="472262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02FF7D90-D710-4D1F-A19B-D2B70A5E476F}"/>
              </a:ext>
            </a:extLst>
          </p:cNvPr>
          <p:cNvCxnSpPr>
            <a:cxnSpLocks/>
            <a:stCxn id="95" idx="6"/>
            <a:endCxn id="29" idx="4"/>
          </p:cNvCxnSpPr>
          <p:nvPr/>
        </p:nvCxnSpPr>
        <p:spPr>
          <a:xfrm flipV="1">
            <a:off x="3411823" y="892482"/>
            <a:ext cx="421487" cy="9744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09A6-CB86-4495-9C0A-CAF024528E0E}"/>
              </a:ext>
            </a:extLst>
          </p:cNvPr>
          <p:cNvGrpSpPr/>
          <p:nvPr/>
        </p:nvGrpSpPr>
        <p:grpSpPr>
          <a:xfrm>
            <a:off x="1012159" y="4416236"/>
            <a:ext cx="5642300" cy="338554"/>
            <a:chOff x="1704277" y="4498201"/>
            <a:chExt cx="5642300" cy="33855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B2239C7-1022-4907-9F61-EA5B75692E60}"/>
                </a:ext>
              </a:extLst>
            </p:cNvPr>
            <p:cNvGrpSpPr/>
            <p:nvPr/>
          </p:nvGrpSpPr>
          <p:grpSpPr>
            <a:xfrm>
              <a:off x="1704277" y="4498201"/>
              <a:ext cx="5642300" cy="338554"/>
              <a:chOff x="2684629" y="4547759"/>
              <a:chExt cx="5642300" cy="338554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BE7B64E-6B6E-4342-815E-88633DDCCCCD}"/>
                  </a:ext>
                </a:extLst>
              </p:cNvPr>
              <p:cNvSpPr txBox="1"/>
              <p:nvPr/>
            </p:nvSpPr>
            <p:spPr>
              <a:xfrm>
                <a:off x="2684629" y="4547759"/>
                <a:ext cx="56423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 </a:t>
                </a:r>
                <a:r>
                  <a:rPr lang="en-US" altLang="zh-CN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  <a:r>
                  <a:rPr lang="en-US" altLang="zh-CN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:r>
                  <a:rPr lang="zh-CN" altLang="en-US" sz="160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的左子树上最右节点 </a:t>
                </a:r>
                <a:r>
                  <a:rPr lang="en-US" altLang="zh-CN" sz="160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mostRight</a:t>
                </a:r>
                <a:endParaRPr lang="zh-CN" altLang="en-US" sz="16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B0C91B1-78A1-4B68-99C8-AE4AFE577F4F}"/>
                  </a:ext>
                </a:extLst>
              </p:cNvPr>
              <p:cNvSpPr/>
              <p:nvPr/>
            </p:nvSpPr>
            <p:spPr>
              <a:xfrm flipH="1">
                <a:off x="3072001" y="4629076"/>
                <a:ext cx="175917" cy="17591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83"/>
              </a:p>
            </p:txBody>
          </p:sp>
        </p:grp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D2F93C8-5C7E-48D4-9363-5E758E81C73A}"/>
                </a:ext>
              </a:extLst>
            </p:cNvPr>
            <p:cNvSpPr/>
            <p:nvPr/>
          </p:nvSpPr>
          <p:spPr>
            <a:xfrm>
              <a:off x="3323863" y="4579518"/>
              <a:ext cx="175917" cy="175917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83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A0A9B34E-D619-4ACB-9B88-6811801AB910}"/>
              </a:ext>
            </a:extLst>
          </p:cNvPr>
          <p:cNvSpPr txBox="1"/>
          <p:nvPr/>
        </p:nvSpPr>
        <p:spPr>
          <a:xfrm>
            <a:off x="-447543" y="168602"/>
            <a:ext cx="203035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4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2399671" y="105233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29" idx="3"/>
            <a:endCxn id="89" idx="7"/>
          </p:cNvCxnSpPr>
          <p:nvPr/>
        </p:nvCxnSpPr>
        <p:spPr>
          <a:xfrm flipH="1">
            <a:off x="2758352" y="840322"/>
            <a:ext cx="809157" cy="27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4569686" y="1066055"/>
            <a:ext cx="420220" cy="42022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29" idx="5"/>
            <a:endCxn id="91" idx="1"/>
          </p:cNvCxnSpPr>
          <p:nvPr/>
        </p:nvCxnSpPr>
        <p:spPr>
          <a:xfrm>
            <a:off x="3864648" y="840321"/>
            <a:ext cx="766578" cy="28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1727469" y="165277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1937579" y="1411018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2874371" y="1666161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2758351" y="1411021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4569686" y="2356460"/>
            <a:ext cx="420220" cy="4202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 flipH="1">
            <a:off x="4779796" y="2011458"/>
            <a:ext cx="369118" cy="34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5087374" y="165277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4928366" y="1424738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1352153" y="2341524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1562263" y="2011458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2062377" y="2341524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2086149" y="2011458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2591852" y="235646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2801963" y="2024842"/>
            <a:ext cx="133949" cy="33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EA6EBE-89C0-4E6B-A6E0-A2D63E846676}"/>
              </a:ext>
            </a:extLst>
          </p:cNvPr>
          <p:cNvSpPr txBox="1"/>
          <p:nvPr/>
        </p:nvSpPr>
        <p:spPr>
          <a:xfrm>
            <a:off x="175213" y="3284374"/>
            <a:ext cx="7214366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取消线索化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回到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时，寻找其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并赋值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此时是第二次回到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其左子树上的全部节点都已经遍历完毕了，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接着该向其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进行遍历了。因此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.right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90BA-A787-4818-836B-BF93A96C4B15}"/>
              </a:ext>
            </a:extLst>
          </p:cNvPr>
          <p:cNvSpPr txBox="1"/>
          <p:nvPr/>
        </p:nvSpPr>
        <p:spPr>
          <a:xfrm>
            <a:off x="3307044" y="1528343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08A8102-66E2-4289-8C05-DC3CB8E2AD5D}"/>
              </a:ext>
            </a:extLst>
          </p:cNvPr>
          <p:cNvSpPr/>
          <p:nvPr/>
        </p:nvSpPr>
        <p:spPr>
          <a:xfrm>
            <a:off x="3505968" y="481641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2239C7-1022-4907-9F61-EA5B75692E60}"/>
              </a:ext>
            </a:extLst>
          </p:cNvPr>
          <p:cNvGrpSpPr/>
          <p:nvPr/>
        </p:nvGrpSpPr>
        <p:grpSpPr>
          <a:xfrm>
            <a:off x="1193155" y="4507580"/>
            <a:ext cx="5642300" cy="338554"/>
            <a:chOff x="2290738" y="4547759"/>
            <a:chExt cx="5642300" cy="33855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BE7B64E-6B6E-4342-815E-88633DDCCCCD}"/>
                </a:ext>
              </a:extLst>
            </p:cNvPr>
            <p:cNvSpPr txBox="1"/>
            <p:nvPr/>
          </p:nvSpPr>
          <p:spPr>
            <a:xfrm>
              <a:off x="2290738" y="4547759"/>
              <a:ext cx="5642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当前节点 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sz="16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左子树上最右节点 </a:t>
              </a:r>
              <a:r>
                <a:rPr lang="en-US" altLang="zh-CN" sz="16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mostRight</a:t>
              </a:r>
              <a:endPara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B0C91B1-78A1-4B68-99C8-AE4AFE577F4F}"/>
                </a:ext>
              </a:extLst>
            </p:cNvPr>
            <p:cNvSpPr/>
            <p:nvPr/>
          </p:nvSpPr>
          <p:spPr>
            <a:xfrm flipH="1">
              <a:off x="2597302" y="4629077"/>
              <a:ext cx="175917" cy="1759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83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4E7FE34-0D79-46F3-93C0-53F716413DE6}"/>
                </a:ext>
              </a:extLst>
            </p:cNvPr>
            <p:cNvSpPr/>
            <p:nvPr/>
          </p:nvSpPr>
          <p:spPr>
            <a:xfrm>
              <a:off x="4303277" y="4629077"/>
              <a:ext cx="175917" cy="1759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83"/>
            </a:p>
          </p:txBody>
        </p:sp>
      </p:grp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02FF7D90-D710-4D1F-A19B-D2B70A5E476F}"/>
              </a:ext>
            </a:extLst>
          </p:cNvPr>
          <p:cNvCxnSpPr>
            <a:cxnSpLocks/>
            <a:stCxn id="95" idx="6"/>
            <a:endCxn id="29" idx="4"/>
          </p:cNvCxnSpPr>
          <p:nvPr/>
        </p:nvCxnSpPr>
        <p:spPr>
          <a:xfrm flipV="1">
            <a:off x="3294592" y="901861"/>
            <a:ext cx="421487" cy="9744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8D46711-E983-49FA-9A8C-8C89C31028CA}"/>
              </a:ext>
            </a:extLst>
          </p:cNvPr>
          <p:cNvSpPr txBox="1"/>
          <p:nvPr/>
        </p:nvSpPr>
        <p:spPr>
          <a:xfrm>
            <a:off x="3008415" y="1125031"/>
            <a:ext cx="1288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3119B5-6ED5-4AD9-BF2D-EA2C2037E8A4}"/>
              </a:ext>
            </a:extLst>
          </p:cNvPr>
          <p:cNvSpPr txBox="1"/>
          <p:nvPr/>
        </p:nvSpPr>
        <p:spPr>
          <a:xfrm>
            <a:off x="3818987" y="660866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.right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E7EE15-7B63-42A7-9F9C-D9730B06CC01}"/>
              </a:ext>
            </a:extLst>
          </p:cNvPr>
          <p:cNvSpPr txBox="1"/>
          <p:nvPr/>
        </p:nvSpPr>
        <p:spPr>
          <a:xfrm>
            <a:off x="4834165" y="1080840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即将来到右子树开始遍历</a:t>
            </a:r>
            <a:endParaRPr lang="en-US" altLang="zh-CN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B88396-075D-43D8-9E45-4FED701421A4}"/>
              </a:ext>
            </a:extLst>
          </p:cNvPr>
          <p:cNvSpPr txBox="1"/>
          <p:nvPr/>
        </p:nvSpPr>
        <p:spPr>
          <a:xfrm>
            <a:off x="-447543" y="168602"/>
            <a:ext cx="203035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57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2451252" y="148374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29" idx="3"/>
            <a:endCxn id="89" idx="7"/>
          </p:cNvCxnSpPr>
          <p:nvPr/>
        </p:nvCxnSpPr>
        <p:spPr>
          <a:xfrm flipH="1">
            <a:off x="2809933" y="1271731"/>
            <a:ext cx="809157" cy="27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4621267" y="1497464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29" idx="5"/>
            <a:endCxn id="91" idx="1"/>
          </p:cNvCxnSpPr>
          <p:nvPr/>
        </p:nvCxnSpPr>
        <p:spPr>
          <a:xfrm>
            <a:off x="3916229" y="1271730"/>
            <a:ext cx="766578" cy="28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1779050" y="208418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1989160" y="1842427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2925952" y="2097570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2809932" y="1842430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4621267" y="2787869"/>
            <a:ext cx="420220" cy="4202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 flipH="1">
            <a:off x="4831377" y="2442867"/>
            <a:ext cx="369118" cy="34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5138955" y="208418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4979947" y="1856147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1403734" y="2772933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1613844" y="2442867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2113958" y="2772933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2137730" y="2442867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2643433" y="2787869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2853544" y="2456251"/>
            <a:ext cx="133949" cy="33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90BA-A787-4818-836B-BF93A96C4B15}"/>
              </a:ext>
            </a:extLst>
          </p:cNvPr>
          <p:cNvSpPr txBox="1"/>
          <p:nvPr/>
        </p:nvSpPr>
        <p:spPr>
          <a:xfrm>
            <a:off x="3294681" y="1968167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08A8102-66E2-4289-8C05-DC3CB8E2AD5D}"/>
              </a:ext>
            </a:extLst>
          </p:cNvPr>
          <p:cNvSpPr/>
          <p:nvPr/>
        </p:nvSpPr>
        <p:spPr>
          <a:xfrm>
            <a:off x="3557549" y="913050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02FF7D90-D710-4D1F-A19B-D2B70A5E476F}"/>
              </a:ext>
            </a:extLst>
          </p:cNvPr>
          <p:cNvCxnSpPr>
            <a:cxnSpLocks/>
            <a:stCxn id="95" idx="6"/>
            <a:endCxn id="29" idx="4"/>
          </p:cNvCxnSpPr>
          <p:nvPr/>
        </p:nvCxnSpPr>
        <p:spPr>
          <a:xfrm flipV="1">
            <a:off x="3346173" y="1333270"/>
            <a:ext cx="421487" cy="9744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ABC3409C-FF53-438B-A601-622F3AB3A51E}"/>
              </a:ext>
            </a:extLst>
          </p:cNvPr>
          <p:cNvCxnSpPr>
            <a:cxnSpLocks/>
            <a:stCxn id="103" idx="6"/>
            <a:endCxn id="89" idx="4"/>
          </p:cNvCxnSpPr>
          <p:nvPr/>
        </p:nvCxnSpPr>
        <p:spPr>
          <a:xfrm flipV="1">
            <a:off x="2534178" y="1903967"/>
            <a:ext cx="127184" cy="10790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1C0B597F-6200-42AC-AD76-DCA64D9CA63D}"/>
              </a:ext>
            </a:extLst>
          </p:cNvPr>
          <p:cNvCxnSpPr>
            <a:cxnSpLocks/>
            <a:stCxn id="101" idx="6"/>
            <a:endCxn id="93" idx="4"/>
          </p:cNvCxnSpPr>
          <p:nvPr/>
        </p:nvCxnSpPr>
        <p:spPr>
          <a:xfrm flipV="1">
            <a:off x="1823954" y="2504407"/>
            <a:ext cx="165206" cy="4786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D0E62468-C098-4C3A-A03A-6DFB008D1161}"/>
              </a:ext>
            </a:extLst>
          </p:cNvPr>
          <p:cNvCxnSpPr>
            <a:cxnSpLocks/>
            <a:stCxn id="105" idx="6"/>
          </p:cNvCxnSpPr>
          <p:nvPr/>
        </p:nvCxnSpPr>
        <p:spPr>
          <a:xfrm flipV="1">
            <a:off x="3063653" y="2492229"/>
            <a:ext cx="140162" cy="5057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B50C471-0257-456B-9553-AFCD47A98857}"/>
              </a:ext>
            </a:extLst>
          </p:cNvPr>
          <p:cNvSpPr txBox="1"/>
          <p:nvPr/>
        </p:nvSpPr>
        <p:spPr>
          <a:xfrm>
            <a:off x="545662" y="3458893"/>
            <a:ext cx="666024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左子树上的所有线索化结果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81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224</Words>
  <Application>Microsoft Office PowerPoint</Application>
  <PresentationFormat>自定义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43</cp:revision>
  <dcterms:created xsi:type="dcterms:W3CDTF">2021-10-19T02:27:11Z</dcterms:created>
  <dcterms:modified xsi:type="dcterms:W3CDTF">2021-12-02T08:09:45Z</dcterms:modified>
</cp:coreProperties>
</file>