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BE8FD-53F0-4931-AF7D-4BE487186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4A3CA5-2B99-47E2-8A18-8DC20C799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B2E2E-F2ED-496E-BDD3-8FE54197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C81-36B5-4831-897C-3C02CAA2984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15B4A-1544-46EB-93B2-39A0B12C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0CD3E-1D0F-4F8B-9B7D-F6BD878B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503-80A2-49DE-941D-5EAE52084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7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8F91F-1446-451B-8FE8-A3F99AC2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11143F-0AA6-45DF-9F10-048910C3A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3074D-7C3C-4418-B306-8C12A299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C81-36B5-4831-897C-3C02CAA2984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D5BD2-6464-4C7E-9365-02364BCB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8A671-5D86-482B-91F9-456A5D9F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503-80A2-49DE-941D-5EAE52084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0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9DF460-2F95-4CF4-BF03-66D2853C6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7B64E4-1F55-413A-90FF-6A490CA87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11284-EB3E-4D60-82D4-7438E44E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C81-36B5-4831-897C-3C02CAA2984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43AE9-7276-4B16-9BE5-852B2985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B786E-02AF-4AA4-BA0A-A97F53BB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503-80A2-49DE-941D-5EAE52084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3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5F88-E0C0-4379-A499-06419169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1500A-E543-4B67-9A6E-FD2ADAA7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42BB5-C272-4D87-B56F-F497F364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C81-36B5-4831-897C-3C02CAA2984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E27A5-2686-4C7D-A306-F717A9C4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8AA77-D93B-43C5-BDD4-413B73FB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503-80A2-49DE-941D-5EAE52084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84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1BB3E-B7F4-4F1E-B783-2893D9EE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26C62C-A86D-43B5-B5CA-46DDA6563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917D7-E44A-44CD-9F3F-A864C87E9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C81-36B5-4831-897C-3C02CAA2984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96D4C-89D8-4C68-89EA-6D3DCD3F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DEF45-F244-4E59-9944-B25E2CE8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503-80A2-49DE-941D-5EAE52084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38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B75C9-1713-45EC-BE74-03EE36B9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44F9C-D71E-4699-B15D-7F6FF2F0C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E64263-F2B5-4685-9897-85A00487C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1690B1-5AF5-419A-8427-0C5720FE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C81-36B5-4831-897C-3C02CAA2984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1FCB6-567D-43E8-BEE4-1280CA2A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6C90A2-8A4C-4394-B386-6F5219DE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503-80A2-49DE-941D-5EAE52084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2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29D31-5DFE-496B-8C41-7B78F04D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422A2C-802D-4CE9-BEFC-3E2E0C86F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592D1E-7CA5-4D46-A901-981E1852C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57CA48-B8F7-4BA4-BC81-C2C39B825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985C3C-8DF5-498B-BAB8-7F38A5D18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956EEC-2D0C-4285-A027-4D4A3F0D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C81-36B5-4831-897C-3C02CAA2984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159E4F-3C72-460B-835E-0C8C0559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7DE942-1152-4607-B664-F3BA74FD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503-80A2-49DE-941D-5EAE52084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14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F33B8-357C-466C-B977-02DB954C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1BA71C-7C58-445E-8D91-7F16120F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C81-36B5-4831-897C-3C02CAA2984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C46372-DDE2-4EB0-B0D5-91CF00AA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10170F-80A3-4738-84DC-09DEF212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503-80A2-49DE-941D-5EAE52084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7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9CAA42-0A3F-47B5-9088-AF3EFA9C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C81-36B5-4831-897C-3C02CAA2984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499F58-4502-470E-B344-9B26859F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02723D-E1B0-4F8A-96AF-81864525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503-80A2-49DE-941D-5EAE52084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93ED5-F924-4767-8A22-5528DDE1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DAFA9F-4007-4F33-A778-1445B8063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181804-0B57-4D95-A84F-40515E97A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0297B2-6B1A-4646-9CA3-381A9192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C81-36B5-4831-897C-3C02CAA2984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C4C66B-8891-4930-9B7C-E92E661A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5F2EA7-EF88-4493-B6C4-04B83BE9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503-80A2-49DE-941D-5EAE52084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9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D02B8-9031-47A4-A3B7-A66B42A0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380E7D-E056-45D7-A612-7BD07A9D9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3EBEB0-A70B-4CCB-BDF7-A564A7B8E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0C4C2B-A8C2-45DF-882E-F84055D1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1C81-36B5-4831-897C-3C02CAA2984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620CF-7CB1-4F69-85CB-DBA28A12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9D2650-5421-4134-AB9C-6B18566D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D503-80A2-49DE-941D-5EAE52084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0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348B7C-714D-4A5E-BE8F-54295D49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7B64E3-A235-473D-B08E-698F48FA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09229-236C-4DF4-9070-BAC3F5D2B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1C81-36B5-4831-897C-3C02CAA29843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9D14D-E020-485B-B798-CDA437C29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F9AB1-683D-484F-8C80-1703B248C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D503-80A2-49DE-941D-5EAE52084E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5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9FFB4121-4638-4231-9782-3376CA635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568" y="677714"/>
            <a:ext cx="8002117" cy="16861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8A6B52-D95A-478C-834E-C1994DB77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449" y="2551396"/>
            <a:ext cx="780655" cy="92259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970E4B9-3191-40C2-93A5-52A1A8AFF45A}"/>
              </a:ext>
            </a:extLst>
          </p:cNvPr>
          <p:cNvSpPr/>
          <p:nvPr/>
        </p:nvSpPr>
        <p:spPr>
          <a:xfrm>
            <a:off x="1716568" y="663626"/>
            <a:ext cx="4809796" cy="2084405"/>
          </a:xfrm>
          <a:prstGeom prst="roundRect">
            <a:avLst/>
          </a:prstGeom>
          <a:noFill/>
          <a:ln w="38100">
            <a:solidFill>
              <a:srgbClr val="FC6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572D049-512C-42ED-AC2F-EB5DC2540881}"/>
              </a:ext>
            </a:extLst>
          </p:cNvPr>
          <p:cNvSpPr/>
          <p:nvPr/>
        </p:nvSpPr>
        <p:spPr>
          <a:xfrm>
            <a:off x="1898958" y="788276"/>
            <a:ext cx="3083736" cy="1835106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7C7FCA-CC29-433A-AAFC-DAB9DEC3EEA5}"/>
              </a:ext>
            </a:extLst>
          </p:cNvPr>
          <p:cNvSpPr txBox="1"/>
          <p:nvPr/>
        </p:nvSpPr>
        <p:spPr>
          <a:xfrm>
            <a:off x="7226915" y="348192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EC490F-56D4-4CCF-A870-4C1EB8C3F275}"/>
              </a:ext>
            </a:extLst>
          </p:cNvPr>
          <p:cNvSpPr txBox="1"/>
          <p:nvPr/>
        </p:nvSpPr>
        <p:spPr>
          <a:xfrm>
            <a:off x="757796" y="4109970"/>
            <a:ext cx="11299672" cy="23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当前在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位置。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[i-1,i]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这两个数字可以选择与前一个数字组成字母，也可以不与前一个数字组成字母：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如果组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：此时的方案数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f(i) =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前缀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[1, 2]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子串的方案数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f(i – 2)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。代表选择了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aby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的组合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如果不组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：此时的方案数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f(i) =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前缀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[1 ,2, 2]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子串的方案数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f(i - 1)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。代表选择了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abbe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的组合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所以当前方案数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f(i) = f(i - 1) + f(i – 2)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注意，该问题在当前位置不能加一的，例如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55555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只有一种翻译方式，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f(4) = f(3) = f(2) = f(1) = f(0) = 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E93574-8A20-44DC-95BF-A7DEC37F7939}"/>
              </a:ext>
            </a:extLst>
          </p:cNvPr>
          <p:cNvSpPr txBox="1"/>
          <p:nvPr/>
        </p:nvSpPr>
        <p:spPr>
          <a:xfrm>
            <a:off x="5473395" y="3473988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 - 1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BDECB6-5FDD-4D97-BC4C-AFFAD9203B92}"/>
              </a:ext>
            </a:extLst>
          </p:cNvPr>
          <p:cNvSpPr txBox="1"/>
          <p:nvPr/>
        </p:nvSpPr>
        <p:spPr>
          <a:xfrm>
            <a:off x="4059097" y="348192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 - 2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7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185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yuyun</dc:creator>
  <cp:lastModifiedBy>zhao yuyun</cp:lastModifiedBy>
  <cp:revision>25</cp:revision>
  <dcterms:created xsi:type="dcterms:W3CDTF">2021-12-10T14:00:51Z</dcterms:created>
  <dcterms:modified xsi:type="dcterms:W3CDTF">2021-12-10T14:12:23Z</dcterms:modified>
</cp:coreProperties>
</file>