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E7BB0-5E06-4BDB-B2C3-7C9D8701C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FAA629-C54E-4F30-8333-381E3FB67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05D0B0-184F-469B-8CAF-655ED0652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3334-CF0C-44F7-86AF-6F5B0B99807D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35F22E-F795-409C-97E4-0F30CA31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CD0DF3-FE7B-4A54-931A-94025627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0001-186E-4CE5-BD88-42B670999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75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4C0D9-57A7-4EDA-B568-4A7337A2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712389-3894-492B-B7ED-F16F51947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26AACB-F224-4D1B-BAFE-9072D5239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3334-CF0C-44F7-86AF-6F5B0B99807D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497314-8FDE-4D13-BAB0-09A6E5A47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3962D5-498F-4E7A-A1F5-AD347BA8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0001-186E-4CE5-BD88-42B670999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25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1D7915-C886-4363-BC40-6066D5689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38C96E-0795-4B1E-99C6-67469DF93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8CC9E-2ABE-48A5-BECF-B38CC7F5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3334-CF0C-44F7-86AF-6F5B0B99807D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314980-08B6-4763-9E63-DCF4E78B3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9CD4B8-BA69-4FC8-B78A-A1BABEB82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0001-186E-4CE5-BD88-42B670999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34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D4255-61C7-4706-B4BE-136C7BA0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1BB38F-3809-4BCB-A251-13BBF9506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5FEA0-F43A-4D97-A823-47EE1DFB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3334-CF0C-44F7-86AF-6F5B0B99807D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BCD00B-F016-44F9-BE02-A94E3D61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9CD05A-BC0B-43F1-9983-66C1BEA7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0001-186E-4CE5-BD88-42B670999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40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FF254-4BFC-42E4-B3FC-DECF52961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47FFCF-EB1F-4399-8C5B-63086591F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F28E12-BFDB-4244-9163-F716D8AA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3334-CF0C-44F7-86AF-6F5B0B99807D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6251B4-1A0F-4D4A-9AD4-B71DE962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ECEC6B-120F-4B8A-A520-80F29AE5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0001-186E-4CE5-BD88-42B670999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71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93684-8A38-4AF8-9002-D344E5E5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B4D456-3CB5-4BED-8D45-DC368BB41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4F709A-FCC3-42D3-A866-11DB3907B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E18C4-9CA5-4830-8F93-4ED253AEF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3334-CF0C-44F7-86AF-6F5B0B99807D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0AC683-9C8C-4D36-8C6F-0738083A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921B96-562A-4168-AED8-4AC9F5C1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0001-186E-4CE5-BD88-42B670999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57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A64CF-BCCE-4C44-8AEE-40ABB408A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E9B435-EBF1-45A8-9E8C-E3CC8FAE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B2473C-4F2F-4E7C-BD23-84F5AF998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B384AD-9DA3-4DB0-AB50-649302FA1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E20190-E544-4885-905F-B12D367D2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C155FB-78D4-4777-AC7F-58BDAFFC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3334-CF0C-44F7-86AF-6F5B0B99807D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7FC01B-1A65-4AC1-BD4A-DD449BE9D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1135BE-786A-4E6A-8DA4-DA3573A3F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0001-186E-4CE5-BD88-42B670999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87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EDA22-7764-425A-A989-6D9BBA0D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227DAF-FA56-4FA7-A71B-0CE4D8C6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3334-CF0C-44F7-86AF-6F5B0B99807D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C00AC7-BE38-4747-B66A-0CD7B7B9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3FBF39-82AC-43D1-865F-5F913D63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0001-186E-4CE5-BD88-42B670999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37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B88EA1-05E0-4FA3-91F3-631339680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3334-CF0C-44F7-86AF-6F5B0B99807D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AC5BEC-BB32-4C44-803E-4AA541F11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3D48B5-FBA2-4CF1-A531-A0D52208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0001-186E-4CE5-BD88-42B670999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6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283D3-9F02-4161-9BC4-8422110F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421B4-AAE3-44FA-A75B-607E1D36C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8671E0-9909-48CA-A0EE-16AADA093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102553-BB04-48A8-A202-715F0487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3334-CF0C-44F7-86AF-6F5B0B99807D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6E091A-1132-4DD7-9C64-E5BA8A9E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209445-AB63-43D9-BE01-99FAB05F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0001-186E-4CE5-BD88-42B670999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86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82D1F-8DBE-412E-AEDF-323DE4FD2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ADA5CF-96B0-42B8-B4B4-B2A5CFC7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B4A3C3-705C-458C-B9E7-13CF428E3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DDBC2D-EC10-48D9-B5E2-5AE20A46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3334-CF0C-44F7-86AF-6F5B0B99807D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5C43AD-E629-455A-8691-9FD077BAF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110B4D-C703-4E3C-986A-ABE9F62E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0001-186E-4CE5-BD88-42B670999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46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70A5AB-E36D-48CA-8730-9BC53F431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4D39EE-A116-4A50-8C41-5142F1757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4DA0E3-0EBC-4F84-9EDE-891BAE72D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B3334-CF0C-44F7-86AF-6F5B0B99807D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FD9E13-1EAB-419F-AF74-50AB72F55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095802-DF71-4C01-ADFE-C82F2AA03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A0001-186E-4CE5-BD88-42B670999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80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5E1FEDB-A0E8-4E5F-A1BB-D5A1CB339E90}"/>
              </a:ext>
            </a:extLst>
          </p:cNvPr>
          <p:cNvSpPr/>
          <p:nvPr/>
        </p:nvSpPr>
        <p:spPr>
          <a:xfrm>
            <a:off x="2232397" y="1293826"/>
            <a:ext cx="2270235" cy="592783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Map (interface jdk)</a:t>
            </a:r>
            <a:endParaRPr lang="zh-CN" altLang="en-US" b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2029DD-B59A-4BE6-9914-430E639201EA}"/>
              </a:ext>
            </a:extLst>
          </p:cNvPr>
          <p:cNvSpPr/>
          <p:nvPr/>
        </p:nvSpPr>
        <p:spPr>
          <a:xfrm>
            <a:off x="6320924" y="1293826"/>
            <a:ext cx="2766320" cy="59278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Model (interface spring)</a:t>
            </a:r>
            <a:endParaRPr lang="zh-CN" altLang="en-US" b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649AAB-556F-4CB3-8715-7A1634D3CDBE}"/>
              </a:ext>
            </a:extLst>
          </p:cNvPr>
          <p:cNvSpPr/>
          <p:nvPr/>
        </p:nvSpPr>
        <p:spPr>
          <a:xfrm>
            <a:off x="2232397" y="2519333"/>
            <a:ext cx="2270235" cy="592783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ModelMap (class)</a:t>
            </a:r>
            <a:endParaRPr lang="zh-CN" altLang="en-US" b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90FF81-D240-4F95-9DE0-6AF2F7A5521D}"/>
              </a:ext>
            </a:extLst>
          </p:cNvPr>
          <p:cNvSpPr/>
          <p:nvPr/>
        </p:nvSpPr>
        <p:spPr>
          <a:xfrm>
            <a:off x="4219902" y="3811052"/>
            <a:ext cx="2270235" cy="59278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ExtendModelMap</a:t>
            </a:r>
            <a:endParaRPr lang="zh-CN" altLang="en-US" b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63BB6B-A9D0-40AD-907A-A67494BE367E}"/>
              </a:ext>
            </a:extLst>
          </p:cNvPr>
          <p:cNvSpPr/>
          <p:nvPr/>
        </p:nvSpPr>
        <p:spPr>
          <a:xfrm>
            <a:off x="3886199" y="4802177"/>
            <a:ext cx="2937642" cy="592783"/>
          </a:xfrm>
          <a:prstGeom prst="rect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BindingAwareModelMap</a:t>
            </a:r>
            <a:endParaRPr lang="zh-CN" altLang="en-US" b="1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AA684FA-147E-4DF2-92FA-7DF001B283B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367515" y="1886609"/>
            <a:ext cx="0" cy="632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2CA3B14-9FAC-43C4-865C-01BDC23FBA02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367515" y="3112116"/>
            <a:ext cx="1987505" cy="6989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3E3742D-FC53-4FEB-AB80-75DF18843316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355020" y="1886608"/>
            <a:ext cx="2349064" cy="1924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3558F4A-3882-4F30-9D83-133E971F1BD5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355020" y="4403835"/>
            <a:ext cx="0" cy="398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EECCE8A-5B6C-43AF-9CA6-1AD8EC5F5206}"/>
              </a:ext>
            </a:extLst>
          </p:cNvPr>
          <p:cNvSpPr txBox="1"/>
          <p:nvPr/>
        </p:nvSpPr>
        <p:spPr>
          <a:xfrm>
            <a:off x="3444241" y="2001172"/>
            <a:ext cx="1380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implements</a:t>
            </a:r>
            <a:endParaRPr lang="zh-CN" altLang="en-US" b="1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457DE67-F0FA-4226-9C0C-FA8B5F321491}"/>
              </a:ext>
            </a:extLst>
          </p:cNvPr>
          <p:cNvSpPr txBox="1"/>
          <p:nvPr/>
        </p:nvSpPr>
        <p:spPr>
          <a:xfrm>
            <a:off x="6652519" y="2773562"/>
            <a:ext cx="1380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implements</a:t>
            </a:r>
            <a:endParaRPr lang="zh-CN" altLang="en-US" b="1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934518B-454D-4A91-9E36-E37C35C0143B}"/>
              </a:ext>
            </a:extLst>
          </p:cNvPr>
          <p:cNvSpPr txBox="1"/>
          <p:nvPr/>
        </p:nvSpPr>
        <p:spPr>
          <a:xfrm>
            <a:off x="3407451" y="3361629"/>
            <a:ext cx="1380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extends</a:t>
            </a:r>
            <a:endParaRPr lang="zh-CN" altLang="en-US" b="1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38893FF-5C6E-458F-A4D2-BF077FB1942D}"/>
              </a:ext>
            </a:extLst>
          </p:cNvPr>
          <p:cNvSpPr txBox="1"/>
          <p:nvPr/>
        </p:nvSpPr>
        <p:spPr>
          <a:xfrm>
            <a:off x="5481145" y="4433729"/>
            <a:ext cx="1380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extends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890216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yuyun</dc:creator>
  <cp:lastModifiedBy>zhao yuyun</cp:lastModifiedBy>
  <cp:revision>3</cp:revision>
  <dcterms:created xsi:type="dcterms:W3CDTF">2021-07-15T07:06:03Z</dcterms:created>
  <dcterms:modified xsi:type="dcterms:W3CDTF">2021-07-15T07:09:59Z</dcterms:modified>
</cp:coreProperties>
</file>