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1112500" cy="6516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79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066505"/>
            <a:ext cx="8334375" cy="2268773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422770"/>
            <a:ext cx="8334375" cy="1573357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3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8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46953"/>
            <a:ext cx="2396133" cy="55225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46953"/>
            <a:ext cx="7049492" cy="55225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7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624647"/>
            <a:ext cx="9584531" cy="2710761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361053"/>
            <a:ext cx="9584531" cy="1425525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0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734766"/>
            <a:ext cx="4722813" cy="4134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734766"/>
            <a:ext cx="4722813" cy="4134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46954"/>
            <a:ext cx="9584531" cy="125959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597494"/>
            <a:ext cx="4701108" cy="782907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380401"/>
            <a:ext cx="4701108" cy="3501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597494"/>
            <a:ext cx="4724260" cy="782907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380401"/>
            <a:ext cx="4724260" cy="3501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1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7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4446"/>
            <a:ext cx="3584070" cy="1520561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38283"/>
            <a:ext cx="5625703" cy="4631072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55006"/>
            <a:ext cx="3584070" cy="3621891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4446"/>
            <a:ext cx="3584070" cy="1520561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38283"/>
            <a:ext cx="5625703" cy="4631072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55006"/>
            <a:ext cx="3584070" cy="3621891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9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46954"/>
            <a:ext cx="9584531" cy="1259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734766"/>
            <a:ext cx="9584531" cy="4134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040005"/>
            <a:ext cx="250031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B228-477E-4276-96A1-62EF60E0F7B1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040005"/>
            <a:ext cx="3750469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040005"/>
            <a:ext cx="2500313" cy="346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FB73-4AFB-4989-837D-872F0746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0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730FFCB-2DD5-4A97-BE76-B8F5478A8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1802"/>
              </p:ext>
            </p:extLst>
          </p:nvPr>
        </p:nvGraphicFramePr>
        <p:xfrm>
          <a:off x="5172216" y="2702594"/>
          <a:ext cx="2341199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09">
                  <a:extLst>
                    <a:ext uri="{9D8B030D-6E8A-4147-A177-3AD203B41FA5}">
                      <a16:colId xmlns:a16="http://schemas.microsoft.com/office/drawing/2014/main" val="4182491593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52380482"/>
                    </a:ext>
                  </a:extLst>
                </a:gridCol>
                <a:gridCol w="682850">
                  <a:extLst>
                    <a:ext uri="{9D8B030D-6E8A-4147-A177-3AD203B41FA5}">
                      <a16:colId xmlns:a16="http://schemas.microsoft.com/office/drawing/2014/main" val="2074839241"/>
                    </a:ext>
                  </a:extLst>
                </a:gridCol>
              </a:tblGrid>
              <a:tr h="2241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parent_id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20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家用电器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b="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3514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b="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590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4F6F5598-1B8B-4DFC-84CC-70F3DB2876A0}"/>
              </a:ext>
            </a:extLst>
          </p:cNvPr>
          <p:cNvGrpSpPr/>
          <p:nvPr/>
        </p:nvGrpSpPr>
        <p:grpSpPr>
          <a:xfrm>
            <a:off x="5212200" y="2388377"/>
            <a:ext cx="2367692" cy="1428171"/>
            <a:chOff x="8130777" y="1003472"/>
            <a:chExt cx="2367692" cy="142817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1742887-8BF0-4A1F-BCC2-130F2E5ADD19}"/>
                </a:ext>
              </a:extLst>
            </p:cNvPr>
            <p:cNvSpPr txBox="1"/>
            <p:nvPr/>
          </p:nvSpPr>
          <p:spPr>
            <a:xfrm>
              <a:off x="8130777" y="1003472"/>
              <a:ext cx="2352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三级分类表 </a:t>
              </a:r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pms_category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8786565-552F-4E74-8282-91101AFDAF27}"/>
                </a:ext>
              </a:extLst>
            </p:cNvPr>
            <p:cNvSpPr txBox="1"/>
            <p:nvPr/>
          </p:nvSpPr>
          <p:spPr>
            <a:xfrm>
              <a:off x="8146017" y="2170033"/>
              <a:ext cx="2352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保存商品的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三级分类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6" name="表格 5">
            <a:extLst>
              <a:ext uri="{FF2B5EF4-FFF2-40B4-BE49-F238E27FC236}">
                <a16:creationId xmlns:a16="http://schemas.microsoft.com/office/drawing/2014/main" id="{9C304BEF-A8C5-4A77-91F1-71DDBF014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82903"/>
              </p:ext>
            </p:extLst>
          </p:nvPr>
        </p:nvGraphicFramePr>
        <p:xfrm>
          <a:off x="2526960" y="2709204"/>
          <a:ext cx="1588874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714">
                  <a:extLst>
                    <a:ext uri="{9D8B030D-6E8A-4147-A177-3AD203B41FA5}">
                      <a16:colId xmlns:a16="http://schemas.microsoft.com/office/drawing/2014/main" val="2527411717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4182491593"/>
                    </a:ext>
                  </a:extLst>
                </a:gridCol>
              </a:tblGrid>
              <a:tr h="2241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brand_id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20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3514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苹果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590"/>
                  </a:ext>
                </a:extLst>
              </a:tr>
            </a:tbl>
          </a:graphicData>
        </a:graphic>
      </p:graphicFrame>
      <p:grpSp>
        <p:nvGrpSpPr>
          <p:cNvPr id="49" name="组合 48">
            <a:extLst>
              <a:ext uri="{FF2B5EF4-FFF2-40B4-BE49-F238E27FC236}">
                <a16:creationId xmlns:a16="http://schemas.microsoft.com/office/drawing/2014/main" id="{68C0C7B5-512A-4F78-B792-30F41303945E}"/>
              </a:ext>
            </a:extLst>
          </p:cNvPr>
          <p:cNvGrpSpPr/>
          <p:nvPr/>
        </p:nvGrpSpPr>
        <p:grpSpPr>
          <a:xfrm>
            <a:off x="2100992" y="2373137"/>
            <a:ext cx="2388012" cy="1438331"/>
            <a:chOff x="8130777" y="988232"/>
            <a:chExt cx="2388012" cy="1438331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B069CED-C941-43B5-B386-DD10B8827A1A}"/>
                </a:ext>
              </a:extLst>
            </p:cNvPr>
            <p:cNvSpPr txBox="1"/>
            <p:nvPr/>
          </p:nvSpPr>
          <p:spPr>
            <a:xfrm>
              <a:off x="8130777" y="988232"/>
              <a:ext cx="2352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品牌表 </a:t>
              </a:r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pms_brand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D9FB208-8008-4135-8E8A-41AA3F7C3D5A}"/>
                </a:ext>
              </a:extLst>
            </p:cNvPr>
            <p:cNvSpPr txBox="1"/>
            <p:nvPr/>
          </p:nvSpPr>
          <p:spPr>
            <a:xfrm>
              <a:off x="8166337" y="2164953"/>
              <a:ext cx="2352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保存商品的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品牌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2" name="表格 5">
            <a:extLst>
              <a:ext uri="{FF2B5EF4-FFF2-40B4-BE49-F238E27FC236}">
                <a16:creationId xmlns:a16="http://schemas.microsoft.com/office/drawing/2014/main" id="{714F570D-20D3-4E2F-B396-3E9CF86A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2710"/>
              </p:ext>
            </p:extLst>
          </p:nvPr>
        </p:nvGraphicFramePr>
        <p:xfrm>
          <a:off x="3006375" y="1060980"/>
          <a:ext cx="3794413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32">
                  <a:extLst>
                    <a:ext uri="{9D8B030D-6E8A-4147-A177-3AD203B41FA5}">
                      <a16:colId xmlns:a16="http://schemas.microsoft.com/office/drawing/2014/main" val="2527411717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5238048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70280536"/>
                    </a:ext>
                  </a:extLst>
                </a:gridCol>
                <a:gridCol w="880381">
                  <a:extLst>
                    <a:ext uri="{9D8B030D-6E8A-4147-A177-3AD203B41FA5}">
                      <a16:colId xmlns:a16="http://schemas.microsoft.com/office/drawing/2014/main" val="2442680946"/>
                    </a:ext>
                  </a:extLst>
                </a:gridCol>
              </a:tblGrid>
              <a:tr h="2241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brand_id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brand_name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catelog_name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catelog_id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20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华为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3514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590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F2EE4DDD-10CB-4732-9FAD-E61CC60B570A}"/>
              </a:ext>
            </a:extLst>
          </p:cNvPr>
          <p:cNvSpPr txBox="1"/>
          <p:nvPr/>
        </p:nvSpPr>
        <p:spPr>
          <a:xfrm>
            <a:off x="2936790" y="543211"/>
            <a:ext cx="391668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商品三级分类与品牌关联表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300"/>
              </a:spcAft>
            </a:pPr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pms_category_brand_relation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7471385-E8B6-427D-B096-AF4152577A37}"/>
              </a:ext>
            </a:extLst>
          </p:cNvPr>
          <p:cNvCxnSpPr>
            <a:cxnSpLocks/>
            <a:stCxn id="46" idx="1"/>
            <a:endCxn id="52" idx="1"/>
          </p:cNvCxnSpPr>
          <p:nvPr/>
        </p:nvCxnSpPr>
        <p:spPr>
          <a:xfrm rot="10800000" flipH="1">
            <a:off x="2526960" y="1438170"/>
            <a:ext cx="479408" cy="1648224"/>
          </a:xfrm>
          <a:prstGeom prst="bentConnector3">
            <a:avLst>
              <a:gd name="adj1" fmla="val -476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0EC4D7E-1E51-4F19-BBD6-8A12F8118A6B}"/>
              </a:ext>
            </a:extLst>
          </p:cNvPr>
          <p:cNvCxnSpPr>
            <a:cxnSpLocks/>
            <a:stCxn id="3" idx="3"/>
            <a:endCxn id="52" idx="3"/>
          </p:cNvCxnSpPr>
          <p:nvPr/>
        </p:nvCxnSpPr>
        <p:spPr>
          <a:xfrm flipH="1" flipV="1">
            <a:off x="6800788" y="1438170"/>
            <a:ext cx="712627" cy="1641614"/>
          </a:xfrm>
          <a:prstGeom prst="bentConnector3">
            <a:avLst>
              <a:gd name="adj1" fmla="val -320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730FFCB-2DD5-4A97-BE76-B8F5478A8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97713"/>
              </p:ext>
            </p:extLst>
          </p:nvPr>
        </p:nvGraphicFramePr>
        <p:xfrm>
          <a:off x="7377984" y="4092148"/>
          <a:ext cx="230632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889689389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4182491593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52380482"/>
                    </a:ext>
                  </a:extLst>
                </a:gridCol>
              </a:tblGrid>
              <a:tr h="2241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parent_id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20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家用电器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b="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3514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050" b="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590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4F6F5598-1B8B-4DFC-84CC-70F3DB2876A0}"/>
              </a:ext>
            </a:extLst>
          </p:cNvPr>
          <p:cNvGrpSpPr/>
          <p:nvPr/>
        </p:nvGrpSpPr>
        <p:grpSpPr>
          <a:xfrm>
            <a:off x="7316612" y="3769927"/>
            <a:ext cx="2367692" cy="1428171"/>
            <a:chOff x="8130777" y="1003472"/>
            <a:chExt cx="2367692" cy="142817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1742887-8BF0-4A1F-BCC2-130F2E5ADD19}"/>
                </a:ext>
              </a:extLst>
            </p:cNvPr>
            <p:cNvSpPr txBox="1"/>
            <p:nvPr/>
          </p:nvSpPr>
          <p:spPr>
            <a:xfrm>
              <a:off x="8130777" y="1003472"/>
              <a:ext cx="2352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三级分类表 </a:t>
              </a:r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pms_category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8786565-552F-4E74-8282-91101AFDAF27}"/>
                </a:ext>
              </a:extLst>
            </p:cNvPr>
            <p:cNvSpPr txBox="1"/>
            <p:nvPr/>
          </p:nvSpPr>
          <p:spPr>
            <a:xfrm>
              <a:off x="8146017" y="2170033"/>
              <a:ext cx="2352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保存商品的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三级分类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6" name="表格 5">
            <a:extLst>
              <a:ext uri="{FF2B5EF4-FFF2-40B4-BE49-F238E27FC236}">
                <a16:creationId xmlns:a16="http://schemas.microsoft.com/office/drawing/2014/main" id="{9C304BEF-A8C5-4A77-91F1-71DDBF014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13"/>
              </p:ext>
            </p:extLst>
          </p:nvPr>
        </p:nvGraphicFramePr>
        <p:xfrm>
          <a:off x="2245708" y="2130967"/>
          <a:ext cx="2418457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20">
                  <a:extLst>
                    <a:ext uri="{9D8B030D-6E8A-4147-A177-3AD203B41FA5}">
                      <a16:colId xmlns:a16="http://schemas.microsoft.com/office/drawing/2014/main" val="2527411717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4182491593"/>
                    </a:ext>
                  </a:extLst>
                </a:gridCol>
                <a:gridCol w="939217">
                  <a:extLst>
                    <a:ext uri="{9D8B030D-6E8A-4147-A177-3AD203B41FA5}">
                      <a16:colId xmlns:a16="http://schemas.microsoft.com/office/drawing/2014/main" val="1769174100"/>
                    </a:ext>
                  </a:extLst>
                </a:gridCol>
              </a:tblGrid>
              <a:tr h="2241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catelog_id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20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入网型号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3514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上市年份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590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机身颜色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5323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39618"/>
                  </a:ext>
                </a:extLst>
              </a:tr>
            </a:tbl>
          </a:graphicData>
        </a:graphic>
      </p:graphicFrame>
      <p:grpSp>
        <p:nvGrpSpPr>
          <p:cNvPr id="49" name="组合 48">
            <a:extLst>
              <a:ext uri="{FF2B5EF4-FFF2-40B4-BE49-F238E27FC236}">
                <a16:creationId xmlns:a16="http://schemas.microsoft.com/office/drawing/2014/main" id="{68C0C7B5-512A-4F78-B792-30F41303945E}"/>
              </a:ext>
            </a:extLst>
          </p:cNvPr>
          <p:cNvGrpSpPr/>
          <p:nvPr/>
        </p:nvGrpSpPr>
        <p:grpSpPr>
          <a:xfrm>
            <a:off x="1691064" y="1789018"/>
            <a:ext cx="3596837" cy="1948181"/>
            <a:chOff x="7611693" y="988232"/>
            <a:chExt cx="3596837" cy="1948181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B069CED-C941-43B5-B386-DD10B8827A1A}"/>
                </a:ext>
              </a:extLst>
            </p:cNvPr>
            <p:cNvSpPr txBox="1"/>
            <p:nvPr/>
          </p:nvSpPr>
          <p:spPr>
            <a:xfrm>
              <a:off x="8130777" y="988232"/>
              <a:ext cx="2352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属性配置表 </a:t>
              </a:r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pms_attr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D9FB208-8008-4135-8E8A-41AA3F7C3D5A}"/>
                </a:ext>
              </a:extLst>
            </p:cNvPr>
            <p:cNvSpPr txBox="1"/>
            <p:nvPr/>
          </p:nvSpPr>
          <p:spPr>
            <a:xfrm>
              <a:off x="7611693" y="2674803"/>
              <a:ext cx="35968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保存商品属性的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信息（包含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基本属性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销售属性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2" name="表格 5">
            <a:extLst>
              <a:ext uri="{FF2B5EF4-FFF2-40B4-BE49-F238E27FC236}">
                <a16:creationId xmlns:a16="http://schemas.microsoft.com/office/drawing/2014/main" id="{714F570D-20D3-4E2F-B396-3E9CF86AB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04485"/>
              </p:ext>
            </p:extLst>
          </p:nvPr>
        </p:nvGraphicFramePr>
        <p:xfrm>
          <a:off x="4436486" y="817906"/>
          <a:ext cx="2022687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93">
                  <a:extLst>
                    <a:ext uri="{9D8B030D-6E8A-4147-A177-3AD203B41FA5}">
                      <a16:colId xmlns:a16="http://schemas.microsoft.com/office/drawing/2014/main" val="2527411717"/>
                    </a:ext>
                  </a:extLst>
                </a:gridCol>
                <a:gridCol w="1254894">
                  <a:extLst>
                    <a:ext uri="{9D8B030D-6E8A-4147-A177-3AD203B41FA5}">
                      <a16:colId xmlns:a16="http://schemas.microsoft.com/office/drawing/2014/main" val="2442680946"/>
                    </a:ext>
                  </a:extLst>
                </a:gridCol>
              </a:tblGrid>
              <a:tr h="251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attr_group_id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251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3514"/>
                  </a:ext>
                </a:extLst>
              </a:tr>
              <a:tr h="25104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590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F2EE4DDD-10CB-4732-9FAD-E61CC60B570A}"/>
              </a:ext>
            </a:extLst>
          </p:cNvPr>
          <p:cNvSpPr txBox="1"/>
          <p:nvPr/>
        </p:nvSpPr>
        <p:spPr>
          <a:xfrm>
            <a:off x="3489483" y="267727"/>
            <a:ext cx="391668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商品属性与属性分组</a:t>
            </a: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300"/>
              </a:spcAft>
            </a:pPr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pms_attr_attrgroup_relation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7471385-E8B6-427D-B096-AF4152577A37}"/>
              </a:ext>
            </a:extLst>
          </p:cNvPr>
          <p:cNvCxnSpPr>
            <a:cxnSpLocks/>
            <a:stCxn id="46" idx="1"/>
            <a:endCxn id="52" idx="1"/>
          </p:cNvCxnSpPr>
          <p:nvPr/>
        </p:nvCxnSpPr>
        <p:spPr>
          <a:xfrm rot="10800000" flipH="1">
            <a:off x="2245708" y="1195097"/>
            <a:ext cx="2190778" cy="1564521"/>
          </a:xfrm>
          <a:prstGeom prst="bentConnector3">
            <a:avLst>
              <a:gd name="adj1" fmla="val -104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4BD6FCAD-FD10-4E58-BE7B-2B6112613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32501"/>
              </p:ext>
            </p:extLst>
          </p:nvPr>
        </p:nvGraphicFramePr>
        <p:xfrm>
          <a:off x="6910307" y="2267243"/>
          <a:ext cx="2997525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85">
                  <a:extLst>
                    <a:ext uri="{9D8B030D-6E8A-4147-A177-3AD203B41FA5}">
                      <a16:colId xmlns:a16="http://schemas.microsoft.com/office/drawing/2014/main" val="2527411717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4182491593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984214956"/>
                    </a:ext>
                  </a:extLst>
                </a:gridCol>
              </a:tblGrid>
              <a:tr h="2241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attr_group_id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catelog_id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20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3514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基本信息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590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1C35BABC-FBEB-4577-9954-CAA1EDE2BA54}"/>
              </a:ext>
            </a:extLst>
          </p:cNvPr>
          <p:cNvGrpSpPr/>
          <p:nvPr/>
        </p:nvGrpSpPr>
        <p:grpSpPr>
          <a:xfrm>
            <a:off x="7058378" y="1925275"/>
            <a:ext cx="2625933" cy="1438331"/>
            <a:chOff x="8130776" y="988232"/>
            <a:chExt cx="2625933" cy="1438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F5516D0-7832-42DA-B7E6-B43895D31CC9}"/>
                </a:ext>
              </a:extLst>
            </p:cNvPr>
            <p:cNvSpPr txBox="1"/>
            <p:nvPr/>
          </p:nvSpPr>
          <p:spPr>
            <a:xfrm>
              <a:off x="8130776" y="988232"/>
              <a:ext cx="26259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属性分组表 </a:t>
              </a:r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pms_attr_group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79889FF-471B-42C3-919E-B826FBF80C76}"/>
                </a:ext>
              </a:extLst>
            </p:cNvPr>
            <p:cNvSpPr txBox="1"/>
            <p:nvPr/>
          </p:nvSpPr>
          <p:spPr>
            <a:xfrm>
              <a:off x="8166337" y="2164953"/>
              <a:ext cx="2352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保存属性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DD88EF-B48C-4838-9DB0-37A33204296D}"/>
              </a:ext>
            </a:extLst>
          </p:cNvPr>
          <p:cNvCxnSpPr>
            <a:cxnSpLocks/>
            <a:stCxn id="14" idx="1"/>
            <a:endCxn id="52" idx="3"/>
          </p:cNvCxnSpPr>
          <p:nvPr/>
        </p:nvCxnSpPr>
        <p:spPr>
          <a:xfrm rot="10800000">
            <a:off x="6459173" y="1195097"/>
            <a:ext cx="451134" cy="1449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A5D4F9B-22C8-42C6-A20D-4219225C8C55}"/>
              </a:ext>
            </a:extLst>
          </p:cNvPr>
          <p:cNvSpPr txBox="1"/>
          <p:nvPr/>
        </p:nvSpPr>
        <p:spPr>
          <a:xfrm>
            <a:off x="5991152" y="953530"/>
            <a:ext cx="391668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只有基本属性才和属性分组关联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300"/>
              </a:spcAft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销售属性和属性分组不关联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5">
            <a:extLst>
              <a:ext uri="{FF2B5EF4-FFF2-40B4-BE49-F238E27FC236}">
                <a16:creationId xmlns:a16="http://schemas.microsoft.com/office/drawing/2014/main" id="{D6E64490-355B-428D-87E1-B5010E5EF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35331"/>
              </p:ext>
            </p:extLst>
          </p:nvPr>
        </p:nvGraphicFramePr>
        <p:xfrm>
          <a:off x="659778" y="4638162"/>
          <a:ext cx="2418457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20">
                  <a:extLst>
                    <a:ext uri="{9D8B030D-6E8A-4147-A177-3AD203B41FA5}">
                      <a16:colId xmlns:a16="http://schemas.microsoft.com/office/drawing/2014/main" val="2527411717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4182491593"/>
                    </a:ext>
                  </a:extLst>
                </a:gridCol>
                <a:gridCol w="939217">
                  <a:extLst>
                    <a:ext uri="{9D8B030D-6E8A-4147-A177-3AD203B41FA5}">
                      <a16:colId xmlns:a16="http://schemas.microsoft.com/office/drawing/2014/main" val="1769174100"/>
                    </a:ext>
                  </a:extLst>
                </a:gridCol>
              </a:tblGrid>
              <a:tr h="2241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spu_id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2090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入网型号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3514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上市年份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5590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254F3447-6944-4A3E-92DF-1C8D56C92A3F}"/>
              </a:ext>
            </a:extLst>
          </p:cNvPr>
          <p:cNvGrpSpPr/>
          <p:nvPr/>
        </p:nvGrpSpPr>
        <p:grpSpPr>
          <a:xfrm>
            <a:off x="405433" y="4297975"/>
            <a:ext cx="2858051" cy="1655427"/>
            <a:chOff x="7911992" y="1011343"/>
            <a:chExt cx="2858051" cy="165542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987E30B-7D34-4F69-BB25-17327B5C35A7}"/>
                </a:ext>
              </a:extLst>
            </p:cNvPr>
            <p:cNvSpPr txBox="1"/>
            <p:nvPr/>
          </p:nvSpPr>
          <p:spPr>
            <a:xfrm>
              <a:off x="7911992" y="1011343"/>
              <a:ext cx="28580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基本属性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 </a:t>
              </a:r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pms_product_attr_value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CA98A74-5D34-4752-9DD0-E0FE5DEFF179}"/>
                </a:ext>
              </a:extLst>
            </p:cNvPr>
            <p:cNvSpPr txBox="1"/>
            <p:nvPr/>
          </p:nvSpPr>
          <p:spPr>
            <a:xfrm>
              <a:off x="8166337" y="2197411"/>
              <a:ext cx="2352452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保存每个 </a:t>
              </a:r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SPU </a:t>
              </a: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基本属性值</a:t>
              </a:r>
              <a:endPara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Aft>
                  <a:spcPts val="300"/>
                </a:spcAft>
              </a:pPr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单位是 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SPU</a:t>
              </a:r>
            </a:p>
          </p:txBody>
        </p:sp>
      </p:grpSp>
      <p:graphicFrame>
        <p:nvGraphicFramePr>
          <p:cNvPr id="41" name="表格 5">
            <a:extLst>
              <a:ext uri="{FF2B5EF4-FFF2-40B4-BE49-F238E27FC236}">
                <a16:creationId xmlns:a16="http://schemas.microsoft.com/office/drawing/2014/main" id="{FBEC5CAB-847C-44B5-AD88-71BFE4D8C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94826"/>
              </p:ext>
            </p:extLst>
          </p:nvPr>
        </p:nvGraphicFramePr>
        <p:xfrm>
          <a:off x="3887528" y="4620191"/>
          <a:ext cx="2184642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20">
                  <a:extLst>
                    <a:ext uri="{9D8B030D-6E8A-4147-A177-3AD203B41FA5}">
                      <a16:colId xmlns:a16="http://schemas.microsoft.com/office/drawing/2014/main" val="2527411717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4182491593"/>
                    </a:ext>
                  </a:extLst>
                </a:gridCol>
                <a:gridCol w="705402">
                  <a:extLst>
                    <a:ext uri="{9D8B030D-6E8A-4147-A177-3AD203B41FA5}">
                      <a16:colId xmlns:a16="http://schemas.microsoft.com/office/drawing/2014/main" val="1769174100"/>
                    </a:ext>
                  </a:extLst>
                </a:gridCol>
              </a:tblGrid>
              <a:tr h="22416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attr_id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1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sku_id</a:t>
                      </a:r>
                      <a:endParaRPr lang="zh-CN" altLang="en-US" sz="1050" b="1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46939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机身颜色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5323"/>
                  </a:ext>
                </a:extLst>
              </a:tr>
              <a:tr h="1886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50" b="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b="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050" b="0" kern="120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439618"/>
                  </a:ext>
                </a:extLst>
              </a:tr>
            </a:tbl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FD056D42-856F-41FC-9AA9-05F11B2C7242}"/>
              </a:ext>
            </a:extLst>
          </p:cNvPr>
          <p:cNvSpPr txBox="1"/>
          <p:nvPr/>
        </p:nvSpPr>
        <p:spPr>
          <a:xfrm>
            <a:off x="3616836" y="4313555"/>
            <a:ext cx="2858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销售属性</a:t>
            </a: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pms_sku_sale_attr_value</a:t>
            </a:r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ED39C86-0624-4B63-9F01-AE365DCBB8CB}"/>
              </a:ext>
            </a:extLst>
          </p:cNvPr>
          <p:cNvSpPr txBox="1"/>
          <p:nvPr/>
        </p:nvSpPr>
        <p:spPr>
          <a:xfrm>
            <a:off x="3803623" y="5436980"/>
            <a:ext cx="235245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保存每个 </a:t>
            </a:r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SKU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销售属性值</a:t>
            </a:r>
            <a:endParaRPr lang="en-US" altLang="zh-CN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3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单位是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7B07EBED-BB20-4B8C-8A1B-D92805CE508B}"/>
              </a:ext>
            </a:extLst>
          </p:cNvPr>
          <p:cNvCxnSpPr>
            <a:cxnSpLocks/>
            <a:stCxn id="3" idx="3"/>
            <a:endCxn id="14" idx="3"/>
          </p:cNvCxnSpPr>
          <p:nvPr/>
        </p:nvCxnSpPr>
        <p:spPr>
          <a:xfrm flipV="1">
            <a:off x="9684311" y="2644440"/>
            <a:ext cx="223521" cy="1824905"/>
          </a:xfrm>
          <a:prstGeom prst="bentConnector3">
            <a:avLst>
              <a:gd name="adj1" fmla="val 202272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23B4A58-B50B-4F73-BBB6-DD555D8342C7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4655322" y="2886002"/>
            <a:ext cx="2722663" cy="1583336"/>
          </a:xfrm>
          <a:prstGeom prst="bentConnector3">
            <a:avLst>
              <a:gd name="adj1" fmla="val 25045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B0E5EF8-821C-4523-B09B-87A062AD4E14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rot="5400000" flipH="1" flipV="1">
            <a:off x="2381583" y="3190075"/>
            <a:ext cx="560776" cy="16550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CB392F2-6723-4826-B6EA-29319A96666E}"/>
              </a:ext>
            </a:extLst>
          </p:cNvPr>
          <p:cNvCxnSpPr>
            <a:cxnSpLocks/>
            <a:stCxn id="42" idx="0"/>
            <a:endCxn id="51" idx="2"/>
          </p:cNvCxnSpPr>
          <p:nvPr/>
        </p:nvCxnSpPr>
        <p:spPr>
          <a:xfrm rot="16200000" flipV="1">
            <a:off x="3979495" y="3247187"/>
            <a:ext cx="576356" cy="1556379"/>
          </a:xfrm>
          <a:prstGeom prst="bentConnector3">
            <a:avLst>
              <a:gd name="adj1" fmla="val 5104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F8731A2-2E76-4D6A-83D9-CBF979F4F2E9}"/>
              </a:ext>
            </a:extLst>
          </p:cNvPr>
          <p:cNvSpPr/>
          <p:nvPr/>
        </p:nvSpPr>
        <p:spPr>
          <a:xfrm>
            <a:off x="457200" y="4220675"/>
            <a:ext cx="6037324" cy="182978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55C8A34-00FF-44D8-96D6-C644056FB097}"/>
              </a:ext>
            </a:extLst>
          </p:cNvPr>
          <p:cNvSpPr txBox="1"/>
          <p:nvPr/>
        </p:nvSpPr>
        <p:spPr>
          <a:xfrm>
            <a:off x="249861" y="6117809"/>
            <a:ext cx="235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具体属性值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SPU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SKU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3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301</Words>
  <Application>Microsoft Office PowerPoint</Application>
  <PresentationFormat>自定义</PresentationFormat>
  <Paragraphs>107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31</cp:revision>
  <dcterms:created xsi:type="dcterms:W3CDTF">2021-12-18T12:57:29Z</dcterms:created>
  <dcterms:modified xsi:type="dcterms:W3CDTF">2022-01-11T11:10:52Z</dcterms:modified>
</cp:coreProperties>
</file>