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5501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935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5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5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E42707-B7A6-4645-807E-6F8EFA587F0E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D8F835-33B2-4492-9ECB-3DE9C0D2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5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655D2-8E96-40C2-8BE7-03C95CB31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基于聚类思想的图片颜色处理系统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A438A-5200-449E-93F2-C60201E6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————</a:t>
            </a:r>
            <a:r>
              <a:rPr lang="zh-CN" altLang="en-US" dirty="0"/>
              <a:t>机器学习和图像过滤</a:t>
            </a:r>
          </a:p>
        </p:txBody>
      </p:sp>
    </p:spTree>
    <p:extLst>
      <p:ext uri="{BB962C8B-B14F-4D97-AF65-F5344CB8AC3E}">
        <p14:creationId xmlns:p14="http://schemas.microsoft.com/office/powerpoint/2010/main" val="14130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D49E-BA21-4610-BF0C-9799FF2A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73756-54D3-4B76-BAD8-A2281678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PPM</a:t>
            </a:r>
            <a:r>
              <a:rPr lang="zh-CN" altLang="en-US" dirty="0"/>
              <a:t>格式（</a:t>
            </a:r>
            <a:r>
              <a:rPr lang="en-US" altLang="zh-CN" dirty="0"/>
              <a:t>P3</a:t>
            </a:r>
            <a:r>
              <a:rPr lang="zh-CN" altLang="en-US" dirty="0"/>
              <a:t>版本）</a:t>
            </a:r>
            <a:endParaRPr lang="en-US" altLang="zh-CN" dirty="0"/>
          </a:p>
          <a:p>
            <a:r>
              <a:rPr lang="zh-CN" altLang="en-US" dirty="0"/>
              <a:t>原因：它将图像存储为一个大文本文件，从而使我们能够使用简单的字符串处理来读取和写入这些文件，并使用打印命令来写入这些文件。如果要使用任何其他文件格式，则必须处理直接以二进制编码的文件，而不是文本文件。使用</a:t>
            </a:r>
            <a:r>
              <a:rPr lang="en-US" altLang="zh-CN" dirty="0"/>
              <a:t>P3</a:t>
            </a:r>
            <a:r>
              <a:rPr lang="zh-CN" altLang="en-US" dirty="0"/>
              <a:t>版本，而不是压缩后的</a:t>
            </a:r>
            <a:r>
              <a:rPr lang="en-US" altLang="zh-CN" dirty="0"/>
              <a:t>P6</a:t>
            </a:r>
            <a:r>
              <a:rPr lang="zh-CN" altLang="en-US" dirty="0"/>
              <a:t>版本 </a:t>
            </a:r>
            <a:endParaRPr lang="en-US" altLang="zh-CN" dirty="0"/>
          </a:p>
          <a:p>
            <a:r>
              <a:rPr lang="zh-CN" altLang="en-US" dirty="0"/>
              <a:t>生成此格式文件指南：使用任意</a:t>
            </a:r>
            <a:r>
              <a:rPr lang="en-US" altLang="zh-CN" dirty="0" err="1"/>
              <a:t>linux</a:t>
            </a:r>
            <a:r>
              <a:rPr lang="zh-CN" altLang="en-US" dirty="0"/>
              <a:t>操作系统，输入命令</a:t>
            </a:r>
            <a:endParaRPr lang="en-US" altLang="zh-CN" dirty="0"/>
          </a:p>
          <a:p>
            <a:r>
              <a:rPr lang="en-US" altLang="zh-CN" dirty="0"/>
              <a:t>convert &lt;input file name&gt; -resize &lt;size&gt; -compress none &lt;output file name&gt;</a:t>
            </a:r>
          </a:p>
          <a:p>
            <a:r>
              <a:rPr lang="zh-CN" altLang="en-US" dirty="0"/>
              <a:t>注意点：</a:t>
            </a:r>
            <a:r>
              <a:rPr lang="en-US" altLang="zh-CN" dirty="0"/>
              <a:t> &lt;input file name&gt; </a:t>
            </a:r>
            <a:r>
              <a:rPr lang="zh-CN" altLang="en-US" dirty="0"/>
              <a:t>替换为全称，</a:t>
            </a:r>
            <a:r>
              <a:rPr lang="en-US" altLang="zh-CN" dirty="0"/>
              <a:t> &lt;size&gt; </a:t>
            </a:r>
            <a:r>
              <a:rPr lang="zh-CN" altLang="en-US" dirty="0"/>
              <a:t>需要指定为</a:t>
            </a:r>
            <a:r>
              <a:rPr lang="en-US" altLang="zh-CN" dirty="0" err="1"/>
              <a:t>axa</a:t>
            </a:r>
            <a:r>
              <a:rPr lang="en-US" altLang="zh-CN" dirty="0"/>
              <a:t>(</a:t>
            </a:r>
            <a:r>
              <a:rPr lang="en-US" altLang="zh-CN" dirty="0" err="1"/>
              <a:t>axb</a:t>
            </a:r>
            <a:r>
              <a:rPr lang="en-US" altLang="zh-CN" dirty="0"/>
              <a:t>)</a:t>
            </a:r>
            <a:r>
              <a:rPr lang="zh-CN" altLang="en-US" dirty="0"/>
              <a:t>形式，</a:t>
            </a:r>
            <a:r>
              <a:rPr lang="en-US" altLang="zh-CN" dirty="0"/>
              <a:t>&lt;output file name&gt;</a:t>
            </a:r>
            <a:r>
              <a:rPr lang="zh-CN" altLang="en-US" dirty="0"/>
              <a:t>需要以</a:t>
            </a:r>
            <a:r>
              <a:rPr lang="en-US" altLang="zh-CN" dirty="0"/>
              <a:t>.ppm</a:t>
            </a:r>
            <a:r>
              <a:rPr lang="zh-CN" altLang="en-US" dirty="0"/>
              <a:t>结尾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724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3E44-439F-4955-90B1-73293F9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</a:t>
            </a:r>
            <a:r>
              <a:rPr lang="zh-CN" altLang="en-US" dirty="0"/>
              <a:t>文件概览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2E14C-2A16-456A-9BE3-95A7B8DA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1" y="2102477"/>
            <a:ext cx="5529303" cy="35290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8F2B38-40A2-45D2-8D1E-9014DC533518}"/>
              </a:ext>
            </a:extLst>
          </p:cNvPr>
          <p:cNvSpPr txBox="1"/>
          <p:nvPr/>
        </p:nvSpPr>
        <p:spPr>
          <a:xfrm>
            <a:off x="2708869" y="1883266"/>
            <a:ext cx="42928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FE0C82-01D0-41C0-B31F-A92CE171BAE1}"/>
              </a:ext>
            </a:extLst>
          </p:cNvPr>
          <p:cNvSpPr txBox="1"/>
          <p:nvPr/>
        </p:nvSpPr>
        <p:spPr>
          <a:xfrm>
            <a:off x="3915197" y="2084634"/>
            <a:ext cx="42928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高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CC39FD-CD6C-40C5-87B8-61519CD118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23511" y="2252598"/>
            <a:ext cx="429302" cy="2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BC75C-64B4-4D86-9606-3DC7F8300850}"/>
              </a:ext>
            </a:extLst>
          </p:cNvPr>
          <p:cNvCxnSpPr/>
          <p:nvPr/>
        </p:nvCxnSpPr>
        <p:spPr>
          <a:xfrm flipH="1">
            <a:off x="3674785" y="2286000"/>
            <a:ext cx="236100" cy="1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0D518BB-D5A2-4A81-9572-D441301C2528}"/>
              </a:ext>
            </a:extLst>
          </p:cNvPr>
          <p:cNvSpPr txBox="1"/>
          <p:nvPr/>
        </p:nvSpPr>
        <p:spPr>
          <a:xfrm>
            <a:off x="5031361" y="2453966"/>
            <a:ext cx="133304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最大颜色值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B867617-5543-408D-B0A7-F3D98696BBAB}"/>
              </a:ext>
            </a:extLst>
          </p:cNvPr>
          <p:cNvCxnSpPr>
            <a:stCxn id="13" idx="1"/>
          </p:cNvCxnSpPr>
          <p:nvPr/>
        </p:nvCxnSpPr>
        <p:spPr>
          <a:xfrm flipH="1">
            <a:off x="3670473" y="2638632"/>
            <a:ext cx="1360888" cy="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FD9282D-7DF2-480C-9F13-DEF48A71E5FF}"/>
              </a:ext>
            </a:extLst>
          </p:cNvPr>
          <p:cNvSpPr txBox="1"/>
          <p:nvPr/>
        </p:nvSpPr>
        <p:spPr>
          <a:xfrm>
            <a:off x="4839155" y="2991264"/>
            <a:ext cx="1124917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R,G,B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1BF650-C8F9-48EF-8617-CC86369F3F5F}"/>
              </a:ext>
            </a:extLst>
          </p:cNvPr>
          <p:cNvCxnSpPr/>
          <p:nvPr/>
        </p:nvCxnSpPr>
        <p:spPr>
          <a:xfrm flipH="1" flipV="1">
            <a:off x="4217158" y="2823298"/>
            <a:ext cx="618699" cy="3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7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DC2A-D786-4742-B390-6484747E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代码内部像素组织方式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691EB-53BE-4701-99A3-64D9DBF3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说明：列表数为宽度，列表中元素数目为高度</a:t>
            </a:r>
            <a:endParaRPr lang="en-US" altLang="zh-CN" dirty="0"/>
          </a:p>
          <a:p>
            <a:r>
              <a:rPr lang="zh-CN" altLang="en-US" dirty="0"/>
              <a:t>例子：访问绿色块，应为</a:t>
            </a:r>
            <a:r>
              <a:rPr lang="en-US" altLang="zh-CN" dirty="0"/>
              <a:t>image[1][0]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B864C-BAF0-4E07-97DE-7D922DEA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45" y="2286000"/>
            <a:ext cx="4510120" cy="757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7908C7-9123-47A1-9E21-E71A0CD3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47" y="324825"/>
            <a:ext cx="3747578" cy="24140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C57906-193A-4239-9709-FC01927FF958}"/>
              </a:ext>
            </a:extLst>
          </p:cNvPr>
          <p:cNvSpPr txBox="1"/>
          <p:nvPr/>
        </p:nvSpPr>
        <p:spPr>
          <a:xfrm flipV="1">
            <a:off x="4635689" y="2483893"/>
            <a:ext cx="3093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2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5E0AE-DED9-47E9-BC08-D744FC0C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4BDCB-43D8-4105-A67A-4D8BA07F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Image_utils.py</a:t>
            </a:r>
            <a:r>
              <a:rPr lang="zh-CN" altLang="en-US" dirty="0"/>
              <a:t>：提供读入、获取宽和高和保存</a:t>
            </a:r>
            <a:r>
              <a:rPr lang="en-US" altLang="zh-CN" dirty="0"/>
              <a:t>ppm</a:t>
            </a:r>
            <a:r>
              <a:rPr lang="zh-CN" altLang="en-US" dirty="0"/>
              <a:t>文件功能</a:t>
            </a:r>
            <a:endParaRPr lang="en-US" altLang="zh-CN" dirty="0"/>
          </a:p>
          <a:p>
            <a:r>
              <a:rPr lang="en-US" altLang="zh-CN" dirty="0"/>
              <a:t>Image_utils_test.py</a:t>
            </a:r>
            <a:r>
              <a:rPr lang="zh-CN" altLang="en-US" dirty="0"/>
              <a:t>：颜色翻转测试，主要测试是否正确读入和保存</a:t>
            </a:r>
            <a:endParaRPr lang="en-US" altLang="zh-CN" dirty="0"/>
          </a:p>
          <a:p>
            <a:r>
              <a:rPr lang="en-US" altLang="zh-CN" dirty="0"/>
              <a:t>K_means.py</a:t>
            </a:r>
            <a:r>
              <a:rPr lang="zh-CN" altLang="en-US" dirty="0"/>
              <a:t>：基于聚类思想，进行颜色过滤</a:t>
            </a:r>
            <a:endParaRPr lang="en-US" altLang="zh-CN" dirty="0"/>
          </a:p>
          <a:p>
            <a:r>
              <a:rPr lang="en-US" altLang="zh-CN" dirty="0"/>
              <a:t>Run_k_means.py</a:t>
            </a:r>
            <a:r>
              <a:rPr lang="zh-CN" altLang="en-US" dirty="0"/>
              <a:t>：调用运行</a:t>
            </a:r>
            <a:r>
              <a:rPr lang="en-US" altLang="zh-CN" dirty="0"/>
              <a:t>k_means.py</a:t>
            </a:r>
            <a:r>
              <a:rPr lang="zh-CN" altLang="en-US" dirty="0"/>
              <a:t>中的函数</a:t>
            </a:r>
            <a:endParaRPr lang="en-US" altLang="zh-CN" dirty="0"/>
          </a:p>
          <a:p>
            <a:r>
              <a:rPr lang="en-US" altLang="zh-CN" dirty="0" err="1"/>
              <a:t>Pic.ui</a:t>
            </a:r>
            <a:r>
              <a:rPr lang="zh-CN" altLang="en-US" dirty="0"/>
              <a:t>：基于</a:t>
            </a:r>
            <a:r>
              <a:rPr lang="en-US" altLang="zh-CN" dirty="0" err="1"/>
              <a:t>pyqt</a:t>
            </a:r>
            <a:r>
              <a:rPr lang="zh-CN" altLang="en-US" dirty="0"/>
              <a:t>制作的</a:t>
            </a:r>
            <a:r>
              <a:rPr lang="en-US" altLang="zh-CN" dirty="0" err="1"/>
              <a:t>gui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ui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Pic.py</a:t>
            </a:r>
            <a:r>
              <a:rPr lang="zh-CN" altLang="en-US" dirty="0"/>
              <a:t>：根据</a:t>
            </a:r>
            <a:r>
              <a:rPr lang="en-US" altLang="zh-CN" dirty="0" err="1"/>
              <a:t>pic.ui</a:t>
            </a:r>
            <a:r>
              <a:rPr lang="zh-CN" altLang="en-US" dirty="0"/>
              <a:t>编译生成的</a:t>
            </a:r>
            <a:r>
              <a:rPr lang="en-US" altLang="zh-CN" dirty="0"/>
              <a:t>python</a:t>
            </a:r>
            <a:r>
              <a:rPr lang="zh-CN" altLang="en-US" dirty="0"/>
              <a:t>文件，添加函数，完成</a:t>
            </a:r>
            <a:r>
              <a:rPr lang="en-US" altLang="zh-CN" dirty="0" err="1"/>
              <a:t>gui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en-US" altLang="zh-CN" dirty="0"/>
              <a:t>Runpy.py</a:t>
            </a:r>
            <a:r>
              <a:rPr lang="zh-CN" altLang="en-US" dirty="0"/>
              <a:t>：整个项目的入口</a:t>
            </a:r>
          </a:p>
        </p:txBody>
      </p:sp>
    </p:spTree>
    <p:extLst>
      <p:ext uri="{BB962C8B-B14F-4D97-AF65-F5344CB8AC3E}">
        <p14:creationId xmlns:p14="http://schemas.microsoft.com/office/powerpoint/2010/main" val="15758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B08CC-261F-41D4-BA2E-984A3AD4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K_means.py</a:t>
            </a:r>
            <a:r>
              <a:rPr lang="zh-CN" altLang="en-US" dirty="0"/>
              <a:t>文件说明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8383-526B-4C26-90DC-82D81D53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介绍核心文件的思路和流程</a:t>
            </a:r>
            <a:endParaRPr lang="en-US" altLang="zh-CN" dirty="0"/>
          </a:p>
          <a:p>
            <a:r>
              <a:rPr lang="zh-CN" altLang="en-US" dirty="0"/>
              <a:t>随机初始化含有</a:t>
            </a:r>
            <a:r>
              <a:rPr lang="en-US" altLang="zh-CN" dirty="0"/>
              <a:t>k</a:t>
            </a:r>
            <a:r>
              <a:rPr lang="zh-CN" altLang="en-US" dirty="0"/>
              <a:t>个颜色的列表</a:t>
            </a:r>
            <a:r>
              <a:rPr lang="en-US" altLang="zh-CN" dirty="0"/>
              <a:t>--》</a:t>
            </a:r>
            <a:r>
              <a:rPr lang="zh-CN" altLang="en-US" dirty="0"/>
              <a:t>计算整幅图像与列表中</a:t>
            </a:r>
            <a:r>
              <a:rPr lang="en-US" altLang="zh-CN" dirty="0"/>
              <a:t>k</a:t>
            </a:r>
            <a:r>
              <a:rPr lang="zh-CN" altLang="en-US" dirty="0"/>
              <a:t>个颜色的相近度，返回最相近的颜色的下标</a:t>
            </a:r>
            <a:r>
              <a:rPr lang="en-US" altLang="zh-CN" dirty="0"/>
              <a:t>--》</a:t>
            </a:r>
            <a:r>
              <a:rPr lang="zh-CN" altLang="en-US" dirty="0"/>
              <a:t>重新遍历整幅图片，根据他们最相近的颜色进行归类</a:t>
            </a:r>
            <a:r>
              <a:rPr lang="en-US" altLang="zh-CN" dirty="0"/>
              <a:t>--》</a:t>
            </a:r>
            <a:r>
              <a:rPr lang="zh-CN" altLang="en-US" dirty="0"/>
              <a:t>重新计算每个类别的均值，作为新的</a:t>
            </a:r>
            <a:r>
              <a:rPr lang="en-US" altLang="zh-CN" dirty="0"/>
              <a:t>k</a:t>
            </a:r>
            <a:r>
              <a:rPr lang="zh-CN" altLang="en-US" dirty="0"/>
              <a:t>个颜色的列表</a:t>
            </a:r>
            <a:r>
              <a:rPr lang="en-US" altLang="zh-CN" dirty="0"/>
              <a:t>--》</a:t>
            </a:r>
            <a:r>
              <a:rPr lang="zh-CN" altLang="en-US" dirty="0"/>
              <a:t>循环操作</a:t>
            </a:r>
            <a:r>
              <a:rPr lang="en-US" altLang="zh-CN" dirty="0"/>
              <a:t>--》</a:t>
            </a:r>
            <a:r>
              <a:rPr lang="zh-CN" altLang="en-US" dirty="0"/>
              <a:t>直到不再更新为止</a:t>
            </a:r>
          </a:p>
        </p:txBody>
      </p:sp>
    </p:spTree>
    <p:extLst>
      <p:ext uri="{BB962C8B-B14F-4D97-AF65-F5344CB8AC3E}">
        <p14:creationId xmlns:p14="http://schemas.microsoft.com/office/powerpoint/2010/main" val="23830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E462-DF77-4784-9FC8-64EA742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界面展示</a:t>
            </a:r>
          </a:p>
        </p:txBody>
      </p:sp>
      <p:pic>
        <p:nvPicPr>
          <p:cNvPr id="5" name="内容占位符 4" descr="社交网络的手机截图&#10;&#10;描述已自动生成">
            <a:extLst>
              <a:ext uri="{FF2B5EF4-FFF2-40B4-BE49-F238E27FC236}">
                <a16:creationId xmlns:a16="http://schemas.microsoft.com/office/drawing/2014/main" id="{CC89606B-1EED-4293-B2E5-D2A82BF97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97" y="2051497"/>
            <a:ext cx="5153737" cy="4227490"/>
          </a:xfrm>
        </p:spPr>
      </p:pic>
    </p:spTree>
    <p:extLst>
      <p:ext uri="{BB962C8B-B14F-4D97-AF65-F5344CB8AC3E}">
        <p14:creationId xmlns:p14="http://schemas.microsoft.com/office/powerpoint/2010/main" val="410254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42AA5-8A1C-4532-8324-FD9D5E29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6ED6-9BCB-4F8A-A0CD-EF41C238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6806"/>
            <a:ext cx="9601200" cy="3581400"/>
          </a:xfrm>
        </p:spPr>
        <p:txBody>
          <a:bodyPr/>
          <a:lstStyle/>
          <a:p>
            <a:r>
              <a:rPr lang="zh-CN" altLang="en-US" dirty="0"/>
              <a:t>输入聚类后颜色为</a:t>
            </a:r>
            <a:r>
              <a:rPr lang="en-US" altLang="zh-CN" dirty="0"/>
              <a:t>7</a:t>
            </a:r>
            <a:r>
              <a:rPr lang="zh-CN" altLang="en-US" dirty="0"/>
              <a:t>，左边为原图，右边为生成图，由于基于随机初始化，有时需要多运行几次，才能得到理想效果。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B6AB7B-E4FD-4317-8D36-F1C44632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310" y="2734677"/>
            <a:ext cx="4913318" cy="36849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C706D-C46E-4183-A251-E6912CC3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70" y="2734677"/>
            <a:ext cx="4913319" cy="36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203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149</TotalTime>
  <Words>433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Franklin Gothic Book</vt:lpstr>
      <vt:lpstr>剪切</vt:lpstr>
      <vt:lpstr>基于聚类思想的图片颜色处理系统</vt:lpstr>
      <vt:lpstr>文件格式</vt:lpstr>
      <vt:lpstr>P3文件概览</vt:lpstr>
      <vt:lpstr>代码内部像素组织方式</vt:lpstr>
      <vt:lpstr>文件说明</vt:lpstr>
      <vt:lpstr>K_means.py文件说明</vt:lpstr>
      <vt:lpstr>界面展示</vt:lpstr>
      <vt:lpstr>结果演示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基于聚类思想的图片颜色处理系统</dc:title>
  <dc:creator>WangYuCong</dc:creator>
  <cp:lastModifiedBy>WangYuCong</cp:lastModifiedBy>
  <cp:revision>23</cp:revision>
  <dcterms:created xsi:type="dcterms:W3CDTF">2020-03-30T09:58:39Z</dcterms:created>
  <dcterms:modified xsi:type="dcterms:W3CDTF">2020-03-30T12:28:12Z</dcterms:modified>
</cp:coreProperties>
</file>