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5.xml" ContentType="application/vnd.openxmlformats-officedocument.theme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6.xml" ContentType="application/vnd.openxmlformats-officedocument.theme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theme/theme7.xml" ContentType="application/vnd.openxmlformats-officedocument.theme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  <p:sldMasterId id="2147483655" r:id="rId2"/>
    <p:sldMasterId id="2147483657" r:id="rId3"/>
    <p:sldMasterId id="2147483658" r:id="rId4"/>
    <p:sldMasterId id="2147483659" r:id="rId5"/>
    <p:sldMasterId id="2147483660" r:id="rId6"/>
    <p:sldMasterId id="2147483661" r:id="rId7"/>
    <p:sldMasterId id="2147483662" r:id="rId8"/>
  </p:sldMasterIdLst>
  <p:notesMasterIdLst>
    <p:notesMasterId r:id="rId47"/>
  </p:notesMasterIdLst>
  <p:handoutMasterIdLst>
    <p:handoutMasterId r:id="rId48"/>
  </p:handoutMasterIdLst>
  <p:sldIdLst>
    <p:sldId id="675" r:id="rId9"/>
    <p:sldId id="540" r:id="rId10"/>
    <p:sldId id="612" r:id="rId11"/>
    <p:sldId id="705" r:id="rId12"/>
    <p:sldId id="691" r:id="rId13"/>
    <p:sldId id="692" r:id="rId14"/>
    <p:sldId id="693" r:id="rId15"/>
    <p:sldId id="707" r:id="rId16"/>
    <p:sldId id="712" r:id="rId17"/>
    <p:sldId id="614" r:id="rId18"/>
    <p:sldId id="617" r:id="rId19"/>
    <p:sldId id="714" r:id="rId20"/>
    <p:sldId id="473" r:id="rId21"/>
    <p:sldId id="475" r:id="rId22"/>
    <p:sldId id="464" r:id="rId23"/>
    <p:sldId id="465" r:id="rId24"/>
    <p:sldId id="476" r:id="rId25"/>
    <p:sldId id="477" r:id="rId26"/>
    <p:sldId id="478" r:id="rId27"/>
    <p:sldId id="618" r:id="rId28"/>
    <p:sldId id="695" r:id="rId29"/>
    <p:sldId id="620" r:id="rId30"/>
    <p:sldId id="710" r:id="rId31"/>
    <p:sldId id="676" r:id="rId32"/>
    <p:sldId id="677" r:id="rId33"/>
    <p:sldId id="713" r:id="rId34"/>
    <p:sldId id="678" r:id="rId35"/>
    <p:sldId id="715" r:id="rId36"/>
    <p:sldId id="656" r:id="rId37"/>
    <p:sldId id="696" r:id="rId38"/>
    <p:sldId id="697" r:id="rId39"/>
    <p:sldId id="698" r:id="rId40"/>
    <p:sldId id="699" r:id="rId41"/>
    <p:sldId id="700" r:id="rId42"/>
    <p:sldId id="701" r:id="rId43"/>
    <p:sldId id="702" r:id="rId44"/>
    <p:sldId id="703" r:id="rId45"/>
    <p:sldId id="482" r:id="rId46"/>
  </p:sldIdLst>
  <p:sldSz cx="9144000" cy="6858000" type="screen4x3"/>
  <p:notesSz cx="6761163" cy="99314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>
          <p15:clr>
            <a:srgbClr val="A4A3A4"/>
          </p15:clr>
        </p15:guide>
        <p15:guide id="2" pos="213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0F0F0"/>
    <a:srgbClr val="DDDDDD"/>
    <a:srgbClr val="808080"/>
    <a:srgbClr val="66CCFF"/>
    <a:srgbClr val="009696"/>
    <a:srgbClr val="339933"/>
    <a:srgbClr val="FFC7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6" autoAdjust="0"/>
    <p:restoredTop sz="93409" autoAdjust="0"/>
  </p:normalViewPr>
  <p:slideViewPr>
    <p:cSldViewPr>
      <p:cViewPr varScale="1">
        <p:scale>
          <a:sx n="85" d="100"/>
          <a:sy n="85" d="100"/>
        </p:scale>
        <p:origin x="127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3317" y="86"/>
      </p:cViewPr>
      <p:guideLst>
        <p:guide orient="horz" pos="3128"/>
        <p:guide pos="213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41" Type="http://schemas.openxmlformats.org/officeDocument/2006/relationships/slide" Target="slides/slide3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presProps" Target="pres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handoutMaster" Target="handoutMasters/handoutMaster1.xml"/><Relationship Id="rId8" Type="http://schemas.openxmlformats.org/officeDocument/2006/relationships/slideMaster" Target="slideMasters/slideMaster8.xml"/><Relationship Id="rId5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34E0D5A2-BD8E-E5A3-024A-71ED483B7FE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525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7" tIns="45719" rIns="91437" bIns="45719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E5DB1FC9-C61C-5F0C-498E-C5FDEF697EC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050" y="0"/>
            <a:ext cx="2930525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7" tIns="45719" rIns="91437" bIns="4571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2" name="Rectangle 4">
            <a:extLst>
              <a:ext uri="{FF2B5EF4-FFF2-40B4-BE49-F238E27FC236}">
                <a16:creationId xmlns:a16="http://schemas.microsoft.com/office/drawing/2014/main" id="{9F0945D7-F0ED-8198-759D-CF14EACA601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2925"/>
            <a:ext cx="2930525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7" tIns="45719" rIns="91437" bIns="45719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50D40D53-34DF-9F06-4F10-546E4DD86C0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050" y="9432925"/>
            <a:ext cx="2930525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7" tIns="45719" rIns="91437" bIns="4571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FC73B608-1C4B-4402-AC28-2FA40028AFB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>
            <a:extLst>
              <a:ext uri="{FF2B5EF4-FFF2-40B4-BE49-F238E27FC236}">
                <a16:creationId xmlns:a16="http://schemas.microsoft.com/office/drawing/2014/main" id="{89541B8D-CB86-891B-2844-861BC272380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525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7" tIns="45719" rIns="91437" bIns="45719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5219" name="Rectangle 3">
            <a:extLst>
              <a:ext uri="{FF2B5EF4-FFF2-40B4-BE49-F238E27FC236}">
                <a16:creationId xmlns:a16="http://schemas.microsoft.com/office/drawing/2014/main" id="{C0FB419C-45E8-F326-065D-E328AB37A39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29050" y="0"/>
            <a:ext cx="2930525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7" tIns="45719" rIns="91437" bIns="4571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FC263BFB-F821-83E8-7E1F-9D4CD2DA3AD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8525" y="744538"/>
            <a:ext cx="496570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65221" name="Rectangle 5">
            <a:extLst>
              <a:ext uri="{FF2B5EF4-FFF2-40B4-BE49-F238E27FC236}">
                <a16:creationId xmlns:a16="http://schemas.microsoft.com/office/drawing/2014/main" id="{09AF4FB1-CBB1-F533-B71B-301C7BC3160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6275" y="4718050"/>
            <a:ext cx="5408613" cy="44688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7" tIns="45719" rIns="91437" bIns="4571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265222" name="Rectangle 6">
            <a:extLst>
              <a:ext uri="{FF2B5EF4-FFF2-40B4-BE49-F238E27FC236}">
                <a16:creationId xmlns:a16="http://schemas.microsoft.com/office/drawing/2014/main" id="{A93DC448-E2FB-8378-B8DA-C1C2C3E0A59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930525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7" tIns="45719" rIns="91437" bIns="45719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5223" name="Rectangle 7">
            <a:extLst>
              <a:ext uri="{FF2B5EF4-FFF2-40B4-BE49-F238E27FC236}">
                <a16:creationId xmlns:a16="http://schemas.microsoft.com/office/drawing/2014/main" id="{C5DDCA25-807A-BF10-E55A-AFEEB68E8C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9050" y="9432925"/>
            <a:ext cx="2930525" cy="4968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7" tIns="45719" rIns="91437" bIns="4571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27DA902-5CAE-4C46-81AA-F9A78CB189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>
            <a:extLst>
              <a:ext uri="{FF2B5EF4-FFF2-40B4-BE49-F238E27FC236}">
                <a16:creationId xmlns:a16="http://schemas.microsoft.com/office/drawing/2014/main" id="{60D23414-8C44-A48C-C9C4-D2DC91B296F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备注占位符 2">
            <a:extLst>
              <a:ext uri="{FF2B5EF4-FFF2-40B4-BE49-F238E27FC236}">
                <a16:creationId xmlns:a16="http://schemas.microsoft.com/office/drawing/2014/main" id="{1CCC4B07-D5A2-6C24-8BED-CA295DE489F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0244" name="灯片编号占位符 3">
            <a:extLst>
              <a:ext uri="{FF2B5EF4-FFF2-40B4-BE49-F238E27FC236}">
                <a16:creationId xmlns:a16="http://schemas.microsoft.com/office/drawing/2014/main" id="{AB88B366-4A89-203A-12C3-EC5A54BED7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</a:pPr>
            <a:fld id="{BF8BAE18-56FF-4069-A625-F6319E6011D7}" type="slidenum">
              <a:rPr lang="zh-CN" altLang="en-US"/>
              <a:pPr>
                <a:spcBef>
                  <a:spcPct val="0"/>
                </a:spcBef>
              </a:pPr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2151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2151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2151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2151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>
            <a:extLst>
              <a:ext uri="{FF2B5EF4-FFF2-40B4-BE49-F238E27FC236}">
                <a16:creationId xmlns:a16="http://schemas.microsoft.com/office/drawing/2014/main" id="{CF25360F-672A-1A61-7DD5-299F91C5A00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1" name="备注占位符 2">
            <a:extLst>
              <a:ext uri="{FF2B5EF4-FFF2-40B4-BE49-F238E27FC236}">
                <a16:creationId xmlns:a16="http://schemas.microsoft.com/office/drawing/2014/main" id="{D4EAB58A-AC70-6D65-97E7-75609EE1F7F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2772" name="灯片编号占位符 3">
            <a:extLst>
              <a:ext uri="{FF2B5EF4-FFF2-40B4-BE49-F238E27FC236}">
                <a16:creationId xmlns:a16="http://schemas.microsoft.com/office/drawing/2014/main" id="{9FCD9B0B-77DC-5A4B-7141-9211317441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CAD350A-28F3-46E0-B7C0-01CD4B090AE2}" type="slidenum">
              <a:rPr lang="zh-CN" altLang="en-US">
                <a:latin typeface="Calibri" panose="020F0502020204030204" pitchFamily="34" charset="0"/>
                <a:ea typeface="黑体" panose="02010609060101010101" pitchFamily="49" charset="-122"/>
              </a:rPr>
              <a:pPr/>
              <a:t>20</a:t>
            </a:fld>
            <a:endParaRPr lang="zh-CN" altLang="en-US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>
            <a:extLst>
              <a:ext uri="{FF2B5EF4-FFF2-40B4-BE49-F238E27FC236}">
                <a16:creationId xmlns:a16="http://schemas.microsoft.com/office/drawing/2014/main" id="{0C13D2C2-8082-C8FA-8F4A-7FAAE73EC0A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备注占位符 2">
            <a:extLst>
              <a:ext uri="{FF2B5EF4-FFF2-40B4-BE49-F238E27FC236}">
                <a16:creationId xmlns:a16="http://schemas.microsoft.com/office/drawing/2014/main" id="{ACFDBC4D-180C-AA5A-CB68-09D22953254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4820" name="灯片编号占位符 3">
            <a:extLst>
              <a:ext uri="{FF2B5EF4-FFF2-40B4-BE49-F238E27FC236}">
                <a16:creationId xmlns:a16="http://schemas.microsoft.com/office/drawing/2014/main" id="{E8E87118-C05F-C474-FA17-78A691C4AA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AAACF0B-4AA2-4817-8D20-59A79EEE4557}" type="slidenum">
              <a:rPr lang="zh-CN" altLang="en-US">
                <a:latin typeface="Calibri" panose="020F0502020204030204" pitchFamily="34" charset="0"/>
                <a:ea typeface="黑体" panose="02010609060101010101" pitchFamily="49" charset="-122"/>
              </a:rPr>
              <a:pPr/>
              <a:t>21</a:t>
            </a:fld>
            <a:endParaRPr lang="zh-CN" altLang="en-US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>
            <a:extLst>
              <a:ext uri="{FF2B5EF4-FFF2-40B4-BE49-F238E27FC236}">
                <a16:creationId xmlns:a16="http://schemas.microsoft.com/office/drawing/2014/main" id="{4EC600B4-07B7-5F04-AE7A-255D40EDCA1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备注占位符 2">
            <a:extLst>
              <a:ext uri="{FF2B5EF4-FFF2-40B4-BE49-F238E27FC236}">
                <a16:creationId xmlns:a16="http://schemas.microsoft.com/office/drawing/2014/main" id="{FAF32C6E-C933-7ADB-1109-D8E075D982C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6868" name="灯片编号占位符 3">
            <a:extLst>
              <a:ext uri="{FF2B5EF4-FFF2-40B4-BE49-F238E27FC236}">
                <a16:creationId xmlns:a16="http://schemas.microsoft.com/office/drawing/2014/main" id="{2F43685C-D3B4-466F-E787-F03197CBCA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49746DB-18BA-45F3-ADD8-A5A4F2C7F0AE}" type="slidenum">
              <a:rPr lang="zh-CN" altLang="en-US">
                <a:latin typeface="Calibri" panose="020F0502020204030204" pitchFamily="34" charset="0"/>
                <a:ea typeface="黑体" panose="02010609060101010101" pitchFamily="49" charset="-122"/>
              </a:rPr>
              <a:pPr/>
              <a:t>22</a:t>
            </a:fld>
            <a:endParaRPr lang="zh-CN" altLang="en-US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2C7A59C5-07B3-C172-3DFB-484F3DE454D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F88F2C7D-C8E5-3E50-48DF-2B1E023AC1B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1E169BB6-ED87-E37D-F308-7874A19F93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32C81B2-B640-4EED-8976-250273E73A8F}" type="slidenum">
              <a:rPr lang="zh-CN" altLang="en-US">
                <a:latin typeface="Calibri" panose="020F0502020204030204" pitchFamily="34" charset="0"/>
                <a:ea typeface="黑体" panose="02010609060101010101" pitchFamily="49" charset="-122"/>
              </a:rPr>
              <a:pPr/>
              <a:t>23</a:t>
            </a:fld>
            <a:endParaRPr lang="zh-CN" altLang="en-US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>
            <a:extLst>
              <a:ext uri="{FF2B5EF4-FFF2-40B4-BE49-F238E27FC236}">
                <a16:creationId xmlns:a16="http://schemas.microsoft.com/office/drawing/2014/main" id="{D24F02ED-0C16-CE4A-DA5E-749CBC4FAFD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备注占位符 2">
            <a:extLst>
              <a:ext uri="{FF2B5EF4-FFF2-40B4-BE49-F238E27FC236}">
                <a16:creationId xmlns:a16="http://schemas.microsoft.com/office/drawing/2014/main" id="{04E6324A-DBAB-EBCE-116A-AFFDF75183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3012" name="灯片编号占位符 3">
            <a:extLst>
              <a:ext uri="{FF2B5EF4-FFF2-40B4-BE49-F238E27FC236}">
                <a16:creationId xmlns:a16="http://schemas.microsoft.com/office/drawing/2014/main" id="{ED0A4466-DB83-97C0-06BC-2968E5F250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03035F3-6B6A-42F3-BD4E-F9B0F9DA5892}" type="slidenum">
              <a:rPr lang="zh-CN" altLang="en-US">
                <a:latin typeface="Calibri" panose="020F0502020204030204" pitchFamily="34" charset="0"/>
                <a:ea typeface="黑体" panose="02010609060101010101" pitchFamily="49" charset="-122"/>
              </a:rPr>
              <a:pPr/>
              <a:t>24</a:t>
            </a:fld>
            <a:endParaRPr lang="zh-CN" altLang="en-US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>
            <a:extLst>
              <a:ext uri="{FF2B5EF4-FFF2-40B4-BE49-F238E27FC236}">
                <a16:creationId xmlns:a16="http://schemas.microsoft.com/office/drawing/2014/main" id="{FEDA630D-D6D8-2630-07E5-C2CF9C1DC67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备注占位符 2">
            <a:extLst>
              <a:ext uri="{FF2B5EF4-FFF2-40B4-BE49-F238E27FC236}">
                <a16:creationId xmlns:a16="http://schemas.microsoft.com/office/drawing/2014/main" id="{DAB7AFAB-B74B-FFC5-7772-8C419366779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5060" name="灯片编号占位符 3">
            <a:extLst>
              <a:ext uri="{FF2B5EF4-FFF2-40B4-BE49-F238E27FC236}">
                <a16:creationId xmlns:a16="http://schemas.microsoft.com/office/drawing/2014/main" id="{45E1EC32-7732-F085-48FD-48E09AD1B2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3ED499B-67AF-40F8-9213-BB2998E5F90F}" type="slidenum">
              <a:rPr lang="zh-CN" altLang="en-US">
                <a:latin typeface="Calibri" panose="020F0502020204030204" pitchFamily="34" charset="0"/>
                <a:ea typeface="黑体" panose="02010609060101010101" pitchFamily="49" charset="-122"/>
              </a:rPr>
              <a:pPr/>
              <a:t>25</a:t>
            </a:fld>
            <a:endParaRPr lang="zh-CN" altLang="en-US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>
            <a:extLst>
              <a:ext uri="{FF2B5EF4-FFF2-40B4-BE49-F238E27FC236}">
                <a16:creationId xmlns:a16="http://schemas.microsoft.com/office/drawing/2014/main" id="{AA58095F-6AE2-713F-9D33-151B9B1C484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>
            <a:extLst>
              <a:ext uri="{FF2B5EF4-FFF2-40B4-BE49-F238E27FC236}">
                <a16:creationId xmlns:a16="http://schemas.microsoft.com/office/drawing/2014/main" id="{49982FAE-5CDD-EC17-10B1-7B5059C9DC0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4340" name="灯片编号占位符 3">
            <a:extLst>
              <a:ext uri="{FF2B5EF4-FFF2-40B4-BE49-F238E27FC236}">
                <a16:creationId xmlns:a16="http://schemas.microsoft.com/office/drawing/2014/main" id="{1FAF4314-910C-F647-0766-CAD29D02FA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B07E9A2-05CA-4327-A20A-4A95A9BBD670}" type="slidenum">
              <a:rPr lang="zh-CN" altLang="en-US">
                <a:latin typeface="Calibri" panose="020F0502020204030204" pitchFamily="34" charset="0"/>
                <a:ea typeface="黑体" panose="02010609060101010101" pitchFamily="49" charset="-122"/>
              </a:rPr>
              <a:pPr/>
              <a:t>3</a:t>
            </a:fld>
            <a:endParaRPr lang="zh-CN" altLang="en-US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D08AC8E3-F540-71E4-4207-F1746AC0B46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61FDD4AF-9A27-B02E-7E63-3BBA46054FC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A4A8E6AE-3060-F2F0-3CEA-D11FE3939B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A69EEF1-2C5B-49A1-BBAC-0DAEBBF84056}" type="slidenum">
              <a:rPr lang="zh-CN" altLang="en-US">
                <a:latin typeface="Calibri" panose="020F0502020204030204" pitchFamily="34" charset="0"/>
                <a:ea typeface="黑体" panose="02010609060101010101" pitchFamily="49" charset="-122"/>
              </a:rPr>
              <a:pPr/>
              <a:t>27</a:t>
            </a:fld>
            <a:endParaRPr lang="zh-CN" altLang="en-US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>
            <a:extLst>
              <a:ext uri="{FF2B5EF4-FFF2-40B4-BE49-F238E27FC236}">
                <a16:creationId xmlns:a16="http://schemas.microsoft.com/office/drawing/2014/main" id="{1FDDC30B-36C9-2E5E-39A0-B13E03A7752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备注占位符 2">
            <a:extLst>
              <a:ext uri="{FF2B5EF4-FFF2-40B4-BE49-F238E27FC236}">
                <a16:creationId xmlns:a16="http://schemas.microsoft.com/office/drawing/2014/main" id="{0E4AB802-D0DD-8997-F8CD-F50F24F075E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204" name="灯片编号占位符 3">
            <a:extLst>
              <a:ext uri="{FF2B5EF4-FFF2-40B4-BE49-F238E27FC236}">
                <a16:creationId xmlns:a16="http://schemas.microsoft.com/office/drawing/2014/main" id="{91FC7D4C-E190-D041-2E88-6F0C4EDFE4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D1F6F2E-424A-44B9-B8BB-156B665AAFD8}" type="slidenum">
              <a:rPr lang="zh-CN" altLang="en-US">
                <a:latin typeface="Calibri" panose="020F0502020204030204" pitchFamily="34" charset="0"/>
                <a:ea typeface="黑体" panose="02010609060101010101" pitchFamily="49" charset="-122"/>
              </a:rPr>
              <a:pPr/>
              <a:t>29</a:t>
            </a:fld>
            <a:endParaRPr lang="zh-CN" altLang="en-US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>
            <a:extLst>
              <a:ext uri="{FF2B5EF4-FFF2-40B4-BE49-F238E27FC236}">
                <a16:creationId xmlns:a16="http://schemas.microsoft.com/office/drawing/2014/main" id="{0EABDE86-5E7F-C788-4FEA-310C17F5148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备注占位符 2">
            <a:extLst>
              <a:ext uri="{FF2B5EF4-FFF2-40B4-BE49-F238E27FC236}">
                <a16:creationId xmlns:a16="http://schemas.microsoft.com/office/drawing/2014/main" id="{272C47ED-954B-1521-7BED-406D6CF42F5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3252" name="灯片编号占位符 3">
            <a:extLst>
              <a:ext uri="{FF2B5EF4-FFF2-40B4-BE49-F238E27FC236}">
                <a16:creationId xmlns:a16="http://schemas.microsoft.com/office/drawing/2014/main" id="{1C246572-F83C-A15C-14BB-6FA977643D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7DDC184-0867-48E6-B652-41964395B107}" type="slidenum">
              <a:rPr lang="zh-CN" altLang="en-US">
                <a:latin typeface="Calibri" panose="020F0502020204030204" pitchFamily="34" charset="0"/>
                <a:ea typeface="黑体" panose="02010609060101010101" pitchFamily="49" charset="-122"/>
              </a:rPr>
              <a:pPr/>
              <a:t>30</a:t>
            </a:fld>
            <a:endParaRPr lang="zh-CN" altLang="en-US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幻灯片图像占位符 1">
            <a:extLst>
              <a:ext uri="{FF2B5EF4-FFF2-40B4-BE49-F238E27FC236}">
                <a16:creationId xmlns:a16="http://schemas.microsoft.com/office/drawing/2014/main" id="{F15F4DD5-4743-9199-939B-1D0E87729C7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备注占位符 2">
            <a:extLst>
              <a:ext uri="{FF2B5EF4-FFF2-40B4-BE49-F238E27FC236}">
                <a16:creationId xmlns:a16="http://schemas.microsoft.com/office/drawing/2014/main" id="{775234FA-F132-1573-27C1-948DD0E96D0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5300" name="灯片编号占位符 3">
            <a:extLst>
              <a:ext uri="{FF2B5EF4-FFF2-40B4-BE49-F238E27FC236}">
                <a16:creationId xmlns:a16="http://schemas.microsoft.com/office/drawing/2014/main" id="{DEF28211-10CF-8BFA-DE07-01ED15206B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7867748-5EF4-4A45-AB98-4B88D17B49F2}" type="slidenum">
              <a:rPr lang="zh-CN" altLang="en-US">
                <a:latin typeface="Calibri" panose="020F0502020204030204" pitchFamily="34" charset="0"/>
                <a:ea typeface="黑体" panose="02010609060101010101" pitchFamily="49" charset="-122"/>
              </a:rPr>
              <a:pPr/>
              <a:t>31</a:t>
            </a:fld>
            <a:endParaRPr lang="zh-CN" altLang="en-US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幻灯片图像占位符 1">
            <a:extLst>
              <a:ext uri="{FF2B5EF4-FFF2-40B4-BE49-F238E27FC236}">
                <a16:creationId xmlns:a16="http://schemas.microsoft.com/office/drawing/2014/main" id="{DFCCFB62-4889-8AF9-1AF7-0478C10DB50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备注占位符 2">
            <a:extLst>
              <a:ext uri="{FF2B5EF4-FFF2-40B4-BE49-F238E27FC236}">
                <a16:creationId xmlns:a16="http://schemas.microsoft.com/office/drawing/2014/main" id="{3A16707C-05C6-AA4A-0537-0A9C401BF61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7348" name="灯片编号占位符 3">
            <a:extLst>
              <a:ext uri="{FF2B5EF4-FFF2-40B4-BE49-F238E27FC236}">
                <a16:creationId xmlns:a16="http://schemas.microsoft.com/office/drawing/2014/main" id="{E4398611-A4AF-5123-A57F-E53CA7D267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F8F9A3E-FD3A-4B07-A969-32E1AE89C821}" type="slidenum">
              <a:rPr lang="zh-CN" altLang="en-US">
                <a:latin typeface="Calibri" panose="020F0502020204030204" pitchFamily="34" charset="0"/>
                <a:ea typeface="黑体" panose="02010609060101010101" pitchFamily="49" charset="-122"/>
              </a:rPr>
              <a:pPr/>
              <a:t>32</a:t>
            </a:fld>
            <a:endParaRPr lang="zh-CN" altLang="en-US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幻灯片图像占位符 1">
            <a:extLst>
              <a:ext uri="{FF2B5EF4-FFF2-40B4-BE49-F238E27FC236}">
                <a16:creationId xmlns:a16="http://schemas.microsoft.com/office/drawing/2014/main" id="{3D81C059-1865-CA95-E26A-23C158C1890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备注占位符 2">
            <a:extLst>
              <a:ext uri="{FF2B5EF4-FFF2-40B4-BE49-F238E27FC236}">
                <a16:creationId xmlns:a16="http://schemas.microsoft.com/office/drawing/2014/main" id="{EE0D8C99-8C04-A681-F128-A2E7AB79ED5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9396" name="灯片编号占位符 3">
            <a:extLst>
              <a:ext uri="{FF2B5EF4-FFF2-40B4-BE49-F238E27FC236}">
                <a16:creationId xmlns:a16="http://schemas.microsoft.com/office/drawing/2014/main" id="{0464F314-F873-BCEB-AE7B-CF9D476A1A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EB8BD39-E41F-4B51-8AD2-074A1430D80C}" type="slidenum">
              <a:rPr lang="zh-CN" altLang="en-US">
                <a:latin typeface="Calibri" panose="020F0502020204030204" pitchFamily="34" charset="0"/>
                <a:ea typeface="黑体" panose="02010609060101010101" pitchFamily="49" charset="-122"/>
              </a:rPr>
              <a:pPr/>
              <a:t>33</a:t>
            </a:fld>
            <a:endParaRPr lang="zh-CN" altLang="en-US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幻灯片图像占位符 1">
            <a:extLst>
              <a:ext uri="{FF2B5EF4-FFF2-40B4-BE49-F238E27FC236}">
                <a16:creationId xmlns:a16="http://schemas.microsoft.com/office/drawing/2014/main" id="{FA2850EE-6585-CB91-4AD1-EC201AE0986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备注占位符 2">
            <a:extLst>
              <a:ext uri="{FF2B5EF4-FFF2-40B4-BE49-F238E27FC236}">
                <a16:creationId xmlns:a16="http://schemas.microsoft.com/office/drawing/2014/main" id="{DA464447-9B88-2152-5636-FB45167363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1444" name="灯片编号占位符 3">
            <a:extLst>
              <a:ext uri="{FF2B5EF4-FFF2-40B4-BE49-F238E27FC236}">
                <a16:creationId xmlns:a16="http://schemas.microsoft.com/office/drawing/2014/main" id="{84A13D12-8299-4669-26F9-BEDA24D90F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082BD21-B4EE-4FFE-8D10-576D7EA72B63}" type="slidenum">
              <a:rPr lang="zh-CN" altLang="en-US">
                <a:latin typeface="Calibri" panose="020F0502020204030204" pitchFamily="34" charset="0"/>
                <a:ea typeface="黑体" panose="02010609060101010101" pitchFamily="49" charset="-122"/>
              </a:rPr>
              <a:pPr/>
              <a:t>34</a:t>
            </a:fld>
            <a:endParaRPr lang="zh-CN" altLang="en-US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>
            <a:extLst>
              <a:ext uri="{FF2B5EF4-FFF2-40B4-BE49-F238E27FC236}">
                <a16:creationId xmlns:a16="http://schemas.microsoft.com/office/drawing/2014/main" id="{1EBA721B-E3E9-D93E-D49B-82F07B99B3A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备注占位符 2">
            <a:extLst>
              <a:ext uri="{FF2B5EF4-FFF2-40B4-BE49-F238E27FC236}">
                <a16:creationId xmlns:a16="http://schemas.microsoft.com/office/drawing/2014/main" id="{416FF666-B802-0A5D-4BFA-72D571E1F82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3492" name="灯片编号占位符 3">
            <a:extLst>
              <a:ext uri="{FF2B5EF4-FFF2-40B4-BE49-F238E27FC236}">
                <a16:creationId xmlns:a16="http://schemas.microsoft.com/office/drawing/2014/main" id="{1FE89B3B-5967-E773-71C4-93E58F8006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4F95B13-A400-4BD9-B3DB-2748242B1371}" type="slidenum">
              <a:rPr lang="zh-CN" altLang="en-US">
                <a:latin typeface="Calibri" panose="020F0502020204030204" pitchFamily="34" charset="0"/>
                <a:ea typeface="黑体" panose="02010609060101010101" pitchFamily="49" charset="-122"/>
              </a:rPr>
              <a:pPr/>
              <a:t>35</a:t>
            </a:fld>
            <a:endParaRPr lang="zh-CN" altLang="en-US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幻灯片图像占位符 1">
            <a:extLst>
              <a:ext uri="{FF2B5EF4-FFF2-40B4-BE49-F238E27FC236}">
                <a16:creationId xmlns:a16="http://schemas.microsoft.com/office/drawing/2014/main" id="{5EB737CF-4966-D748-A775-BE350AECFFC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备注占位符 2">
            <a:extLst>
              <a:ext uri="{FF2B5EF4-FFF2-40B4-BE49-F238E27FC236}">
                <a16:creationId xmlns:a16="http://schemas.microsoft.com/office/drawing/2014/main" id="{55C2B8E0-42C4-CA4E-80FA-3853CED4A2E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5540" name="灯片编号占位符 3">
            <a:extLst>
              <a:ext uri="{FF2B5EF4-FFF2-40B4-BE49-F238E27FC236}">
                <a16:creationId xmlns:a16="http://schemas.microsoft.com/office/drawing/2014/main" id="{D9C608DF-7482-58DA-6F98-E0E4253194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DB8AB75-A913-4AE5-97EE-AEB87A9DBA37}" type="slidenum">
              <a:rPr lang="zh-CN" altLang="en-US">
                <a:latin typeface="Calibri" panose="020F0502020204030204" pitchFamily="34" charset="0"/>
                <a:ea typeface="黑体" panose="02010609060101010101" pitchFamily="49" charset="-122"/>
              </a:rPr>
              <a:pPr/>
              <a:t>36</a:t>
            </a:fld>
            <a:endParaRPr lang="zh-CN" altLang="en-US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幻灯片图像占位符 1">
            <a:extLst>
              <a:ext uri="{FF2B5EF4-FFF2-40B4-BE49-F238E27FC236}">
                <a16:creationId xmlns:a16="http://schemas.microsoft.com/office/drawing/2014/main" id="{4AB38DDC-F187-9D47-0FEE-4588A39D5E2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备注占位符 2">
            <a:extLst>
              <a:ext uri="{FF2B5EF4-FFF2-40B4-BE49-F238E27FC236}">
                <a16:creationId xmlns:a16="http://schemas.microsoft.com/office/drawing/2014/main" id="{B3E787E6-117F-1E2E-D04E-A469155B808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67588" name="灯片编号占位符 3">
            <a:extLst>
              <a:ext uri="{FF2B5EF4-FFF2-40B4-BE49-F238E27FC236}">
                <a16:creationId xmlns:a16="http://schemas.microsoft.com/office/drawing/2014/main" id="{B5BAE21D-A791-21D5-B535-320B37FD57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3CA738D-2204-464E-B3B2-B5A5D70B6EA6}" type="slidenum">
              <a:rPr lang="zh-CN" altLang="en-US">
                <a:latin typeface="Calibri" panose="020F0502020204030204" pitchFamily="34" charset="0"/>
                <a:ea typeface="黑体" panose="02010609060101010101" pitchFamily="49" charset="-122"/>
              </a:rPr>
              <a:pPr/>
              <a:t>37</a:t>
            </a:fld>
            <a:endParaRPr lang="zh-CN" altLang="en-US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>
            <a:extLst>
              <a:ext uri="{FF2B5EF4-FFF2-40B4-BE49-F238E27FC236}">
                <a16:creationId xmlns:a16="http://schemas.microsoft.com/office/drawing/2014/main" id="{0DA7D58D-99D0-41DF-C598-95D877C4DA5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备注占位符 2">
            <a:extLst>
              <a:ext uri="{FF2B5EF4-FFF2-40B4-BE49-F238E27FC236}">
                <a16:creationId xmlns:a16="http://schemas.microsoft.com/office/drawing/2014/main" id="{8B60F48B-AD5F-97EF-901F-BF92BCB976C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6388" name="灯片编号占位符 3">
            <a:extLst>
              <a:ext uri="{FF2B5EF4-FFF2-40B4-BE49-F238E27FC236}">
                <a16:creationId xmlns:a16="http://schemas.microsoft.com/office/drawing/2014/main" id="{65E90DA3-875A-A4C6-8B5B-D116D35213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E0C6D6E-2D9B-4960-85C3-9F35A109E78F}" type="slidenum">
              <a:rPr lang="zh-CN" altLang="en-US">
                <a:latin typeface="Calibri" panose="020F0502020204030204" pitchFamily="34" charset="0"/>
                <a:ea typeface="黑体" panose="02010609060101010101" pitchFamily="49" charset="-122"/>
              </a:rPr>
              <a:pPr/>
              <a:t>4</a:t>
            </a:fld>
            <a:endParaRPr lang="zh-CN" altLang="en-US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3340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>
            <a:extLst>
              <a:ext uri="{FF2B5EF4-FFF2-40B4-BE49-F238E27FC236}">
                <a16:creationId xmlns:a16="http://schemas.microsoft.com/office/drawing/2014/main" id="{DA24B8C9-9924-3F71-EAAD-56FD6E4E444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备注占位符 2">
            <a:extLst>
              <a:ext uri="{FF2B5EF4-FFF2-40B4-BE49-F238E27FC236}">
                <a16:creationId xmlns:a16="http://schemas.microsoft.com/office/drawing/2014/main" id="{4D030EE2-33CB-20B3-D1BD-D2A9140E2B5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8436" name="灯片编号占位符 3">
            <a:extLst>
              <a:ext uri="{FF2B5EF4-FFF2-40B4-BE49-F238E27FC236}">
                <a16:creationId xmlns:a16="http://schemas.microsoft.com/office/drawing/2014/main" id="{A568CD4F-79E8-1051-F3C0-311FE7EF1B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03F4787-ED09-45AC-B6A0-E94FBEC3195E}" type="slidenum">
              <a:rPr lang="zh-CN" altLang="en-US">
                <a:latin typeface="Calibri" panose="020F0502020204030204" pitchFamily="34" charset="0"/>
                <a:ea typeface="黑体" panose="02010609060101010101" pitchFamily="49" charset="-122"/>
              </a:rPr>
              <a:pPr/>
              <a:t>5</a:t>
            </a:fld>
            <a:endParaRPr lang="zh-CN" altLang="en-US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>
            <a:extLst>
              <a:ext uri="{FF2B5EF4-FFF2-40B4-BE49-F238E27FC236}">
                <a16:creationId xmlns:a16="http://schemas.microsoft.com/office/drawing/2014/main" id="{F0BC3B3C-E4A0-6B21-D114-EE81EC84269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备注占位符 2">
            <a:extLst>
              <a:ext uri="{FF2B5EF4-FFF2-40B4-BE49-F238E27FC236}">
                <a16:creationId xmlns:a16="http://schemas.microsoft.com/office/drawing/2014/main" id="{4828F703-BAEB-8CD1-6B04-14C6621E4D4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0484" name="灯片编号占位符 3">
            <a:extLst>
              <a:ext uri="{FF2B5EF4-FFF2-40B4-BE49-F238E27FC236}">
                <a16:creationId xmlns:a16="http://schemas.microsoft.com/office/drawing/2014/main" id="{92528FAF-1209-1E41-34DF-53892B7C2F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F0149C2-8A64-46A6-A713-F0AFB529C1BE}" type="slidenum">
              <a:rPr lang="zh-CN" altLang="en-US">
                <a:latin typeface="Calibri" panose="020F0502020204030204" pitchFamily="34" charset="0"/>
                <a:ea typeface="黑体" panose="02010609060101010101" pitchFamily="49" charset="-122"/>
              </a:rPr>
              <a:pPr/>
              <a:t>6</a:t>
            </a:fld>
            <a:endParaRPr lang="zh-CN" altLang="en-US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B7F3A30A-B31E-FC4F-A563-82157D82F5B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14C48AEB-4A40-D6E3-5307-CB9C910BE08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D06097A5-5041-3AAD-ACCF-3C0881B8F3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AEA6EF8-4125-4186-AF3D-386A3C280241}" type="slidenum">
              <a:rPr lang="zh-CN" altLang="en-US">
                <a:latin typeface="Calibri" panose="020F0502020204030204" pitchFamily="34" charset="0"/>
                <a:ea typeface="黑体" panose="02010609060101010101" pitchFamily="49" charset="-122"/>
              </a:rPr>
              <a:pPr/>
              <a:t>7</a:t>
            </a:fld>
            <a:endParaRPr lang="zh-CN" altLang="en-US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>
            <a:extLst>
              <a:ext uri="{FF2B5EF4-FFF2-40B4-BE49-F238E27FC236}">
                <a16:creationId xmlns:a16="http://schemas.microsoft.com/office/drawing/2014/main" id="{18792432-F342-8BCF-0441-FCE4897780F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7" name="备注占位符 2">
            <a:extLst>
              <a:ext uri="{FF2B5EF4-FFF2-40B4-BE49-F238E27FC236}">
                <a16:creationId xmlns:a16="http://schemas.microsoft.com/office/drawing/2014/main" id="{586D0625-7618-9D5A-02F2-75F35713898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26628" name="灯片编号占位符 3">
            <a:extLst>
              <a:ext uri="{FF2B5EF4-FFF2-40B4-BE49-F238E27FC236}">
                <a16:creationId xmlns:a16="http://schemas.microsoft.com/office/drawing/2014/main" id="{EFD4DB42-28D7-21B1-DC87-E6D63A1B8D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5D170EE-2D60-4FFF-A61A-15FD74FAF41A}" type="slidenum">
              <a:rPr lang="zh-CN" altLang="en-US">
                <a:latin typeface="Calibri" panose="020F0502020204030204" pitchFamily="34" charset="0"/>
                <a:ea typeface="黑体" panose="02010609060101010101" pitchFamily="49" charset="-122"/>
              </a:rPr>
              <a:pPr/>
              <a:t>10</a:t>
            </a:fld>
            <a:endParaRPr lang="zh-CN" altLang="en-US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>
            <a:extLst>
              <a:ext uri="{FF2B5EF4-FFF2-40B4-BE49-F238E27FC236}">
                <a16:creationId xmlns:a16="http://schemas.microsoft.com/office/drawing/2014/main" id="{D3B771FB-FFA2-97CF-93B0-59D5A29927C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备注占位符 2">
            <a:extLst>
              <a:ext uri="{FF2B5EF4-FFF2-40B4-BE49-F238E27FC236}">
                <a16:creationId xmlns:a16="http://schemas.microsoft.com/office/drawing/2014/main" id="{57422778-D68F-7457-2D63-3C9623331E2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30724" name="灯片编号占位符 3">
            <a:extLst>
              <a:ext uri="{FF2B5EF4-FFF2-40B4-BE49-F238E27FC236}">
                <a16:creationId xmlns:a16="http://schemas.microsoft.com/office/drawing/2014/main" id="{EFB0975E-B7A5-369E-1BFE-3B19505AD1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47A25FA-FBB5-4778-AAE7-3236889DFC0E}" type="slidenum">
              <a:rPr lang="zh-CN" altLang="en-US">
                <a:latin typeface="Calibri" panose="020F0502020204030204" pitchFamily="34" charset="0"/>
                <a:ea typeface="黑体" panose="02010609060101010101" pitchFamily="49" charset="-122"/>
              </a:rPr>
              <a:pPr/>
              <a:t>11</a:t>
            </a:fld>
            <a:endParaRPr lang="zh-CN" altLang="en-US"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215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962053542"/>
      </p:ext>
    </p:extLst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613096609"/>
      </p:ext>
    </p:extLst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23728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2372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376079000"/>
      </p:ext>
    </p:extLst>
  </p:cSld>
  <p:clrMapOvr>
    <a:masterClrMapping/>
  </p:clrMapOvr>
  <p:transition spd="slow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/>
        </p:nvGrpSpPr>
        <p:grpSpPr>
          <a:xfrm>
            <a:off x="611560" y="913674"/>
            <a:ext cx="7920880" cy="60959"/>
            <a:chOff x="3060700" y="4724400"/>
            <a:chExt cx="5955507" cy="31432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3060700" y="4724400"/>
              <a:ext cx="595550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3060700" y="4755832"/>
              <a:ext cx="595550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7635784"/>
      </p:ext>
    </p:extLst>
  </p:cSld>
  <p:clrMapOvr>
    <a:masterClrMapping/>
  </p:clrMapOvr>
  <p:transition spd="slow" advTm="0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58708738"/>
      </p:ext>
    </p:extLst>
  </p:cSld>
  <p:clrMapOvr>
    <a:masterClrMapping/>
  </p:clrMapOvr>
  <p:transition spd="slow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689940835"/>
      </p:ext>
    </p:extLst>
  </p:cSld>
  <p:clrMapOvr>
    <a:masterClrMapping/>
  </p:clrMapOvr>
  <p:transition spd="slow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84309608"/>
      </p:ext>
    </p:extLst>
  </p:cSld>
  <p:clrMapOvr>
    <a:masterClrMapping/>
  </p:clrMapOvr>
  <p:transition spd="slow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989126614"/>
      </p:ext>
    </p:extLst>
  </p:cSld>
  <p:clrMapOvr>
    <a:masterClrMapping/>
  </p:clrMapOvr>
  <p:transition spd="slow"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728654455"/>
      </p:ext>
    </p:extLst>
  </p:cSld>
  <p:clrMapOvr>
    <a:masterClrMapping/>
  </p:clrMapOvr>
  <p:transition spd="slow">
    <p:pull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30781886"/>
      </p:ext>
    </p:extLst>
  </p:cSld>
  <p:clrMapOvr>
    <a:masterClrMapping/>
  </p:clrMapOvr>
  <p:transition spd="slow">
    <p:pull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0551583"/>
      </p:ext>
    </p:extLst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868614289"/>
      </p:ext>
    </p:extLst>
  </p:cSld>
  <p:clrMapOvr>
    <a:masterClrMapping/>
  </p:clrMapOvr>
  <p:transition spd="slow">
    <p:pull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45432528"/>
      </p:ext>
    </p:extLst>
  </p:cSld>
  <p:clrMapOvr>
    <a:masterClrMapping/>
  </p:clrMapOvr>
  <p:transition spd="slow">
    <p:pull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33241409"/>
      </p:ext>
    </p:extLst>
  </p:cSld>
  <p:clrMapOvr>
    <a:masterClrMapping/>
  </p:clrMapOvr>
  <p:transition spd="slow">
    <p:pull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796337237"/>
      </p:ext>
    </p:extLst>
  </p:cSld>
  <p:clrMapOvr>
    <a:masterClrMapping/>
  </p:clrMapOvr>
  <p:transition spd="slow">
    <p:pull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386513" y="0"/>
            <a:ext cx="2128837" cy="6858000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234113" cy="6858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266558269"/>
      </p:ext>
    </p:extLst>
  </p:cSld>
  <p:clrMapOvr>
    <a:masterClrMapping/>
  </p:clrMapOvr>
  <p:transition spd="slow">
    <p:pull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684213" cy="6858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866177602"/>
      </p:ext>
    </p:extLst>
  </p:cSld>
  <p:clrMapOvr>
    <a:masterClrMapping/>
  </p:clrMapOvr>
  <p:transition spd="slow">
    <p:pull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481146733"/>
      </p:ext>
    </p:extLst>
  </p:cSld>
  <p:clrMapOvr>
    <a:masterClrMapping/>
  </p:clrMapOvr>
  <p:transition spd="slow">
    <p:pull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930589978"/>
      </p:ext>
    </p:extLst>
  </p:cSld>
  <p:clrMapOvr>
    <a:masterClrMapping/>
  </p:clrMapOvr>
  <p:transition spd="slow">
    <p:pull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87284163"/>
      </p:ext>
    </p:extLst>
  </p:cSld>
  <p:clrMapOvr>
    <a:masterClrMapping/>
  </p:clrMapOvr>
  <p:transition spd="slow">
    <p:pull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800" y="1484313"/>
            <a:ext cx="3963988" cy="5040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29188" y="1484313"/>
            <a:ext cx="3963987" cy="50403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317855951"/>
      </p:ext>
    </p:extLst>
  </p:cSld>
  <p:clrMapOvr>
    <a:masterClrMapping/>
  </p:clrMapOvr>
  <p:transition spd="slow">
    <p:pull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563535800"/>
      </p:ext>
    </p:extLst>
  </p:cSld>
  <p:clrMapOvr>
    <a:masterClrMapping/>
  </p:clrMapOvr>
  <p:transition spd="slow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4246648"/>
      </p:ext>
    </p:extLst>
  </p:cSld>
  <p:clrMapOvr>
    <a:masterClrMapping/>
  </p:clrMapOvr>
  <p:transition spd="slow">
    <p:pull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92284992"/>
      </p:ext>
    </p:extLst>
  </p:cSld>
  <p:clrMapOvr>
    <a:masterClrMapping/>
  </p:clrMapOvr>
  <p:transition spd="slow">
    <p:pull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8669120"/>
      </p:ext>
    </p:extLst>
  </p:cSld>
  <p:clrMapOvr>
    <a:masterClrMapping/>
  </p:clrMapOvr>
  <p:transition spd="slow">
    <p:pull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29722702"/>
      </p:ext>
    </p:extLst>
  </p:cSld>
  <p:clrMapOvr>
    <a:masterClrMapping/>
  </p:clrMapOvr>
  <p:transition spd="slow">
    <p:pull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95177969"/>
      </p:ext>
    </p:extLst>
  </p:cSld>
  <p:clrMapOvr>
    <a:masterClrMapping/>
  </p:clrMapOvr>
  <p:transition spd="slow">
    <p:pull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743675906"/>
      </p:ext>
    </p:extLst>
  </p:cSld>
  <p:clrMapOvr>
    <a:masterClrMapping/>
  </p:clrMapOvr>
  <p:transition spd="slow">
    <p:pull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5246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5246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329404116"/>
      </p:ext>
    </p:extLst>
  </p:cSld>
  <p:clrMapOvr>
    <a:masterClrMapping/>
  </p:clrMapOvr>
  <p:transition spd="slow">
    <p:pull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25068262"/>
      </p:ext>
    </p:extLst>
  </p:cSld>
  <p:clrMapOvr>
    <a:masterClrMapping/>
  </p:clrMapOvr>
  <p:transition spd="slow">
    <p:pull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875320608"/>
      </p:ext>
    </p:extLst>
  </p:cSld>
  <p:clrMapOvr>
    <a:masterClrMapping/>
  </p:clrMapOvr>
  <p:transition spd="slow">
    <p:pull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22144937"/>
      </p:ext>
    </p:extLst>
  </p:cSld>
  <p:clrMapOvr>
    <a:masterClrMapping/>
  </p:clrMapOvr>
  <p:transition spd="slow">
    <p:pull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00113" y="1125538"/>
            <a:ext cx="3883025" cy="5543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35538" y="1125538"/>
            <a:ext cx="3884612" cy="5543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929395412"/>
      </p:ext>
    </p:extLst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196975"/>
            <a:ext cx="4171950" cy="5040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96975"/>
            <a:ext cx="4171950" cy="50403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735085730"/>
      </p:ext>
    </p:extLst>
  </p:cSld>
  <p:clrMapOvr>
    <a:masterClrMapping/>
  </p:clrMapOvr>
  <p:transition spd="slow">
    <p:pull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011715751"/>
      </p:ext>
    </p:extLst>
  </p:cSld>
  <p:clrMapOvr>
    <a:masterClrMapping/>
  </p:clrMapOvr>
  <p:transition spd="slow">
    <p:pull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77830404"/>
      </p:ext>
    </p:extLst>
  </p:cSld>
  <p:clrMapOvr>
    <a:masterClrMapping/>
  </p:clrMapOvr>
  <p:transition spd="slow">
    <p:pull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037348"/>
      </p:ext>
    </p:extLst>
  </p:cSld>
  <p:clrMapOvr>
    <a:masterClrMapping/>
  </p:clrMapOvr>
  <p:transition spd="slow">
    <p:pull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27446725"/>
      </p:ext>
    </p:extLst>
  </p:cSld>
  <p:clrMapOvr>
    <a:masterClrMapping/>
  </p:clrMapOvr>
  <p:transition spd="slow">
    <p:pull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952236131"/>
      </p:ext>
    </p:extLst>
  </p:cSld>
  <p:clrMapOvr>
    <a:masterClrMapping/>
  </p:clrMapOvr>
  <p:transition spd="slow">
    <p:pull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602216239"/>
      </p:ext>
    </p:extLst>
  </p:cSld>
  <p:clrMapOvr>
    <a:masterClrMapping/>
  </p:clrMapOvr>
  <p:transition spd="slow">
    <p:pull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72275" y="365125"/>
            <a:ext cx="2047875" cy="6303963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991225" cy="63039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045069803"/>
      </p:ext>
    </p:extLst>
  </p:cSld>
  <p:clrMapOvr>
    <a:masterClrMapping/>
  </p:clrMapOvr>
  <p:transition spd="slow">
    <p:pull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8191500" cy="6303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099471517"/>
      </p:ext>
    </p:extLst>
  </p:cSld>
  <p:clrMapOvr>
    <a:masterClrMapping/>
  </p:clrMapOvr>
  <p:transition spd="slow">
    <p:pull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463669664"/>
      </p:ext>
    </p:extLst>
  </p:cSld>
  <p:clrMapOvr>
    <a:masterClrMapping/>
  </p:clrMapOvr>
  <p:transition spd="slow">
    <p:pull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469334217"/>
      </p:ext>
    </p:extLst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608310185"/>
      </p:ext>
    </p:extLst>
  </p:cSld>
  <p:clrMapOvr>
    <a:masterClrMapping/>
  </p:clrMapOvr>
  <p:transition spd="slow">
    <p:pull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74800629"/>
      </p:ext>
    </p:extLst>
  </p:cSld>
  <p:clrMapOvr>
    <a:masterClrMapping/>
  </p:clrMapOvr>
  <p:transition spd="slow">
    <p:pull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00113" y="1125538"/>
            <a:ext cx="3883025" cy="5543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35538" y="1125538"/>
            <a:ext cx="3884612" cy="5543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368867241"/>
      </p:ext>
    </p:extLst>
  </p:cSld>
  <p:clrMapOvr>
    <a:masterClrMapping/>
  </p:clrMapOvr>
  <p:transition spd="slow">
    <p:pull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56789705"/>
      </p:ext>
    </p:extLst>
  </p:cSld>
  <p:clrMapOvr>
    <a:masterClrMapping/>
  </p:clrMapOvr>
  <p:transition spd="slow">
    <p:pull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58382638"/>
      </p:ext>
    </p:extLst>
  </p:cSld>
  <p:clrMapOvr>
    <a:masterClrMapping/>
  </p:clrMapOvr>
  <p:transition spd="slow">
    <p:pull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0823818"/>
      </p:ext>
    </p:extLst>
  </p:cSld>
  <p:clrMapOvr>
    <a:masterClrMapping/>
  </p:clrMapOvr>
  <p:transition spd="slow">
    <p:pull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94659059"/>
      </p:ext>
    </p:extLst>
  </p:cSld>
  <p:clrMapOvr>
    <a:masterClrMapping/>
  </p:clrMapOvr>
  <p:transition spd="slow">
    <p:pull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04951446"/>
      </p:ext>
    </p:extLst>
  </p:cSld>
  <p:clrMapOvr>
    <a:masterClrMapping/>
  </p:clrMapOvr>
  <p:transition spd="slow">
    <p:pull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623152545"/>
      </p:ext>
    </p:extLst>
  </p:cSld>
  <p:clrMapOvr>
    <a:masterClrMapping/>
  </p:clrMapOvr>
  <p:transition spd="slow">
    <p:pull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72275" y="365125"/>
            <a:ext cx="2047875" cy="6303963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991225" cy="63039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080967067"/>
      </p:ext>
    </p:extLst>
  </p:cSld>
  <p:clrMapOvr>
    <a:masterClrMapping/>
  </p:clrMapOvr>
  <p:transition spd="slow">
    <p:pull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8191500" cy="6303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192687255"/>
      </p:ext>
    </p:extLst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260088199"/>
      </p:ext>
    </p:extLst>
  </p:cSld>
  <p:clrMapOvr>
    <a:masterClrMapping/>
  </p:clrMapOvr>
  <p:transition spd="slow">
    <p:pull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101872298"/>
      </p:ext>
    </p:extLst>
  </p:cSld>
  <p:clrMapOvr>
    <a:masterClrMapping/>
  </p:clrMapOvr>
  <p:transition spd="slow">
    <p:pull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464248101"/>
      </p:ext>
    </p:extLst>
  </p:cSld>
  <p:clrMapOvr>
    <a:masterClrMapping/>
  </p:clrMapOvr>
  <p:transition spd="slow">
    <p:pull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23759196"/>
      </p:ext>
    </p:extLst>
  </p:cSld>
  <p:clrMapOvr>
    <a:masterClrMapping/>
  </p:clrMapOvr>
  <p:transition spd="slow">
    <p:pull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00113" y="1125538"/>
            <a:ext cx="3883025" cy="5543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35538" y="1125538"/>
            <a:ext cx="3884612" cy="5543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040472107"/>
      </p:ext>
    </p:extLst>
  </p:cSld>
  <p:clrMapOvr>
    <a:masterClrMapping/>
  </p:clrMapOvr>
  <p:transition spd="slow">
    <p:pull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560252655"/>
      </p:ext>
    </p:extLst>
  </p:cSld>
  <p:clrMapOvr>
    <a:masterClrMapping/>
  </p:clrMapOvr>
  <p:transition spd="slow">
    <p:pull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18381000"/>
      </p:ext>
    </p:extLst>
  </p:cSld>
  <p:clrMapOvr>
    <a:masterClrMapping/>
  </p:clrMapOvr>
  <p:transition spd="slow">
    <p:pull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3147834"/>
      </p:ext>
    </p:extLst>
  </p:cSld>
  <p:clrMapOvr>
    <a:masterClrMapping/>
  </p:clrMapOvr>
  <p:transition spd="slow">
    <p:pull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66896938"/>
      </p:ext>
    </p:extLst>
  </p:cSld>
  <p:clrMapOvr>
    <a:masterClrMapping/>
  </p:clrMapOvr>
  <p:transition spd="slow">
    <p:pull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11704018"/>
      </p:ext>
    </p:extLst>
  </p:cSld>
  <p:clrMapOvr>
    <a:masterClrMapping/>
  </p:clrMapOvr>
  <p:transition spd="slow">
    <p:pull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152239738"/>
      </p:ext>
    </p:extLst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3882811"/>
      </p:ext>
    </p:extLst>
  </p:cSld>
  <p:clrMapOvr>
    <a:masterClrMapping/>
  </p:clrMapOvr>
  <p:transition spd="slow">
    <p:pull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72275" y="365125"/>
            <a:ext cx="2047875" cy="6303963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991225" cy="63039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947750322"/>
      </p:ext>
    </p:extLst>
  </p:cSld>
  <p:clrMapOvr>
    <a:masterClrMapping/>
  </p:clrMapOvr>
  <p:transition spd="slow">
    <p:pull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8191500" cy="6303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42455950"/>
      </p:ext>
    </p:extLst>
  </p:cSld>
  <p:clrMapOvr>
    <a:masterClrMapping/>
  </p:clrMapOvr>
  <p:transition spd="slow">
    <p:pull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090817683"/>
      </p:ext>
    </p:extLst>
  </p:cSld>
  <p:clrMapOvr>
    <a:masterClrMapping/>
  </p:clrMapOvr>
  <p:transition spd="slow">
    <p:pull/>
  </p:transition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226044534"/>
      </p:ext>
    </p:extLst>
  </p:cSld>
  <p:clrMapOvr>
    <a:masterClrMapping/>
  </p:clrMapOvr>
  <p:transition spd="slow">
    <p:pull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32099232"/>
      </p:ext>
    </p:extLst>
  </p:cSld>
  <p:clrMapOvr>
    <a:masterClrMapping/>
  </p:clrMapOvr>
  <p:transition spd="slow">
    <p:pull/>
  </p:transition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4213" y="836613"/>
            <a:ext cx="4064000" cy="57610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00613" y="836613"/>
            <a:ext cx="4064000" cy="57610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723354997"/>
      </p:ext>
    </p:extLst>
  </p:cSld>
  <p:clrMapOvr>
    <a:masterClrMapping/>
  </p:clrMapOvr>
  <p:transition spd="slow">
    <p:pull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678611010"/>
      </p:ext>
    </p:extLst>
  </p:cSld>
  <p:clrMapOvr>
    <a:masterClrMapping/>
  </p:clrMapOvr>
  <p:transition spd="slow">
    <p:pull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71397175"/>
      </p:ext>
    </p:extLst>
  </p:cSld>
  <p:clrMapOvr>
    <a:masterClrMapping/>
  </p:clrMapOvr>
  <p:transition spd="slow">
    <p:pull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5121595"/>
      </p:ext>
    </p:extLst>
  </p:cSld>
  <p:clrMapOvr>
    <a:masterClrMapping/>
  </p:clrMapOvr>
  <p:transition spd="slow">
    <p:pull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31529693"/>
      </p:ext>
    </p:extLst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74259241"/>
      </p:ext>
    </p:extLst>
  </p:cSld>
  <p:clrMapOvr>
    <a:masterClrMapping/>
  </p:clrMapOvr>
  <p:transition spd="slow">
    <p:pull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99255792"/>
      </p:ext>
    </p:extLst>
  </p:cSld>
  <p:clrMapOvr>
    <a:masterClrMapping/>
  </p:clrMapOvr>
  <p:transition spd="slow">
    <p:pull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056078364"/>
      </p:ext>
    </p:extLst>
  </p:cSld>
  <p:clrMapOvr>
    <a:masterClrMapping/>
  </p:clrMapOvr>
  <p:transition spd="slow">
    <p:pull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81813" y="365125"/>
            <a:ext cx="2082800" cy="6232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6100763" cy="6232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420635772"/>
      </p:ext>
    </p:extLst>
  </p:cSld>
  <p:clrMapOvr>
    <a:masterClrMapping/>
  </p:clrMapOvr>
  <p:transition spd="slow">
    <p:pull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599294352"/>
      </p:ext>
    </p:extLst>
  </p:cSld>
  <p:clrMapOvr>
    <a:masterClrMapping/>
  </p:clrMapOvr>
  <p:transition spd="slow">
    <p:pull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989193017"/>
      </p:ext>
    </p:extLst>
  </p:cSld>
  <p:clrMapOvr>
    <a:masterClrMapping/>
  </p:clrMapOvr>
  <p:transition spd="slow">
    <p:pull/>
  </p:transition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98896035"/>
      </p:ext>
    </p:extLst>
  </p:cSld>
  <p:clrMapOvr>
    <a:masterClrMapping/>
  </p:clrMapOvr>
  <p:transition spd="slow">
    <p:pull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4213" y="1052513"/>
            <a:ext cx="4064000" cy="57610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00613" y="1052513"/>
            <a:ext cx="4064000" cy="57610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915728817"/>
      </p:ext>
    </p:extLst>
  </p:cSld>
  <p:clrMapOvr>
    <a:masterClrMapping/>
  </p:clrMapOvr>
  <p:transition spd="slow">
    <p:pull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243185329"/>
      </p:ext>
    </p:extLst>
  </p:cSld>
  <p:clrMapOvr>
    <a:masterClrMapping/>
  </p:clrMapOvr>
  <p:transition spd="slow">
    <p:pull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661745851"/>
      </p:ext>
    </p:extLst>
  </p:cSld>
  <p:clrMapOvr>
    <a:masterClrMapping/>
  </p:clrMapOvr>
  <p:transition spd="slow">
    <p:pull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8153103"/>
      </p:ext>
    </p:extLst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97456216"/>
      </p:ext>
    </p:extLst>
  </p:cSld>
  <p:clrMapOvr>
    <a:masterClrMapping/>
  </p:clrMapOvr>
  <p:transition spd="slow">
    <p:pull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60053362"/>
      </p:ext>
    </p:extLst>
  </p:cSld>
  <p:clrMapOvr>
    <a:masterClrMapping/>
  </p:clrMapOvr>
  <p:transition spd="slow">
    <p:pull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22719558"/>
      </p:ext>
    </p:extLst>
  </p:cSld>
  <p:clrMapOvr>
    <a:masterClrMapping/>
  </p:clrMapOvr>
  <p:transition spd="slow">
    <p:pull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773594409"/>
      </p:ext>
    </p:extLst>
  </p:cSld>
  <p:clrMapOvr>
    <a:masterClrMapping/>
  </p:clrMapOvr>
  <p:transition spd="slow">
    <p:pull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245350" y="44450"/>
            <a:ext cx="2185988" cy="67691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4213" y="44450"/>
            <a:ext cx="6408737" cy="67691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82895443"/>
      </p:ext>
    </p:extLst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2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image" Target="../media/image3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slideLayout" Target="../slideLayouts/slideLayout71.xml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slideLayout" Target="../slideLayouts/slideLayout70.xml"/><Relationship Id="rId5" Type="http://schemas.openxmlformats.org/officeDocument/2006/relationships/slideLayout" Target="../slideLayouts/slideLayout64.xml"/><Relationship Id="rId10" Type="http://schemas.openxmlformats.org/officeDocument/2006/relationships/slideLayout" Target="../slideLayouts/slideLayout69.xml"/><Relationship Id="rId4" Type="http://schemas.openxmlformats.org/officeDocument/2006/relationships/slideLayout" Target="../slideLayouts/slideLayout63.xml"/><Relationship Id="rId9" Type="http://schemas.openxmlformats.org/officeDocument/2006/relationships/slideLayout" Target="../slideLayouts/slideLayout68.xml"/><Relationship Id="rId14" Type="http://schemas.openxmlformats.org/officeDocument/2006/relationships/image" Target="../media/image4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9.xml"/><Relationship Id="rId3" Type="http://schemas.openxmlformats.org/officeDocument/2006/relationships/slideLayout" Target="../slideLayouts/slideLayout74.xml"/><Relationship Id="rId7" Type="http://schemas.openxmlformats.org/officeDocument/2006/relationships/slideLayout" Target="../slideLayouts/slideLayout78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1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7.xml"/><Relationship Id="rId11" Type="http://schemas.openxmlformats.org/officeDocument/2006/relationships/slideLayout" Target="../slideLayouts/slideLayout82.xml"/><Relationship Id="rId5" Type="http://schemas.openxmlformats.org/officeDocument/2006/relationships/slideLayout" Target="../slideLayouts/slideLayout76.xml"/><Relationship Id="rId10" Type="http://schemas.openxmlformats.org/officeDocument/2006/relationships/slideLayout" Target="../slideLayouts/slideLayout81.xml"/><Relationship Id="rId4" Type="http://schemas.openxmlformats.org/officeDocument/2006/relationships/slideLayout" Target="../slideLayouts/slideLayout75.xml"/><Relationship Id="rId9" Type="http://schemas.openxmlformats.org/officeDocument/2006/relationships/slideLayout" Target="../slideLayouts/slideLayout80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0.xml"/><Relationship Id="rId3" Type="http://schemas.openxmlformats.org/officeDocument/2006/relationships/slideLayout" Target="../slideLayouts/slideLayout85.xml"/><Relationship Id="rId7" Type="http://schemas.openxmlformats.org/officeDocument/2006/relationships/slideLayout" Target="../slideLayouts/slideLayout89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84.xml"/><Relationship Id="rId1" Type="http://schemas.openxmlformats.org/officeDocument/2006/relationships/slideLayout" Target="../slideLayouts/slideLayout83.xml"/><Relationship Id="rId6" Type="http://schemas.openxmlformats.org/officeDocument/2006/relationships/slideLayout" Target="../slideLayouts/slideLayout88.xml"/><Relationship Id="rId11" Type="http://schemas.openxmlformats.org/officeDocument/2006/relationships/slideLayout" Target="../slideLayouts/slideLayout93.xml"/><Relationship Id="rId5" Type="http://schemas.openxmlformats.org/officeDocument/2006/relationships/slideLayout" Target="../slideLayouts/slideLayout87.xml"/><Relationship Id="rId10" Type="http://schemas.openxmlformats.org/officeDocument/2006/relationships/slideLayout" Target="../slideLayouts/slideLayout92.xml"/><Relationship Id="rId4" Type="http://schemas.openxmlformats.org/officeDocument/2006/relationships/slideLayout" Target="../slideLayouts/slideLayout86.xml"/><Relationship Id="rId9" Type="http://schemas.openxmlformats.org/officeDocument/2006/relationships/slideLayout" Target="../slideLayouts/slideLayout9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19CA5E0-9643-3A13-6255-D1B57A2D6AE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71913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53253" name="Rectangle 5">
            <a:extLst>
              <a:ext uri="{FF2B5EF4-FFF2-40B4-BE49-F238E27FC236}">
                <a16:creationId xmlns:a16="http://schemas.microsoft.com/office/drawing/2014/main" id="{5097A922-73BD-73E3-7330-0D4A90F7489C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 bwMode="auto">
          <a:xfrm>
            <a:off x="0" y="0"/>
            <a:ext cx="9144000" cy="6651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8FF9A25C-1487-D88F-A6A2-33D12BB45EC2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23850" y="1196975"/>
            <a:ext cx="8496300" cy="50403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9" name="Rectangle 4">
            <a:extLst>
              <a:ext uri="{FF2B5EF4-FFF2-40B4-BE49-F238E27FC236}">
                <a16:creationId xmlns:a16="http://schemas.microsoft.com/office/drawing/2014/main" id="{5837B4CF-A280-51FE-D107-A45C71CB315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92150"/>
            <a:ext cx="9144000" cy="36513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pic>
        <p:nvPicPr>
          <p:cNvPr id="1032" name="Picture 21">
            <a:extLst>
              <a:ext uri="{FF2B5EF4-FFF2-40B4-BE49-F238E27FC236}">
                <a16:creationId xmlns:a16="http://schemas.microsoft.com/office/drawing/2014/main" id="{57D394E1-2D2F-C585-D9AF-A7B0A072675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238" y="6656388"/>
            <a:ext cx="1227137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22">
            <a:extLst>
              <a:ext uri="{FF2B5EF4-FFF2-40B4-BE49-F238E27FC236}">
                <a16:creationId xmlns:a16="http://schemas.microsoft.com/office/drawing/2014/main" id="{31342E31-DB7A-9AFB-F0E1-5B2845D4B5D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6656388"/>
            <a:ext cx="1227138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755" r:id="rId12"/>
  </p:sldLayoutIdLst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32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5325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b="1" kern="12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0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0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0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0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90000"/>
        <a:buFont typeface="Wingdings" panose="05000000000000000000" pitchFamily="2" charset="2"/>
        <a:buChar char="þ"/>
        <a:defRPr sz="2800" b="1" kern="1200">
          <a:solidFill>
            <a:srgbClr val="0033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rgbClr val="0033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 kern="1200">
          <a:solidFill>
            <a:srgbClr val="0033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rgbClr val="0033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000" kern="1200">
          <a:solidFill>
            <a:srgbClr val="0033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F9C469A2-A76A-50B6-EE43-86F12E10CBAC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-3069431" y="3069431"/>
            <a:ext cx="6858000" cy="719138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74757" name="Rectangle 5">
            <a:extLst>
              <a:ext uri="{FF2B5EF4-FFF2-40B4-BE49-F238E27FC236}">
                <a16:creationId xmlns:a16="http://schemas.microsoft.com/office/drawing/2014/main" id="{EF8AEA47-4572-6A1D-B3CA-F885F548FCB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 bwMode="auto">
          <a:xfrm>
            <a:off x="0" y="0"/>
            <a:ext cx="684213" cy="6858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FF412161-00D3-E6D1-1E7B-8E894D5D1D75}"/>
              </a:ext>
            </a:extLst>
          </p:cNvPr>
          <p:cNvSpPr>
            <a:spLocks noChangeArrowheads="1"/>
          </p:cNvSpPr>
          <p:nvPr userDrawn="1"/>
        </p:nvSpPr>
        <p:spPr bwMode="auto">
          <a:xfrm rot="5400000">
            <a:off x="-2726531" y="3410744"/>
            <a:ext cx="6858000" cy="36512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ransition spd="slow">
    <p:pull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b="1" kern="12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0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0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0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0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1"/>
        </a:buClr>
        <a:buSzPct val="90000"/>
        <a:buFont typeface="Wingdings" panose="05000000000000000000" pitchFamily="2" charset="2"/>
        <a:buChar char="þ"/>
        <a:defRPr sz="2800" b="1" kern="1200">
          <a:solidFill>
            <a:srgbClr val="0033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rgbClr val="0033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 kern="1200">
          <a:solidFill>
            <a:srgbClr val="0033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rgbClr val="0033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000" kern="1200">
          <a:solidFill>
            <a:srgbClr val="0033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81122909-FC36-FAE0-7C20-734E0EAF8D1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9144000" cy="719138"/>
          </a:xfrm>
          <a:prstGeom prst="rect">
            <a:avLst/>
          </a:prstGeom>
          <a:solidFill>
            <a:srgbClr val="008000"/>
          </a:solidFill>
          <a:ln>
            <a:noFill/>
          </a:ln>
          <a:effectLst/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667651" name="Rectangle 3">
            <a:extLst>
              <a:ext uri="{FF2B5EF4-FFF2-40B4-BE49-F238E27FC236}">
                <a16:creationId xmlns:a16="http://schemas.microsoft.com/office/drawing/2014/main" id="{82BF5D04-9976-EC24-452A-842072BBE741}"/>
              </a:ext>
            </a:extLst>
          </p:cNvPr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12800" y="1484313"/>
            <a:ext cx="8080375" cy="50403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F9E0A78C-0C8D-AE81-C015-B15B0BA578E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692150"/>
            <a:ext cx="9144000" cy="36513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667653" name="Rectangle 5">
            <a:extLst>
              <a:ext uri="{FF2B5EF4-FFF2-40B4-BE49-F238E27FC236}">
                <a16:creationId xmlns:a16="http://schemas.microsoft.com/office/drawing/2014/main" id="{EA1152EA-544E-A886-DBC4-2F57A8714395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 bwMode="auto">
          <a:xfrm>
            <a:off x="0" y="0"/>
            <a:ext cx="9144000" cy="6651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grpSp>
        <p:nvGrpSpPr>
          <p:cNvPr id="3078" name="Group 6">
            <a:extLst>
              <a:ext uri="{FF2B5EF4-FFF2-40B4-BE49-F238E27FC236}">
                <a16:creationId xmlns:a16="http://schemas.microsoft.com/office/drawing/2014/main" id="{1FAC9851-F62A-8AA9-E645-F7D4A3A7FF35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6656388"/>
            <a:ext cx="9180513" cy="214312"/>
            <a:chOff x="0" y="4193"/>
            <a:chExt cx="5783" cy="135"/>
          </a:xfrm>
        </p:grpSpPr>
      </p:grpSp>
      <p:sp>
        <p:nvSpPr>
          <p:cNvPr id="3079" name="Rectangle 10">
            <a:extLst>
              <a:ext uri="{FF2B5EF4-FFF2-40B4-BE49-F238E27FC236}">
                <a16:creationId xmlns:a16="http://schemas.microsoft.com/office/drawing/2014/main" id="{D77B9C28-7685-E37F-9CAB-755EC6DE28E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85800" y="1147763"/>
            <a:ext cx="71438" cy="71437"/>
          </a:xfrm>
          <a:prstGeom prst="rect">
            <a:avLst/>
          </a:prstGeom>
          <a:noFill/>
          <a:ln w="38100" cmpd="dbl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3080" name="Line 11">
            <a:extLst>
              <a:ext uri="{FF2B5EF4-FFF2-40B4-BE49-F238E27FC236}">
                <a16:creationId xmlns:a16="http://schemas.microsoft.com/office/drawing/2014/main" id="{84CEEF2B-3198-8B48-9B30-6F91944B13C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28600" y="768350"/>
            <a:ext cx="0" cy="1752600"/>
          </a:xfrm>
          <a:prstGeom prst="line">
            <a:avLst/>
          </a:prstGeom>
          <a:noFill/>
          <a:ln w="12700" cap="sq" cmpd="dbl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8100"/>
          <a:lstStyle/>
          <a:p>
            <a:endParaRPr lang="zh-CN" altLang="en-US"/>
          </a:p>
        </p:txBody>
      </p:sp>
      <p:sp>
        <p:nvSpPr>
          <p:cNvPr id="3081" name="Line 12">
            <a:extLst>
              <a:ext uri="{FF2B5EF4-FFF2-40B4-BE49-F238E27FC236}">
                <a16:creationId xmlns:a16="http://schemas.microsoft.com/office/drawing/2014/main" id="{EC37A09F-C17E-CBA5-9C9D-EB0E59CAC9B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77800" y="920750"/>
            <a:ext cx="0" cy="207963"/>
          </a:xfrm>
          <a:prstGeom prst="line">
            <a:avLst/>
          </a:prstGeom>
          <a:noFill/>
          <a:ln w="12700" cmpd="dbl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8100"/>
          <a:lstStyle/>
          <a:p>
            <a:endParaRPr lang="zh-CN" altLang="en-US"/>
          </a:p>
        </p:txBody>
      </p:sp>
      <p:sp>
        <p:nvSpPr>
          <p:cNvPr id="3082" name="Line 13">
            <a:extLst>
              <a:ext uri="{FF2B5EF4-FFF2-40B4-BE49-F238E27FC236}">
                <a16:creationId xmlns:a16="http://schemas.microsoft.com/office/drawing/2014/main" id="{6EEA7A1D-A987-CCE4-7EBF-B4BF47997C0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79388" y="1073150"/>
            <a:ext cx="0" cy="914400"/>
          </a:xfrm>
          <a:prstGeom prst="line">
            <a:avLst/>
          </a:prstGeom>
          <a:noFill/>
          <a:ln w="12700" cap="sq" cmpd="dbl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8100"/>
          <a:lstStyle/>
          <a:p>
            <a:endParaRPr lang="zh-CN" altLang="en-US"/>
          </a:p>
        </p:txBody>
      </p:sp>
      <p:sp>
        <p:nvSpPr>
          <p:cNvPr id="3083" name="Line 14">
            <a:extLst>
              <a:ext uri="{FF2B5EF4-FFF2-40B4-BE49-F238E27FC236}">
                <a16:creationId xmlns:a16="http://schemas.microsoft.com/office/drawing/2014/main" id="{106F09DD-9718-6B71-60E1-E9DD94C1805B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36525" y="996950"/>
            <a:ext cx="0" cy="685800"/>
          </a:xfrm>
          <a:prstGeom prst="line">
            <a:avLst/>
          </a:prstGeom>
          <a:noFill/>
          <a:ln w="12700" cap="sq" cmpd="dbl">
            <a:solidFill>
              <a:srgbClr val="008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38100"/>
          <a:lstStyle/>
          <a:p>
            <a:endParaRPr lang="zh-CN" altLang="en-US"/>
          </a:p>
        </p:txBody>
      </p:sp>
      <p:sp>
        <p:nvSpPr>
          <p:cNvPr id="667663" name="AutoShape 15">
            <a:extLst>
              <a:ext uri="{FF2B5EF4-FFF2-40B4-BE49-F238E27FC236}">
                <a16:creationId xmlns:a16="http://schemas.microsoft.com/office/drawing/2014/main" id="{D367193A-9451-5391-BEC8-409BFCB558F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4925" y="765175"/>
            <a:ext cx="355600" cy="360363"/>
          </a:xfrm>
          <a:prstGeom prst="roundRect">
            <a:avLst>
              <a:gd name="adj" fmla="val 39583"/>
            </a:avLst>
          </a:prstGeom>
          <a:solidFill>
            <a:srgbClr val="008000"/>
          </a:solidFill>
          <a:ln w="38100" cmpd="dbl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0" rIns="36000" anchor="ctr"/>
          <a:lstStyle/>
          <a:p>
            <a:pPr algn="r" eaLnBrk="1" hangingPunct="1">
              <a:defRPr/>
            </a:pPr>
            <a:endParaRPr kumimoji="1" lang="en-US" altLang="zh-CN" sz="12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3085" name="Rectangle 16">
            <a:extLst>
              <a:ext uri="{FF2B5EF4-FFF2-40B4-BE49-F238E27FC236}">
                <a16:creationId xmlns:a16="http://schemas.microsoft.com/office/drawing/2014/main" id="{5A83A89C-3EC0-D572-06D1-49AC7F21730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04800" y="1149350"/>
            <a:ext cx="144463" cy="144463"/>
          </a:xfrm>
          <a:prstGeom prst="rect">
            <a:avLst/>
          </a:prstGeom>
          <a:solidFill>
            <a:srgbClr val="00E000"/>
          </a:solidFill>
          <a:ln w="38100" cmpd="dbl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3086" name="Rectangle 17">
            <a:extLst>
              <a:ext uri="{FF2B5EF4-FFF2-40B4-BE49-F238E27FC236}">
                <a16:creationId xmlns:a16="http://schemas.microsoft.com/office/drawing/2014/main" id="{FB860B10-F420-3A78-B1F6-9F6CF235D06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01650" y="1147763"/>
            <a:ext cx="107950" cy="107950"/>
          </a:xfrm>
          <a:prstGeom prst="rect">
            <a:avLst/>
          </a:prstGeom>
          <a:noFill/>
          <a:ln w="38100" cmpd="dbl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3087" name="Rectangle 18">
            <a:extLst>
              <a:ext uri="{FF2B5EF4-FFF2-40B4-BE49-F238E27FC236}">
                <a16:creationId xmlns:a16="http://schemas.microsoft.com/office/drawing/2014/main" id="{454DB8E3-CC24-F4D1-0E2D-8DDB0EC1625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04800" y="1346200"/>
            <a:ext cx="107950" cy="107950"/>
          </a:xfrm>
          <a:prstGeom prst="rect">
            <a:avLst/>
          </a:prstGeom>
          <a:noFill/>
          <a:ln w="38100" cmpd="dbl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3088" name="Rectangle 19">
            <a:extLst>
              <a:ext uri="{FF2B5EF4-FFF2-40B4-BE49-F238E27FC236}">
                <a16:creationId xmlns:a16="http://schemas.microsoft.com/office/drawing/2014/main" id="{21A197F6-CD2E-D2ED-37B2-D8DDC1A7436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00063" y="1300163"/>
            <a:ext cx="71437" cy="71437"/>
          </a:xfrm>
          <a:prstGeom prst="rect">
            <a:avLst/>
          </a:prstGeom>
          <a:noFill/>
          <a:ln w="38100" cmpd="dbl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765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676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6765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b="1" kern="1200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0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0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0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000" b="1">
          <a:solidFill>
            <a:srgbClr val="FFFFFF"/>
          </a:solidFill>
          <a:effectLst>
            <a:outerShdw blurRad="38100" dist="38100" dir="2700000" algn="tl">
              <a:srgbClr val="C0C0C0"/>
            </a:outerShdw>
          </a:effectLst>
          <a:latin typeface="Arial Black" panose="020B0A040201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SzPct val="90000"/>
        <a:buFont typeface="Wingdings" panose="05000000000000000000" pitchFamily="2" charset="2"/>
        <a:buChar char="þ"/>
        <a:defRPr sz="2800" b="1" kern="1200">
          <a:solidFill>
            <a:srgbClr val="0033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800" kern="1200">
          <a:solidFill>
            <a:srgbClr val="0033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400" kern="1200">
          <a:solidFill>
            <a:srgbClr val="0033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 kern="1200">
          <a:solidFill>
            <a:srgbClr val="0033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§"/>
        <a:defRPr sz="2000" kern="1200">
          <a:solidFill>
            <a:srgbClr val="0033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Line 2">
            <a:extLst>
              <a:ext uri="{FF2B5EF4-FFF2-40B4-BE49-F238E27FC236}">
                <a16:creationId xmlns:a16="http://schemas.microsoft.com/office/drawing/2014/main" id="{5B681807-E07E-B232-1F25-53EE9543EE5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39750" y="44450"/>
            <a:ext cx="0" cy="162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017D495C-4660-3CAC-0E8B-984C5EEEDC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125538"/>
            <a:ext cx="7920037" cy="554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0" name="Line 4">
            <a:extLst>
              <a:ext uri="{FF2B5EF4-FFF2-40B4-BE49-F238E27FC236}">
                <a16:creationId xmlns:a16="http://schemas.microsoft.com/office/drawing/2014/main" id="{48F1C30A-A27B-A66A-E0C6-89B315F59206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765175"/>
            <a:ext cx="22685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4101" name="Picture 5" descr="BUTROLES">
            <a:extLst>
              <a:ext uri="{FF2B5EF4-FFF2-40B4-BE49-F238E27FC236}">
                <a16:creationId xmlns:a16="http://schemas.microsoft.com/office/drawing/2014/main" id="{39D7FC1D-AA31-F3BE-CEA5-ED6DDF33937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2860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AutoShape 6">
            <a:extLst>
              <a:ext uri="{FF2B5EF4-FFF2-40B4-BE49-F238E27FC236}">
                <a16:creationId xmlns:a16="http://schemas.microsoft.com/office/drawing/2014/main" id="{C760D84E-A6C1-BF8F-A38D-B34B9D3E409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42988" y="404813"/>
            <a:ext cx="1728787" cy="287337"/>
          </a:xfrm>
          <a:prstGeom prst="parallelogram">
            <a:avLst>
              <a:gd name="adj" fmla="val 150415"/>
            </a:avLst>
          </a:pr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800" b="1">
                <a:solidFill>
                  <a:schemeClr val="bg1"/>
                </a:solidFill>
                <a:latin typeface="Verdana" panose="020B0604030504040204" pitchFamily="34" charset="0"/>
              </a:rPr>
              <a:t>总 结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</p:sldLayoutIdLst>
  <p:transition spd="slow">
    <p:pull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anose="05000000000000000000" pitchFamily="2" charset="2"/>
        <a:buChar char="p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Line 2">
            <a:extLst>
              <a:ext uri="{FF2B5EF4-FFF2-40B4-BE49-F238E27FC236}">
                <a16:creationId xmlns:a16="http://schemas.microsoft.com/office/drawing/2014/main" id="{60C0ED31-81F5-67A5-05F8-42595BAEB5D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39750" y="44450"/>
            <a:ext cx="0" cy="162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84C09B1A-BB21-9C06-B5AA-429EC95EB6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125538"/>
            <a:ext cx="7920037" cy="554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124" name="Line 4">
            <a:extLst>
              <a:ext uri="{FF2B5EF4-FFF2-40B4-BE49-F238E27FC236}">
                <a16:creationId xmlns:a16="http://schemas.microsoft.com/office/drawing/2014/main" id="{AF9A3ADB-F81E-AE6E-6CE4-B384CF9CB0A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765175"/>
            <a:ext cx="24114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5" name="AutoShape 5">
            <a:extLst>
              <a:ext uri="{FF2B5EF4-FFF2-40B4-BE49-F238E27FC236}">
                <a16:creationId xmlns:a16="http://schemas.microsoft.com/office/drawing/2014/main" id="{FE01FC6E-52B8-223B-9B19-9A28C6CF3B7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42988" y="404813"/>
            <a:ext cx="1873250" cy="304800"/>
          </a:xfrm>
          <a:prstGeom prst="parallelogram">
            <a:avLst>
              <a:gd name="adj" fmla="val 153646"/>
            </a:avLst>
          </a:prstGeom>
          <a:solidFill>
            <a:srgbClr val="FF66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800" b="1">
                <a:solidFill>
                  <a:schemeClr val="bg1"/>
                </a:solidFill>
                <a:latin typeface="Verdana" panose="020B0604030504040204" pitchFamily="34" charset="0"/>
              </a:rPr>
              <a:t>成绩考核</a:t>
            </a:r>
          </a:p>
        </p:txBody>
      </p:sp>
      <p:sp>
        <p:nvSpPr>
          <p:cNvPr id="5126" name="Oval 6">
            <a:extLst>
              <a:ext uri="{FF2B5EF4-FFF2-40B4-BE49-F238E27FC236}">
                <a16:creationId xmlns:a16="http://schemas.microsoft.com/office/drawing/2014/main" id="{A04757B8-8B1B-2225-9395-5FAE1FD51E6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0825" y="333375"/>
            <a:ext cx="609600" cy="609600"/>
          </a:xfrm>
          <a:prstGeom prst="ellipse">
            <a:avLst/>
          </a:prstGeom>
          <a:solidFill>
            <a:srgbClr val="FFFF99"/>
          </a:solidFill>
          <a:ln w="28575">
            <a:solidFill>
              <a:schemeClr val="hlink"/>
            </a:solidFill>
            <a:round/>
            <a:headEnd/>
            <a:tailEnd/>
          </a:ln>
          <a:effectLst/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pic>
        <p:nvPicPr>
          <p:cNvPr id="5127" name="Picture 7" descr="teacher">
            <a:extLst>
              <a:ext uri="{FF2B5EF4-FFF2-40B4-BE49-F238E27FC236}">
                <a16:creationId xmlns:a16="http://schemas.microsoft.com/office/drawing/2014/main" id="{3A311CED-7E96-8476-4E1C-2EF0C7F6D34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38" y="409575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transition spd="slow">
    <p:pull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anose="05000000000000000000" pitchFamily="2" charset="2"/>
        <a:buChar char="p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Line 2">
            <a:extLst>
              <a:ext uri="{FF2B5EF4-FFF2-40B4-BE49-F238E27FC236}">
                <a16:creationId xmlns:a16="http://schemas.microsoft.com/office/drawing/2014/main" id="{1CA22AC3-956F-3075-2276-1C32BD0E319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39750" y="44450"/>
            <a:ext cx="0" cy="162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AAB5A6D-AFF7-DE1D-E542-1FFDA165A1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00113" y="1125538"/>
            <a:ext cx="7920037" cy="554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148" name="Line 4">
            <a:extLst>
              <a:ext uri="{FF2B5EF4-FFF2-40B4-BE49-F238E27FC236}">
                <a16:creationId xmlns:a16="http://schemas.microsoft.com/office/drawing/2014/main" id="{23F8C081-9B6F-1FEF-D4D5-25CF1793A6F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765175"/>
            <a:ext cx="248443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49" name="AutoShape 5">
            <a:extLst>
              <a:ext uri="{FF2B5EF4-FFF2-40B4-BE49-F238E27FC236}">
                <a16:creationId xmlns:a16="http://schemas.microsoft.com/office/drawing/2014/main" id="{7437DF25-C527-A3C3-1AFC-AE6C16E6042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42988" y="404813"/>
            <a:ext cx="1944687" cy="304800"/>
          </a:xfrm>
          <a:prstGeom prst="parallelogram">
            <a:avLst>
              <a:gd name="adj" fmla="val 159505"/>
            </a:avLst>
          </a:prstGeom>
          <a:solidFill>
            <a:srgbClr val="80008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b="1">
                <a:solidFill>
                  <a:schemeClr val="bg1"/>
                </a:solidFill>
                <a:latin typeface="Verdana" panose="020B0604030504040204" pitchFamily="34" charset="0"/>
              </a:rPr>
              <a:t>Example</a:t>
            </a:r>
          </a:p>
        </p:txBody>
      </p:sp>
      <p:sp>
        <p:nvSpPr>
          <p:cNvPr id="6150" name="Oval 6">
            <a:extLst>
              <a:ext uri="{FF2B5EF4-FFF2-40B4-BE49-F238E27FC236}">
                <a16:creationId xmlns:a16="http://schemas.microsoft.com/office/drawing/2014/main" id="{5F7FB8F1-51C4-8172-5EA8-6C27609FB47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0825" y="333375"/>
            <a:ext cx="609600" cy="609600"/>
          </a:xfrm>
          <a:prstGeom prst="ellipse">
            <a:avLst/>
          </a:prstGeom>
          <a:solidFill>
            <a:srgbClr val="FFFF99"/>
          </a:solidFill>
          <a:ln w="28575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pic>
        <p:nvPicPr>
          <p:cNvPr id="6151" name="Picture 7" descr="snowbar">
            <a:extLst>
              <a:ext uri="{FF2B5EF4-FFF2-40B4-BE49-F238E27FC236}">
                <a16:creationId xmlns:a16="http://schemas.microsoft.com/office/drawing/2014/main" id="{6E3B30E0-1519-3D2B-382E-EB0244E810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" y="455613"/>
            <a:ext cx="381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</p:sldLayoutIdLst>
  <p:transition spd="slow">
    <p:pull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anose="05000000000000000000" pitchFamily="2" charset="2"/>
        <a:buChar char="p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Line 2">
            <a:extLst>
              <a:ext uri="{FF2B5EF4-FFF2-40B4-BE49-F238E27FC236}">
                <a16:creationId xmlns:a16="http://schemas.microsoft.com/office/drawing/2014/main" id="{F048F1A6-54BE-3BA7-F3BA-9A4F82159C5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39750" y="44450"/>
            <a:ext cx="0" cy="162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12367538-DBB4-E154-F41D-61F5F9F1F1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836613"/>
            <a:ext cx="8280400" cy="5761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172" name="Line 4">
            <a:extLst>
              <a:ext uri="{FF2B5EF4-FFF2-40B4-BE49-F238E27FC236}">
                <a16:creationId xmlns:a16="http://schemas.microsoft.com/office/drawing/2014/main" id="{C80C7AEA-0A6B-1496-FB35-A7CF5D424CC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476250"/>
            <a:ext cx="2339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3" name="AutoShape 5">
            <a:extLst>
              <a:ext uri="{FF2B5EF4-FFF2-40B4-BE49-F238E27FC236}">
                <a16:creationId xmlns:a16="http://schemas.microsoft.com/office/drawing/2014/main" id="{2363BA58-F0F4-E7B0-E227-05F53DC487F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7950" y="115888"/>
            <a:ext cx="2016125" cy="503237"/>
          </a:xfrm>
          <a:prstGeom prst="flowChartManualInput">
            <a:avLst/>
          </a:prstGeom>
          <a:solidFill>
            <a:srgbClr val="9966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200">
                <a:solidFill>
                  <a:schemeClr val="bg1"/>
                </a:solidFill>
                <a:latin typeface="隶书" pitchFamily="49" charset="-122"/>
                <a:ea typeface="隶书" pitchFamily="49" charset="-122"/>
              </a:rPr>
              <a:t>课后习题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 spd="slow">
    <p:pull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anose="05000000000000000000" pitchFamily="2" charset="2"/>
        <a:buChar char="p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Line 2">
            <a:extLst>
              <a:ext uri="{FF2B5EF4-FFF2-40B4-BE49-F238E27FC236}">
                <a16:creationId xmlns:a16="http://schemas.microsoft.com/office/drawing/2014/main" id="{A2885CC1-3511-604B-00AE-48860B0E72F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39750" y="44450"/>
            <a:ext cx="0" cy="162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218507C6-206E-0A7C-19D3-F0D0964BD8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052513"/>
            <a:ext cx="8280400" cy="5761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196" name="Line 4">
            <a:extLst>
              <a:ext uri="{FF2B5EF4-FFF2-40B4-BE49-F238E27FC236}">
                <a16:creationId xmlns:a16="http://schemas.microsoft.com/office/drawing/2014/main" id="{3287723E-5190-D4F3-2175-205E67E2D04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692150"/>
            <a:ext cx="20510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197" name="AutoShape 5">
            <a:extLst>
              <a:ext uri="{FF2B5EF4-FFF2-40B4-BE49-F238E27FC236}">
                <a16:creationId xmlns:a16="http://schemas.microsoft.com/office/drawing/2014/main" id="{A553F6A6-EA24-61F3-13E1-4B60111345A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7950" y="188913"/>
            <a:ext cx="1727200" cy="503237"/>
          </a:xfrm>
          <a:prstGeom prst="flowChartManualInput">
            <a:avLst/>
          </a:prstGeom>
          <a:solidFill>
            <a:srgbClr val="3366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800" b="1">
                <a:solidFill>
                  <a:schemeClr val="bg1"/>
                </a:solidFill>
              </a:rPr>
              <a:t>问答</a:t>
            </a:r>
          </a:p>
        </p:txBody>
      </p:sp>
      <p:sp>
        <p:nvSpPr>
          <p:cNvPr id="8198" name="Rectangle 6">
            <a:extLst>
              <a:ext uri="{FF2B5EF4-FFF2-40B4-BE49-F238E27FC236}">
                <a16:creationId xmlns:a16="http://schemas.microsoft.com/office/drawing/2014/main" id="{BFC6EB1F-F212-C37F-C0D9-4BFECF9F1577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 bwMode="auto">
          <a:xfrm>
            <a:off x="1835150" y="44450"/>
            <a:ext cx="7596188" cy="66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ransition spd="slow">
    <p:pull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Font typeface="Wingdings" panose="05000000000000000000" pitchFamily="2" charset="2"/>
        <a:buChar char="p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image" Target="../media/image6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tags" Target="../tags/tag30.xml"/><Relationship Id="rId18" Type="http://schemas.openxmlformats.org/officeDocument/2006/relationships/slideLayout" Target="../slideLayouts/slideLayout7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tags" Target="../tags/tag29.xml"/><Relationship Id="rId17" Type="http://schemas.openxmlformats.org/officeDocument/2006/relationships/tags" Target="../tags/tag34.xml"/><Relationship Id="rId2" Type="http://schemas.openxmlformats.org/officeDocument/2006/relationships/tags" Target="../tags/tag19.xml"/><Relationship Id="rId16" Type="http://schemas.openxmlformats.org/officeDocument/2006/relationships/tags" Target="../tags/tag33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tags" Target="../tags/tag28.xml"/><Relationship Id="rId5" Type="http://schemas.openxmlformats.org/officeDocument/2006/relationships/tags" Target="../tags/tag22.xml"/><Relationship Id="rId15" Type="http://schemas.openxmlformats.org/officeDocument/2006/relationships/tags" Target="../tags/tag32.xml"/><Relationship Id="rId10" Type="http://schemas.openxmlformats.org/officeDocument/2006/relationships/tags" Target="../tags/tag27.xml"/><Relationship Id="rId19" Type="http://schemas.openxmlformats.org/officeDocument/2006/relationships/image" Target="../media/image6.png"/><Relationship Id="rId4" Type="http://schemas.openxmlformats.org/officeDocument/2006/relationships/tags" Target="../tags/tag21.xml"/><Relationship Id="rId9" Type="http://schemas.openxmlformats.org/officeDocument/2006/relationships/tags" Target="../tags/tag26.xml"/><Relationship Id="rId14" Type="http://schemas.openxmlformats.org/officeDocument/2006/relationships/tags" Target="../tags/tag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5" descr="1-18-58-58-859989233">
            <a:extLst>
              <a:ext uri="{FF2B5EF4-FFF2-40B4-BE49-F238E27FC236}">
                <a16:creationId xmlns:a16="http://schemas.microsoft.com/office/drawing/2014/main" id="{2B7B8A84-45C8-D060-D259-81BABB1E3E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6988"/>
            <a:ext cx="9144000" cy="685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Rectangle 2">
            <a:extLst>
              <a:ext uri="{FF2B5EF4-FFF2-40B4-BE49-F238E27FC236}">
                <a16:creationId xmlns:a16="http://schemas.microsoft.com/office/drawing/2014/main" id="{89973DC7-FD3F-AA25-77AB-A086BE01A710}"/>
              </a:ext>
            </a:extLst>
          </p:cNvPr>
          <p:cNvSpPr>
            <a:spLocks noGrp="1" noRot="1" noChangeArrowheads="1"/>
          </p:cNvSpPr>
          <p:nvPr>
            <p:ph idx="1"/>
          </p:nvPr>
        </p:nvSpPr>
        <p:spPr>
          <a:xfrm>
            <a:off x="1978025" y="2924175"/>
            <a:ext cx="4178300" cy="158273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主讲： 廖红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4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75492" name="Rectangle 4">
            <a:extLst>
              <a:ext uri="{FF2B5EF4-FFF2-40B4-BE49-F238E27FC236}">
                <a16:creationId xmlns:a16="http://schemas.microsoft.com/office/drawing/2014/main" id="{60A47D51-7EC3-8EC8-6DEC-5B97A94EFBE9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-107950" y="747713"/>
            <a:ext cx="9144000" cy="665162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/>
          <a:lstStyle>
            <a:lvl1pPr>
              <a:defRPr sz="3000" b="1">
                <a:solidFill>
                  <a:srgbClr val="FFFFFF"/>
                </a:solidFill>
                <a:effectLst>
                  <a:outerShdw blurRad="38100" dist="38100" dir="2700000" algn="tl">
                    <a:srgbClr val="006600"/>
                  </a:outerShdw>
                </a:effectLst>
                <a:latin typeface="Arial Black" panose="020B0A04020102020204" pitchFamily="34" charset="0"/>
                <a:ea typeface="宋体" panose="02010600030101010101" pitchFamily="2" charset="-122"/>
              </a:defRPr>
            </a:lvl1pPr>
            <a:lvl2pPr>
              <a:defRPr sz="3000" b="1">
                <a:solidFill>
                  <a:srgbClr val="FFFFFF"/>
                </a:solidFill>
                <a:effectLst>
                  <a:outerShdw blurRad="38100" dist="38100" dir="2700000" algn="tl">
                    <a:srgbClr val="006600"/>
                  </a:outerShdw>
                </a:effectLst>
                <a:latin typeface="Arial Black" panose="020B0A04020102020204" pitchFamily="34" charset="0"/>
                <a:ea typeface="宋体" panose="02010600030101010101" pitchFamily="2" charset="-122"/>
              </a:defRPr>
            </a:lvl2pPr>
            <a:lvl3pPr>
              <a:defRPr sz="3000" b="1">
                <a:solidFill>
                  <a:srgbClr val="FFFFFF"/>
                </a:solidFill>
                <a:effectLst>
                  <a:outerShdw blurRad="38100" dist="38100" dir="2700000" algn="tl">
                    <a:srgbClr val="006600"/>
                  </a:outerShdw>
                </a:effectLst>
                <a:latin typeface="Arial Black" panose="020B0A04020102020204" pitchFamily="34" charset="0"/>
                <a:ea typeface="宋体" panose="02010600030101010101" pitchFamily="2" charset="-122"/>
              </a:defRPr>
            </a:lvl3pPr>
            <a:lvl4pPr>
              <a:defRPr sz="3000" b="1">
                <a:solidFill>
                  <a:srgbClr val="FFFFFF"/>
                </a:solidFill>
                <a:effectLst>
                  <a:outerShdw blurRad="38100" dist="38100" dir="2700000" algn="tl">
                    <a:srgbClr val="006600"/>
                  </a:outerShdw>
                </a:effectLst>
                <a:latin typeface="Arial Black" panose="020B0A04020102020204" pitchFamily="34" charset="0"/>
                <a:ea typeface="宋体" panose="02010600030101010101" pitchFamily="2" charset="-122"/>
              </a:defRPr>
            </a:lvl4pPr>
            <a:lvl5pPr>
              <a:defRPr sz="3000" b="1">
                <a:solidFill>
                  <a:srgbClr val="FFFFFF"/>
                </a:solidFill>
                <a:effectLst>
                  <a:outerShdw blurRad="38100" dist="38100" dir="2700000" algn="tl">
                    <a:srgbClr val="006600"/>
                  </a:outerShdw>
                </a:effectLst>
                <a:latin typeface="Arial Black" panose="020B0A040201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FFFFF"/>
                </a:solidFill>
                <a:effectLst>
                  <a:outerShdw blurRad="38100" dist="38100" dir="2700000" algn="tl">
                    <a:srgbClr val="006600"/>
                  </a:outerShdw>
                </a:effectLst>
                <a:latin typeface="Arial Black" panose="020B0A040201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FFFFF"/>
                </a:solidFill>
                <a:effectLst>
                  <a:outerShdw blurRad="38100" dist="38100" dir="2700000" algn="tl">
                    <a:srgbClr val="006600"/>
                  </a:outerShdw>
                </a:effectLst>
                <a:latin typeface="Arial Black" panose="020B0A040201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FFFFF"/>
                </a:solidFill>
                <a:effectLst>
                  <a:outerShdw blurRad="38100" dist="38100" dir="2700000" algn="tl">
                    <a:srgbClr val="006600"/>
                  </a:outerShdw>
                </a:effectLst>
                <a:latin typeface="Arial Black" panose="020B0A040201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FFFFF"/>
                </a:solidFill>
                <a:effectLst>
                  <a:outerShdw blurRad="38100" dist="38100" dir="2700000" algn="tl">
                    <a:srgbClr val="006600"/>
                  </a:outerShdw>
                </a:effectLst>
                <a:latin typeface="Arial Black" panose="020B0A040201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第六章 组合数据类型：字典和集合</a:t>
            </a:r>
            <a:endParaRPr lang="en-US" altLang="zh-CN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>
            <a:extLst>
              <a:ext uri="{FF2B5EF4-FFF2-40B4-BE49-F238E27FC236}">
                <a16:creationId xmlns:a16="http://schemas.microsoft.com/office/drawing/2014/main" id="{9FB211B2-6B7F-85B8-E404-D985C739B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9" y="944564"/>
            <a:ext cx="8358187" cy="795337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solidFill>
                  <a:schemeClr val="bg1"/>
                </a:solidFill>
              </a:rPr>
              <a:t>字典的构造</a:t>
            </a:r>
          </a:p>
        </p:txBody>
      </p:sp>
      <p:sp>
        <p:nvSpPr>
          <p:cNvPr id="25603" name="灯片编号占位符 3">
            <a:extLst>
              <a:ext uri="{FF2B5EF4-FFF2-40B4-BE49-F238E27FC236}">
                <a16:creationId xmlns:a16="http://schemas.microsoft.com/office/drawing/2014/main" id="{B1C19B5A-76A3-69DA-38DA-C4A838AE8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F72F65C-DEFF-4A3B-9A02-D5DCF0DBB098}" type="slidenum">
              <a:rPr lang="zh-CN" altLang="en-US" smtClean="0"/>
              <a:pPr/>
              <a:t>10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25604" name="Rectangle 5">
            <a:extLst>
              <a:ext uri="{FF2B5EF4-FFF2-40B4-BE49-F238E27FC236}">
                <a16:creationId xmlns:a16="http://schemas.microsoft.com/office/drawing/2014/main" id="{364AB63F-39FB-07C9-4440-63EF8AC393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66714" y="1849438"/>
            <a:ext cx="8510587" cy="1477962"/>
          </a:xfrm>
          <a:solidFill>
            <a:srgbClr val="FFFFFF"/>
          </a:solidFill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zh-CN" altLang="zh-CN" sz="1800" dirty="0">
                <a:solidFill>
                  <a:schemeClr val="bg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items = [('name','Gumby'),('age',42)]</a:t>
            </a:r>
            <a:br>
              <a:rPr lang="zh-CN" altLang="zh-CN" sz="1800" dirty="0">
                <a:solidFill>
                  <a:schemeClr val="bg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lang="zh-CN" altLang="zh-CN" sz="1800" dirty="0">
                <a:solidFill>
                  <a:schemeClr val="bg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 = dict(items)</a:t>
            </a:r>
            <a:br>
              <a:rPr lang="zh-CN" altLang="zh-CN" sz="1800" dirty="0">
                <a:solidFill>
                  <a:schemeClr val="bg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lang="zh-CN" altLang="zh-CN" sz="1800" dirty="0">
                <a:solidFill>
                  <a:schemeClr val="bg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print(d)</a:t>
            </a: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#&gt;&gt;{'name': 'Gumby', 'age': 42}</a:t>
            </a:r>
            <a:br>
              <a:rPr lang="zh-CN" altLang="zh-CN" sz="1800" dirty="0">
                <a:solidFill>
                  <a:schemeClr val="bg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lang="zh-CN" altLang="zh-CN" sz="1800" dirty="0">
                <a:solidFill>
                  <a:schemeClr val="bg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d = dict(name='Gumby',age=42,height=1.76)</a:t>
            </a:r>
            <a:br>
              <a:rPr lang="zh-CN" altLang="zh-CN" sz="1800" dirty="0">
                <a:solidFill>
                  <a:schemeClr val="bg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</a:br>
            <a:r>
              <a:rPr lang="zh-CN" altLang="zh-CN" sz="1800" dirty="0">
                <a:solidFill>
                  <a:schemeClr val="bg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print(d)</a:t>
            </a: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	#&gt;&gt;{'height': 1.76, 'name': 'Gumby', 'age': 42}</a:t>
            </a:r>
            <a:endParaRPr lang="zh-CN" altLang="zh-CN" sz="1800" dirty="0">
              <a:solidFill>
                <a:schemeClr val="bg1"/>
              </a:solidFill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slow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>
            <a:extLst>
              <a:ext uri="{FF2B5EF4-FFF2-40B4-BE49-F238E27FC236}">
                <a16:creationId xmlns:a16="http://schemas.microsoft.com/office/drawing/2014/main" id="{AB846083-1E15-34B3-4878-B1E59A10C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9" y="944564"/>
            <a:ext cx="8358187" cy="795337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solidFill>
                  <a:schemeClr val="bg1"/>
                </a:solidFill>
              </a:rPr>
              <a:t>字典的函数</a:t>
            </a:r>
          </a:p>
        </p:txBody>
      </p:sp>
      <p:sp>
        <p:nvSpPr>
          <p:cNvPr id="17411" name="内容占位符 2">
            <a:extLst>
              <a:ext uri="{FF2B5EF4-FFF2-40B4-BE49-F238E27FC236}">
                <a16:creationId xmlns:a16="http://schemas.microsoft.com/office/drawing/2014/main" id="{FADE8038-ED95-0787-2E6D-F3D30FF45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1" y="1739900"/>
            <a:ext cx="8785225" cy="346868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CN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clear()  	</a:t>
            </a:r>
            <a:r>
              <a:rPr lang="zh-CN" alt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清空字典</a:t>
            </a:r>
            <a:endParaRPr lang="en-US" altLang="zh-CN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CN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keys()  	</a:t>
            </a:r>
            <a:r>
              <a:rPr lang="zh-CN" alt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取字典的键的序列</a:t>
            </a:r>
            <a:endParaRPr lang="en-US" altLang="zh-CN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CN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items()  	</a:t>
            </a:r>
            <a:r>
              <a:rPr lang="zh-CN" alt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取字典的元素的序列，可用于遍历字典</a:t>
            </a:r>
            <a:endParaRPr lang="en-US" altLang="zh-CN" sz="2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CN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values() 	</a:t>
            </a:r>
            <a:r>
              <a:rPr lang="zh-CN" alt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取字典的值序列</a:t>
            </a:r>
            <a:endParaRPr lang="en-US" altLang="zh-CN" sz="2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CN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pop(x)	</a:t>
            </a:r>
            <a:r>
              <a:rPr lang="zh-CN" alt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删除键为</a:t>
            </a:r>
            <a:r>
              <a:rPr lang="en-US" altLang="zh-CN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zh-CN" alt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的元素，如果不存在，产生异常</a:t>
            </a:r>
            <a:endParaRPr lang="en-US" altLang="zh-CN" sz="2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endParaRPr lang="en-US" altLang="zh-CN" sz="20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  <a:defRPr/>
            </a:pPr>
            <a:r>
              <a:rPr lang="zh-CN" alt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上述</a:t>
            </a:r>
            <a:r>
              <a:rPr lang="en-US" altLang="zh-CN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zh-CN" alt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序列</a:t>
            </a:r>
            <a:r>
              <a:rPr lang="en-US" altLang="zh-CN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zh-CN" alt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，不是</a:t>
            </a:r>
            <a:r>
              <a:rPr lang="en-US" altLang="zh-CN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0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list,tuple</a:t>
            </a:r>
            <a:r>
              <a:rPr lang="zh-CN" altLang="en-US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或</a:t>
            </a:r>
            <a:r>
              <a:rPr lang="en-US" altLang="zh-CN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set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en-US" altLang="zh-CN" sz="20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copy()  	</a:t>
            </a:r>
            <a:r>
              <a:rPr lang="zh-CN" alt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浅拷贝</a:t>
            </a:r>
            <a:endParaRPr lang="en-US" altLang="zh-CN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itchFamily="2" charset="2"/>
              <a:buChar char="Ø"/>
              <a:defRPr/>
            </a:pPr>
            <a:r>
              <a:rPr lang="en-US" altLang="zh-CN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get(</a:t>
            </a:r>
            <a:r>
              <a:rPr lang="en-US" altLang="zh-CN" sz="20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k,v</a:t>
            </a:r>
            <a:r>
              <a:rPr lang="en-US" altLang="zh-CN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	</a:t>
            </a:r>
            <a:r>
              <a:rPr lang="zh-CN" alt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如果有元素键为</a:t>
            </a:r>
            <a:r>
              <a:rPr lang="en-US" altLang="zh-CN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zh-CN" altLang="en-US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，则返回该元素的值，如果没有，则返回</a:t>
            </a:r>
            <a:r>
              <a:rPr lang="en-US" altLang="zh-CN" sz="20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</a:p>
          <a:p>
            <a:pPr>
              <a:buFont typeface="Wingdings" pitchFamily="2" charset="2"/>
              <a:buChar char="Ø"/>
              <a:defRPr/>
            </a:pPr>
            <a:endParaRPr lang="en-US" altLang="zh-CN" sz="18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9700" name="灯片编号占位符 3">
            <a:extLst>
              <a:ext uri="{FF2B5EF4-FFF2-40B4-BE49-F238E27FC236}">
                <a16:creationId xmlns:a16="http://schemas.microsoft.com/office/drawing/2014/main" id="{08AD666D-6916-8AB8-B533-E89CE8475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F72F65C-DEFF-4A3B-9A02-D5DCF0DBB098}" type="slidenum">
              <a:rPr lang="zh-CN" altLang="en-US" smtClean="0"/>
              <a:pPr/>
              <a:t>11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slow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DAB2DF-D20D-D241-22E1-0A46B562F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865B0F-0E5E-514D-BE12-D6FED5CD4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850" y="1124744"/>
            <a:ext cx="8496300" cy="46597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zh-CN" dirty="0"/>
              <a:t>&gt;&gt;&gt; grades = {'</a:t>
            </a:r>
            <a:r>
              <a:rPr lang="zh-CN" altLang="zh-CN" dirty="0"/>
              <a:t>赵旭</a:t>
            </a:r>
            <a:r>
              <a:rPr lang="en-US" altLang="zh-CN" dirty="0"/>
              <a:t>':95,'</a:t>
            </a:r>
            <a:r>
              <a:rPr lang="zh-CN" altLang="zh-CN" dirty="0"/>
              <a:t>吕游</a:t>
            </a:r>
            <a:r>
              <a:rPr lang="en-US" altLang="zh-CN" dirty="0"/>
              <a:t>':80,'</a:t>
            </a:r>
            <a:r>
              <a:rPr lang="zh-CN" altLang="zh-CN" dirty="0"/>
              <a:t>秦文</a:t>
            </a:r>
            <a:r>
              <a:rPr lang="en-US" altLang="zh-CN" dirty="0"/>
              <a:t>':85}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&gt;&gt;&gt; </a:t>
            </a:r>
            <a:r>
              <a:rPr lang="en-US" altLang="zh-CN" dirty="0" err="1"/>
              <a:t>grades.keys</a:t>
            </a:r>
            <a:r>
              <a:rPr lang="en-US" altLang="zh-CN" dirty="0"/>
              <a:t>()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err="1"/>
              <a:t>dict_keys</a:t>
            </a:r>
            <a:r>
              <a:rPr lang="en-US" altLang="zh-CN" dirty="0"/>
              <a:t>(['</a:t>
            </a:r>
            <a:r>
              <a:rPr lang="zh-CN" altLang="zh-CN" dirty="0"/>
              <a:t>秦文</a:t>
            </a:r>
            <a:r>
              <a:rPr lang="en-US" altLang="zh-CN" dirty="0"/>
              <a:t>', '</a:t>
            </a:r>
            <a:r>
              <a:rPr lang="zh-CN" altLang="zh-CN" dirty="0"/>
              <a:t>赵旭</a:t>
            </a:r>
            <a:r>
              <a:rPr lang="en-US" altLang="zh-CN" dirty="0"/>
              <a:t>', '</a:t>
            </a:r>
            <a:r>
              <a:rPr lang="zh-CN" altLang="zh-CN" dirty="0"/>
              <a:t>吕游</a:t>
            </a:r>
            <a:r>
              <a:rPr lang="en-US" altLang="zh-CN" dirty="0"/>
              <a:t>'])</a:t>
            </a:r>
          </a:p>
          <a:p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&gt;&gt;&gt; </a:t>
            </a:r>
            <a:r>
              <a:rPr lang="en-US" altLang="zh-CN" dirty="0" err="1"/>
              <a:t>grades.values</a:t>
            </a:r>
            <a:r>
              <a:rPr lang="en-US" altLang="zh-CN" dirty="0"/>
              <a:t>()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err="1"/>
              <a:t>dict_values</a:t>
            </a:r>
            <a:r>
              <a:rPr lang="en-US" altLang="zh-CN" dirty="0"/>
              <a:t>([85, 95, 80])</a:t>
            </a:r>
          </a:p>
          <a:p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&gt;&gt;&gt; </a:t>
            </a:r>
            <a:r>
              <a:rPr lang="en-US" altLang="zh-CN" dirty="0" err="1"/>
              <a:t>grades.items</a:t>
            </a:r>
            <a:r>
              <a:rPr lang="en-US" altLang="zh-CN" dirty="0"/>
              <a:t>()</a:t>
            </a:r>
            <a:endParaRPr lang="zh-CN" altLang="zh-CN" dirty="0"/>
          </a:p>
          <a:p>
            <a:pPr marL="0" indent="0">
              <a:buNone/>
            </a:pPr>
            <a:r>
              <a:rPr lang="en-US" altLang="zh-CN" dirty="0" err="1"/>
              <a:t>dict_items</a:t>
            </a:r>
            <a:r>
              <a:rPr lang="en-US" altLang="zh-CN" dirty="0"/>
              <a:t>([('</a:t>
            </a:r>
            <a:r>
              <a:rPr lang="zh-CN" altLang="zh-CN" dirty="0"/>
              <a:t>秦文</a:t>
            </a:r>
            <a:r>
              <a:rPr lang="en-US" altLang="zh-CN" dirty="0"/>
              <a:t>', 85), ('</a:t>
            </a:r>
            <a:r>
              <a:rPr lang="zh-CN" altLang="zh-CN" dirty="0"/>
              <a:t>赵旭</a:t>
            </a:r>
            <a:r>
              <a:rPr lang="en-US" altLang="zh-CN" dirty="0"/>
              <a:t>', 95), ('</a:t>
            </a:r>
            <a:r>
              <a:rPr lang="zh-CN" altLang="zh-CN" dirty="0"/>
              <a:t>吕游</a:t>
            </a:r>
            <a:r>
              <a:rPr lang="en-US" altLang="zh-CN" dirty="0"/>
              <a:t>', 80)])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608373402"/>
      </p:ext>
    </p:extLst>
  </p:cSld>
  <p:clrMapOvr>
    <a:masterClrMapping/>
  </p:clrMapOvr>
  <p:transition spd="slow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31399" y="1662490"/>
            <a:ext cx="8851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dirty="0">
                <a:solidFill>
                  <a:schemeClr val="bg1"/>
                </a:solidFill>
              </a:rPr>
              <a:t>遍历</a:t>
            </a:r>
            <a:r>
              <a:rPr lang="en-US" altLang="zh-CN" dirty="0">
                <a:solidFill>
                  <a:schemeClr val="bg1"/>
                </a:solidFill>
              </a:rPr>
              <a:t>: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2079093" y="1662490"/>
            <a:ext cx="427498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&gt;&gt;&gt; grades = {'</a:t>
            </a:r>
            <a:r>
              <a:rPr lang="zh-CN" altLang="zh-CN" sz="1600" dirty="0">
                <a:solidFill>
                  <a:schemeClr val="bg1"/>
                </a:solidFill>
              </a:rPr>
              <a:t>赵旭</a:t>
            </a:r>
            <a:r>
              <a:rPr lang="en-US" altLang="zh-CN" sz="1600" dirty="0">
                <a:solidFill>
                  <a:schemeClr val="bg1"/>
                </a:solidFill>
              </a:rPr>
              <a:t>':95,'</a:t>
            </a:r>
            <a:r>
              <a:rPr lang="zh-CN" altLang="zh-CN" sz="1600" dirty="0">
                <a:solidFill>
                  <a:schemeClr val="bg1"/>
                </a:solidFill>
              </a:rPr>
              <a:t>吕游</a:t>
            </a:r>
            <a:r>
              <a:rPr lang="en-US" altLang="zh-CN" sz="1600" dirty="0">
                <a:solidFill>
                  <a:schemeClr val="bg1"/>
                </a:solidFill>
              </a:rPr>
              <a:t>':80,'</a:t>
            </a:r>
            <a:r>
              <a:rPr lang="zh-CN" altLang="zh-CN" sz="1600" dirty="0">
                <a:solidFill>
                  <a:schemeClr val="bg1"/>
                </a:solidFill>
              </a:rPr>
              <a:t>秦文</a:t>
            </a:r>
            <a:r>
              <a:rPr lang="en-US" altLang="zh-CN" sz="1600" dirty="0">
                <a:solidFill>
                  <a:schemeClr val="bg1"/>
                </a:solidFill>
              </a:rPr>
              <a:t>':85}</a:t>
            </a:r>
            <a:endParaRPr lang="zh-CN" altLang="zh-CN" sz="1600" dirty="0">
              <a:solidFill>
                <a:schemeClr val="bg1"/>
              </a:solidFill>
            </a:endParaRPr>
          </a:p>
          <a:p>
            <a:r>
              <a:rPr lang="en-US" altLang="zh-CN" sz="1600" dirty="0">
                <a:solidFill>
                  <a:schemeClr val="bg1"/>
                </a:solidFill>
              </a:rPr>
              <a:t>&gt;&gt;&gt; for key in grades:</a:t>
            </a:r>
            <a:endParaRPr lang="zh-CN" altLang="zh-CN" sz="1600" dirty="0">
              <a:solidFill>
                <a:schemeClr val="bg1"/>
              </a:solidFill>
            </a:endParaRPr>
          </a:p>
          <a:p>
            <a:r>
              <a:rPr lang="en-US" altLang="zh-CN" sz="1600" dirty="0">
                <a:solidFill>
                  <a:schemeClr val="bg1"/>
                </a:solidFill>
              </a:rPr>
              <a:t>	print(key)</a:t>
            </a:r>
            <a:endParaRPr lang="zh-CN" altLang="zh-CN" sz="1600" dirty="0">
              <a:solidFill>
                <a:schemeClr val="bg1"/>
              </a:solidFill>
            </a:endParaRPr>
          </a:p>
          <a:p>
            <a:r>
              <a:rPr lang="en-US" altLang="zh-CN" sz="1600" dirty="0">
                <a:solidFill>
                  <a:schemeClr val="bg1"/>
                </a:solidFill>
              </a:rPr>
              <a:t> </a:t>
            </a:r>
            <a:endParaRPr lang="zh-CN" altLang="zh-CN" sz="1050" dirty="0">
              <a:solidFill>
                <a:schemeClr val="bg1"/>
              </a:solidFill>
            </a:endParaRPr>
          </a:p>
          <a:p>
            <a:r>
              <a:rPr lang="en-US" altLang="zh-CN" sz="1050" dirty="0">
                <a:solidFill>
                  <a:schemeClr val="bg1"/>
                </a:solidFill>
              </a:rPr>
              <a:t>	</a:t>
            </a:r>
            <a:endParaRPr lang="zh-CN" altLang="zh-CN" sz="1050" dirty="0">
              <a:solidFill>
                <a:schemeClr val="bg1"/>
              </a:solidFill>
            </a:endParaRPr>
          </a:p>
          <a:p>
            <a:r>
              <a:rPr lang="zh-CN" altLang="zh-CN" sz="1050" dirty="0">
                <a:solidFill>
                  <a:schemeClr val="bg1"/>
                </a:solidFill>
              </a:rPr>
              <a:t>赵旭</a:t>
            </a:r>
          </a:p>
          <a:p>
            <a:r>
              <a:rPr lang="zh-CN" altLang="zh-CN" sz="1050" dirty="0">
                <a:solidFill>
                  <a:schemeClr val="bg1"/>
                </a:solidFill>
              </a:rPr>
              <a:t>吕游</a:t>
            </a:r>
          </a:p>
          <a:p>
            <a:r>
              <a:rPr lang="zh-CN" altLang="zh-CN" sz="1050" dirty="0">
                <a:solidFill>
                  <a:schemeClr val="bg1"/>
                </a:solidFill>
              </a:rPr>
              <a:t>秦文</a:t>
            </a:r>
          </a:p>
        </p:txBody>
      </p:sp>
      <p:sp>
        <p:nvSpPr>
          <p:cNvPr id="4" name="矩形 3"/>
          <p:cNvSpPr/>
          <p:nvPr/>
        </p:nvSpPr>
        <p:spPr>
          <a:xfrm>
            <a:off x="2079092" y="3969425"/>
            <a:ext cx="4572000" cy="156196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</a:rPr>
              <a:t>&gt;&gt;&gt; for </a:t>
            </a:r>
            <a:r>
              <a:rPr lang="en-US" altLang="zh-CN" sz="1600" dirty="0" err="1">
                <a:solidFill>
                  <a:schemeClr val="bg1"/>
                </a:solidFill>
              </a:rPr>
              <a:t>key,value</a:t>
            </a:r>
            <a:r>
              <a:rPr lang="en-US" altLang="zh-CN" sz="1600" dirty="0">
                <a:solidFill>
                  <a:schemeClr val="bg1"/>
                </a:solidFill>
              </a:rPr>
              <a:t> in </a:t>
            </a:r>
            <a:r>
              <a:rPr lang="en-US" altLang="zh-CN" sz="1600" dirty="0" err="1">
                <a:solidFill>
                  <a:schemeClr val="bg1"/>
                </a:solidFill>
              </a:rPr>
              <a:t>grades.items</a:t>
            </a:r>
            <a:r>
              <a:rPr lang="en-US" altLang="zh-CN" sz="1600" dirty="0">
                <a:solidFill>
                  <a:schemeClr val="bg1"/>
                </a:solidFill>
              </a:rPr>
              <a:t>():</a:t>
            </a:r>
            <a:endParaRPr lang="zh-CN" altLang="zh-CN" sz="1600" dirty="0">
              <a:solidFill>
                <a:schemeClr val="bg1"/>
              </a:solidFill>
            </a:endParaRPr>
          </a:p>
          <a:p>
            <a:r>
              <a:rPr lang="en-US" altLang="zh-CN" sz="1600" dirty="0">
                <a:solidFill>
                  <a:schemeClr val="bg1"/>
                </a:solidFill>
              </a:rPr>
              <a:t>	print(</a:t>
            </a:r>
            <a:r>
              <a:rPr lang="en-US" altLang="zh-CN" sz="1600" dirty="0" err="1">
                <a:solidFill>
                  <a:schemeClr val="bg1"/>
                </a:solidFill>
              </a:rPr>
              <a:t>key,value</a:t>
            </a:r>
            <a:r>
              <a:rPr lang="en-US" altLang="zh-CN" sz="1600" dirty="0">
                <a:solidFill>
                  <a:schemeClr val="bg1"/>
                </a:solidFill>
              </a:rPr>
              <a:t>)</a:t>
            </a:r>
            <a:endParaRPr lang="zh-CN" altLang="zh-CN" sz="1600" dirty="0">
              <a:solidFill>
                <a:schemeClr val="bg1"/>
              </a:solidFill>
            </a:endParaRPr>
          </a:p>
          <a:p>
            <a:r>
              <a:rPr lang="en-US" altLang="zh-CN" sz="1600" dirty="0">
                <a:solidFill>
                  <a:schemeClr val="bg1"/>
                </a:solidFill>
              </a:rPr>
              <a:t> </a:t>
            </a:r>
            <a:endParaRPr lang="zh-CN" altLang="zh-CN" sz="1600" dirty="0">
              <a:solidFill>
                <a:schemeClr val="bg1"/>
              </a:solidFill>
            </a:endParaRPr>
          </a:p>
          <a:p>
            <a:r>
              <a:rPr lang="en-US" altLang="zh-CN" sz="1600" dirty="0">
                <a:solidFill>
                  <a:schemeClr val="bg1"/>
                </a:solidFill>
              </a:rPr>
              <a:t>	</a:t>
            </a:r>
            <a:endParaRPr lang="zh-CN" altLang="zh-CN" sz="1600" dirty="0">
              <a:solidFill>
                <a:schemeClr val="bg1"/>
              </a:solidFill>
            </a:endParaRPr>
          </a:p>
          <a:p>
            <a:r>
              <a:rPr lang="zh-CN" altLang="zh-CN" sz="1000" dirty="0">
                <a:solidFill>
                  <a:schemeClr val="bg1"/>
                </a:solidFill>
              </a:rPr>
              <a:t>赵旭</a:t>
            </a:r>
            <a:r>
              <a:rPr lang="en-US" altLang="zh-CN" sz="1000" dirty="0">
                <a:solidFill>
                  <a:schemeClr val="bg1"/>
                </a:solidFill>
              </a:rPr>
              <a:t> 95</a:t>
            </a:r>
            <a:endParaRPr lang="zh-CN" altLang="zh-CN" sz="1000" dirty="0">
              <a:solidFill>
                <a:schemeClr val="bg1"/>
              </a:solidFill>
            </a:endParaRPr>
          </a:p>
          <a:p>
            <a:r>
              <a:rPr lang="zh-CN" altLang="zh-CN" sz="1000" dirty="0">
                <a:solidFill>
                  <a:schemeClr val="bg1"/>
                </a:solidFill>
              </a:rPr>
              <a:t>吕游</a:t>
            </a:r>
            <a:r>
              <a:rPr lang="en-US" altLang="zh-CN" sz="1000" dirty="0">
                <a:solidFill>
                  <a:schemeClr val="bg1"/>
                </a:solidFill>
              </a:rPr>
              <a:t> 80</a:t>
            </a:r>
            <a:endParaRPr lang="zh-CN" altLang="zh-CN" sz="1000" dirty="0">
              <a:solidFill>
                <a:schemeClr val="bg1"/>
              </a:solidFill>
            </a:endParaRPr>
          </a:p>
          <a:p>
            <a:r>
              <a:rPr lang="zh-CN" altLang="zh-CN" sz="1000" dirty="0">
                <a:solidFill>
                  <a:schemeClr val="bg1"/>
                </a:solidFill>
              </a:rPr>
              <a:t>秦文</a:t>
            </a:r>
            <a:r>
              <a:rPr lang="en-US" altLang="zh-CN" sz="1000" dirty="0">
                <a:solidFill>
                  <a:schemeClr val="bg1"/>
                </a:solidFill>
              </a:rPr>
              <a:t> 85</a:t>
            </a:r>
            <a:endParaRPr lang="zh-CN" altLang="zh-CN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30991"/>
      </p:ext>
    </p:extLst>
  </p:cSld>
  <p:clrMapOvr>
    <a:masterClrMapping/>
  </p:clrMapOvr>
  <p:transition spd="slow" advTm="0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621994" y="1648716"/>
            <a:ext cx="3626859" cy="451025"/>
            <a:chOff x="831250" y="3232928"/>
            <a:chExt cx="2041200" cy="405349"/>
          </a:xfrm>
        </p:grpSpPr>
        <p:sp>
          <p:nvSpPr>
            <p:cNvPr id="10" name="圆角矩形 9"/>
            <p:cNvSpPr/>
            <p:nvPr/>
          </p:nvSpPr>
          <p:spPr>
            <a:xfrm>
              <a:off x="831250" y="3232928"/>
              <a:ext cx="2041200" cy="405349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31250" y="3355928"/>
              <a:ext cx="1999302" cy="22128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ctr">
                <a:defRPr sz="1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r>
                <a:rPr lang="zh-CN" altLang="en-US" sz="1600" b="0" dirty="0">
                  <a:ea typeface="微软雅黑"/>
                </a:rPr>
                <a:t>字典对象的</a:t>
              </a:r>
              <a:r>
                <a:rPr lang="en-US" altLang="zh-CN" sz="1600" b="0" dirty="0">
                  <a:ea typeface="微软雅黑"/>
                </a:rPr>
                <a:t>update()</a:t>
              </a:r>
              <a:r>
                <a:rPr lang="zh-CN" altLang="en-US" sz="1600" b="0" dirty="0">
                  <a:ea typeface="微软雅黑"/>
                </a:rPr>
                <a:t>方法</a:t>
              </a:r>
            </a:p>
          </p:txBody>
        </p:sp>
      </p:grpSp>
      <p:sp>
        <p:nvSpPr>
          <p:cNvPr id="6" name="矩形 5"/>
          <p:cNvSpPr/>
          <p:nvPr/>
        </p:nvSpPr>
        <p:spPr>
          <a:xfrm>
            <a:off x="869260" y="2133431"/>
            <a:ext cx="70259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功能：将</a:t>
            </a:r>
            <a:r>
              <a:rPr lang="en-US" altLang="zh-CN" dirty="0">
                <a:solidFill>
                  <a:schemeClr val="bg1"/>
                </a:solidFill>
              </a:rPr>
              <a:t>2</a:t>
            </a:r>
            <a:r>
              <a:rPr lang="zh-CN" altLang="en-US" dirty="0">
                <a:solidFill>
                  <a:schemeClr val="bg1"/>
                </a:solidFill>
              </a:rPr>
              <a:t>个字典对象合并</a:t>
            </a:r>
            <a:r>
              <a:rPr lang="zh-CN" altLang="zh-CN" dirty="0">
                <a:solidFill>
                  <a:schemeClr val="bg1"/>
                </a:solidFill>
              </a:rPr>
              <a:t>。</a:t>
            </a:r>
          </a:p>
        </p:txBody>
      </p:sp>
      <p:sp>
        <p:nvSpPr>
          <p:cNvPr id="4" name="矩形 3"/>
          <p:cNvSpPr/>
          <p:nvPr/>
        </p:nvSpPr>
        <p:spPr>
          <a:xfrm>
            <a:off x="755576" y="2947295"/>
            <a:ext cx="7200371" cy="2677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&gt;&gt;&gt; grades_j01={'</a:t>
            </a:r>
            <a:r>
              <a:rPr lang="zh-CN" altLang="zh-CN" dirty="0"/>
              <a:t>吕游</a:t>
            </a:r>
            <a:r>
              <a:rPr lang="en-US" altLang="zh-CN" dirty="0"/>
              <a:t>': 80, '</a:t>
            </a:r>
            <a:r>
              <a:rPr lang="zh-CN" altLang="zh-CN" dirty="0"/>
              <a:t>秦文</a:t>
            </a:r>
            <a:r>
              <a:rPr lang="en-US" altLang="zh-CN" dirty="0"/>
              <a:t>': 85, '</a:t>
            </a:r>
            <a:r>
              <a:rPr lang="zh-CN" altLang="zh-CN" dirty="0"/>
              <a:t>赵旭</a:t>
            </a:r>
            <a:r>
              <a:rPr lang="en-US" altLang="zh-CN" dirty="0"/>
              <a:t>': 70}</a:t>
            </a:r>
            <a:endParaRPr lang="zh-CN" altLang="zh-CN" dirty="0"/>
          </a:p>
          <a:p>
            <a:r>
              <a:rPr lang="en-US" altLang="zh-CN" dirty="0"/>
              <a:t>&gt;&gt;&gt; grades_j02={'</a:t>
            </a:r>
            <a:r>
              <a:rPr lang="zh-CN" altLang="zh-CN" dirty="0"/>
              <a:t>李硕</a:t>
            </a:r>
            <a:r>
              <a:rPr lang="en-US" altLang="zh-CN" dirty="0"/>
              <a:t>': 98,'</a:t>
            </a:r>
            <a:r>
              <a:rPr lang="zh-CN" altLang="zh-CN" dirty="0"/>
              <a:t>陈果</a:t>
            </a:r>
            <a:r>
              <a:rPr lang="en-US" altLang="zh-CN" dirty="0"/>
              <a:t>': 50}</a:t>
            </a:r>
            <a:endParaRPr lang="zh-CN" altLang="zh-CN" dirty="0"/>
          </a:p>
          <a:p>
            <a:r>
              <a:rPr lang="en-US" altLang="zh-CN" dirty="0"/>
              <a:t>&gt;&gt;&gt; grades_j01.update(grades_j02)</a:t>
            </a:r>
            <a:endParaRPr lang="zh-CN" altLang="zh-CN" dirty="0"/>
          </a:p>
          <a:p>
            <a:r>
              <a:rPr lang="en-US" altLang="zh-CN" dirty="0"/>
              <a:t>&gt;&gt;&gt; grades_j01</a:t>
            </a:r>
            <a:endParaRPr lang="zh-CN" altLang="zh-CN" dirty="0"/>
          </a:p>
          <a:p>
            <a:r>
              <a:rPr lang="en-US" altLang="zh-CN" dirty="0"/>
              <a:t>{'</a:t>
            </a:r>
            <a:r>
              <a:rPr lang="zh-CN" altLang="zh-CN" dirty="0"/>
              <a:t>吕游</a:t>
            </a:r>
            <a:r>
              <a:rPr lang="en-US" altLang="zh-CN" dirty="0"/>
              <a:t>': 80, '</a:t>
            </a:r>
            <a:r>
              <a:rPr lang="zh-CN" altLang="zh-CN" dirty="0"/>
              <a:t>李硕</a:t>
            </a:r>
            <a:r>
              <a:rPr lang="en-US" altLang="zh-CN" dirty="0"/>
              <a:t>': 98, '</a:t>
            </a:r>
            <a:r>
              <a:rPr lang="zh-CN" altLang="zh-CN" dirty="0"/>
              <a:t>秦文</a:t>
            </a:r>
            <a:r>
              <a:rPr lang="en-US" altLang="zh-CN" dirty="0"/>
              <a:t>': 85, '</a:t>
            </a:r>
            <a:r>
              <a:rPr lang="zh-CN" altLang="zh-CN" dirty="0"/>
              <a:t>赵旭</a:t>
            </a:r>
            <a:r>
              <a:rPr lang="en-US" altLang="zh-CN" dirty="0"/>
              <a:t>': 70, '</a:t>
            </a:r>
            <a:r>
              <a:rPr lang="zh-CN" altLang="zh-CN" dirty="0"/>
              <a:t>陈果</a:t>
            </a:r>
            <a:r>
              <a:rPr lang="en-US" altLang="zh-CN" dirty="0"/>
              <a:t>': 50}</a:t>
            </a:r>
          </a:p>
          <a:p>
            <a:r>
              <a:rPr lang="zh-CN" altLang="en-US" dirty="0">
                <a:solidFill>
                  <a:srgbClr val="FFFF00"/>
                </a:solidFill>
              </a:rPr>
              <a:t>结果位置随机</a:t>
            </a:r>
            <a:endParaRPr lang="zh-CN" altLang="zh-CN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900008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149862" y="1097354"/>
            <a:ext cx="3286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pc="300" dirty="0">
                <a:latin typeface="微软雅黑" pitchFamily="34" charset="-122"/>
                <a:ea typeface="微软雅黑" pitchFamily="34" charset="-122"/>
              </a:rPr>
              <a:t>5.</a:t>
            </a:r>
            <a:r>
              <a:rPr lang="zh-CN" altLang="en-US" spc="300" dirty="0">
                <a:latin typeface="微软雅黑" pitchFamily="34" charset="-122"/>
                <a:ea typeface="微软雅黑" pitchFamily="34" charset="-122"/>
              </a:rPr>
              <a:t>删除字典（元素）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591927" y="1633587"/>
            <a:ext cx="3690825" cy="481275"/>
            <a:chOff x="814328" y="3219334"/>
            <a:chExt cx="2077200" cy="432536"/>
          </a:xfrm>
        </p:grpSpPr>
        <p:sp>
          <p:nvSpPr>
            <p:cNvPr id="9" name="圆角矩形 8"/>
            <p:cNvSpPr/>
            <p:nvPr/>
          </p:nvSpPr>
          <p:spPr>
            <a:xfrm>
              <a:off x="814328" y="3219334"/>
              <a:ext cx="2077200" cy="432536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31250" y="3355928"/>
              <a:ext cx="1999302" cy="22128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ctr">
                <a:defRPr sz="1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algn="l"/>
              <a:r>
                <a:rPr lang="en-US" altLang="zh-CN" sz="1600" b="0" dirty="0">
                  <a:solidFill>
                    <a:schemeClr val="tx1"/>
                  </a:solidFill>
                  <a:ea typeface="微软雅黑"/>
                </a:rPr>
                <a:t>del</a:t>
              </a:r>
              <a:r>
                <a:rPr lang="zh-CN" altLang="en-US" sz="1600" b="0" dirty="0">
                  <a:solidFill>
                    <a:schemeClr val="tx1"/>
                  </a:solidFill>
                  <a:ea typeface="微软雅黑"/>
                </a:rPr>
                <a:t>命令</a:t>
              </a:r>
              <a:endPara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/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869260" y="2133431"/>
            <a:ext cx="70259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dirty="0">
                <a:solidFill>
                  <a:schemeClr val="bg1"/>
                </a:solidFill>
              </a:rPr>
              <a:t>功能：删除整个字典对象或指定的元素</a:t>
            </a:r>
          </a:p>
        </p:txBody>
      </p:sp>
      <p:sp>
        <p:nvSpPr>
          <p:cNvPr id="3" name="矩形 2"/>
          <p:cNvSpPr/>
          <p:nvPr/>
        </p:nvSpPr>
        <p:spPr>
          <a:xfrm>
            <a:off x="2096236" y="2787126"/>
            <a:ext cx="56394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del </a:t>
            </a:r>
            <a:r>
              <a:rPr lang="zh-CN" altLang="zh-CN" b="1" dirty="0">
                <a:solidFill>
                  <a:schemeClr val="bg1"/>
                </a:solidFill>
              </a:rPr>
              <a:t>字典对象 </a:t>
            </a:r>
            <a:r>
              <a:rPr lang="zh-CN" altLang="zh-CN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#</a:t>
            </a:r>
            <a:r>
              <a:rPr lang="zh-CN" altLang="zh-CN" dirty="0">
                <a:solidFill>
                  <a:schemeClr val="bg1"/>
                </a:solidFill>
              </a:rPr>
              <a:t>删除整个字典对象</a:t>
            </a:r>
          </a:p>
          <a:p>
            <a:r>
              <a:rPr lang="en-US" altLang="zh-CN" b="1" dirty="0">
                <a:solidFill>
                  <a:schemeClr val="bg1"/>
                </a:solidFill>
              </a:rPr>
              <a:t>del </a:t>
            </a:r>
            <a:r>
              <a:rPr lang="zh-CN" altLang="zh-CN" b="1" dirty="0">
                <a:solidFill>
                  <a:schemeClr val="bg1"/>
                </a:solidFill>
              </a:rPr>
              <a:t>字典对象</a:t>
            </a:r>
            <a:r>
              <a:rPr lang="en-US" altLang="zh-CN" b="1" dirty="0">
                <a:solidFill>
                  <a:schemeClr val="bg1"/>
                </a:solidFill>
              </a:rPr>
              <a:t>[</a:t>
            </a:r>
            <a:r>
              <a:rPr lang="zh-CN" altLang="zh-CN" b="1" dirty="0">
                <a:solidFill>
                  <a:schemeClr val="bg1"/>
                </a:solidFill>
              </a:rPr>
              <a:t>键</a:t>
            </a:r>
            <a:r>
              <a:rPr lang="en-US" altLang="zh-CN" b="1" dirty="0">
                <a:solidFill>
                  <a:schemeClr val="bg1"/>
                </a:solidFill>
              </a:rPr>
              <a:t>]   </a:t>
            </a:r>
            <a:r>
              <a:rPr lang="en-US" altLang="zh-CN" dirty="0">
                <a:solidFill>
                  <a:schemeClr val="bg1"/>
                </a:solidFill>
              </a:rPr>
              <a:t>#</a:t>
            </a:r>
            <a:r>
              <a:rPr lang="zh-CN" altLang="zh-CN" dirty="0">
                <a:solidFill>
                  <a:schemeClr val="bg1"/>
                </a:solidFill>
              </a:rPr>
              <a:t>删除字典对象中键对应的元素</a:t>
            </a:r>
          </a:p>
        </p:txBody>
      </p:sp>
    </p:spTree>
    <p:extLst>
      <p:ext uri="{BB962C8B-B14F-4D97-AF65-F5344CB8AC3E}">
        <p14:creationId xmlns:p14="http://schemas.microsoft.com/office/powerpoint/2010/main" val="3871101505"/>
      </p:ext>
    </p:extLst>
  </p:cSld>
  <p:clrMapOvr>
    <a:masterClrMapping/>
  </p:clrMapOvr>
  <p:transition spd="slow" advTm="0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945141" y="1668021"/>
            <a:ext cx="3626859" cy="451024"/>
            <a:chOff x="831250" y="3232928"/>
            <a:chExt cx="2041200" cy="405348"/>
          </a:xfrm>
        </p:grpSpPr>
        <p:sp>
          <p:nvSpPr>
            <p:cNvPr id="10" name="圆角矩形 9"/>
            <p:cNvSpPr/>
            <p:nvPr/>
          </p:nvSpPr>
          <p:spPr>
            <a:xfrm>
              <a:off x="831250" y="3232928"/>
              <a:ext cx="2041200" cy="405348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ea typeface="微软雅黑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31250" y="3355928"/>
              <a:ext cx="1999302" cy="22128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ctr">
                <a:defRPr sz="1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algn="l"/>
              <a:r>
                <a:rPr lang="zh-CN" altLang="en-US" sz="1600" b="0" dirty="0">
                  <a:solidFill>
                    <a:schemeClr val="tx1"/>
                  </a:solidFill>
                  <a:ea typeface="微软雅黑"/>
                </a:rPr>
                <a:t>字典对象的</a:t>
              </a:r>
              <a:r>
                <a:rPr lang="en-US" altLang="zh-CN" sz="1600" b="0" dirty="0">
                  <a:solidFill>
                    <a:schemeClr val="tx1"/>
                  </a:solidFill>
                  <a:ea typeface="微软雅黑"/>
                </a:rPr>
                <a:t>pop()</a:t>
              </a:r>
              <a:r>
                <a:rPr lang="zh-CN" altLang="en-US" sz="1600" b="0" dirty="0">
                  <a:solidFill>
                    <a:schemeClr val="tx1"/>
                  </a:solidFill>
                  <a:ea typeface="微软雅黑"/>
                </a:rPr>
                <a:t>方法</a:t>
              </a:r>
              <a:endPara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075426" y="2336609"/>
            <a:ext cx="4493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功能：</a:t>
            </a:r>
            <a:r>
              <a:rPr lang="zh-CN" altLang="zh-CN" dirty="0">
                <a:solidFill>
                  <a:schemeClr val="bg1"/>
                </a:solidFill>
              </a:rPr>
              <a:t>删除指定键对应的元素。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37768" y="2879307"/>
            <a:ext cx="19094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chemeClr val="bg1"/>
                </a:solidFill>
              </a:rPr>
              <a:t>D.pop</a:t>
            </a:r>
            <a:r>
              <a:rPr lang="en-US" altLang="zh-CN" b="1" dirty="0">
                <a:solidFill>
                  <a:schemeClr val="bg1"/>
                </a:solidFill>
              </a:rPr>
              <a:t>(k[,d])</a:t>
            </a:r>
            <a:endParaRPr lang="zh-CN" altLang="zh-CN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75427" y="3629063"/>
            <a:ext cx="77857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说明：</a:t>
            </a:r>
            <a:r>
              <a:rPr lang="zh-CN" altLang="zh-CN" dirty="0">
                <a:solidFill>
                  <a:schemeClr val="bg1"/>
                </a:solidFill>
              </a:rPr>
              <a:t>如果指定的键</a:t>
            </a:r>
            <a:r>
              <a:rPr lang="en-US" altLang="zh-CN" dirty="0">
                <a:solidFill>
                  <a:schemeClr val="bg1"/>
                </a:solidFill>
              </a:rPr>
              <a:t>k</a:t>
            </a:r>
            <a:r>
              <a:rPr lang="zh-CN" altLang="zh-CN" dirty="0">
                <a:solidFill>
                  <a:schemeClr val="bg1"/>
                </a:solidFill>
              </a:rPr>
              <a:t>存在，就删除指定键对应的元素，并且返回</a:t>
            </a:r>
            <a:r>
              <a:rPr lang="en-US" altLang="zh-CN" dirty="0">
                <a:solidFill>
                  <a:schemeClr val="bg1"/>
                </a:solidFill>
              </a:rPr>
              <a:t>k</a:t>
            </a:r>
            <a:r>
              <a:rPr lang="zh-CN" altLang="zh-CN" dirty="0">
                <a:solidFill>
                  <a:schemeClr val="bg1"/>
                </a:solidFill>
              </a:rPr>
              <a:t>对应的值；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           </a:t>
            </a:r>
            <a:r>
              <a:rPr lang="zh-CN" altLang="zh-CN" dirty="0">
                <a:solidFill>
                  <a:schemeClr val="bg1"/>
                </a:solidFill>
              </a:rPr>
              <a:t>如果</a:t>
            </a:r>
            <a:r>
              <a:rPr lang="en-US" altLang="zh-CN" dirty="0">
                <a:solidFill>
                  <a:schemeClr val="bg1"/>
                </a:solidFill>
              </a:rPr>
              <a:t>k</a:t>
            </a:r>
            <a:r>
              <a:rPr lang="zh-CN" altLang="zh-CN" dirty="0">
                <a:solidFill>
                  <a:schemeClr val="bg1"/>
                </a:solidFill>
              </a:rPr>
              <a:t>不存在，如果提供了</a:t>
            </a:r>
            <a:r>
              <a:rPr lang="en-US" altLang="zh-CN" dirty="0">
                <a:solidFill>
                  <a:schemeClr val="bg1"/>
                </a:solidFill>
              </a:rPr>
              <a:t>d</a:t>
            </a:r>
            <a:r>
              <a:rPr lang="zh-CN" altLang="zh-CN" dirty="0">
                <a:solidFill>
                  <a:schemeClr val="bg1"/>
                </a:solidFill>
              </a:rPr>
              <a:t>，就返回</a:t>
            </a:r>
            <a:r>
              <a:rPr lang="en-US" altLang="zh-CN" dirty="0">
                <a:solidFill>
                  <a:schemeClr val="bg1"/>
                </a:solidFill>
              </a:rPr>
              <a:t>d,</a:t>
            </a:r>
            <a:r>
              <a:rPr lang="zh-CN" altLang="zh-CN" dirty="0">
                <a:solidFill>
                  <a:schemeClr val="bg1"/>
                </a:solidFill>
              </a:rPr>
              <a:t>否则抛出</a:t>
            </a:r>
            <a:r>
              <a:rPr lang="en-US" altLang="zh-CN" dirty="0" err="1">
                <a:solidFill>
                  <a:schemeClr val="bg1"/>
                </a:solidFill>
              </a:rPr>
              <a:t>KeyError</a:t>
            </a:r>
            <a:r>
              <a:rPr lang="zh-CN" altLang="zh-CN" dirty="0">
                <a:solidFill>
                  <a:schemeClr val="bg1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399288835"/>
      </p:ext>
    </p:extLst>
  </p:cSld>
  <p:clrMapOvr>
    <a:masterClrMapping/>
  </p:clrMapOvr>
  <p:transition spd="slow" advTm="0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591927" y="1633587"/>
            <a:ext cx="3690825" cy="481275"/>
            <a:chOff x="814328" y="3219334"/>
            <a:chExt cx="2077200" cy="432536"/>
          </a:xfrm>
        </p:grpSpPr>
        <p:grpSp>
          <p:nvGrpSpPr>
            <p:cNvPr id="7" name="组合 6"/>
            <p:cNvGrpSpPr/>
            <p:nvPr/>
          </p:nvGrpSpPr>
          <p:grpSpPr>
            <a:xfrm>
              <a:off x="814328" y="3219334"/>
              <a:ext cx="2077200" cy="432536"/>
              <a:chOff x="4304043" y="1286668"/>
              <a:chExt cx="5877487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9" name="圆角矩形 8"/>
              <p:cNvSpPr/>
              <p:nvPr/>
            </p:nvSpPr>
            <p:spPr>
              <a:xfrm>
                <a:off x="4304043" y="1286668"/>
                <a:ext cx="5877487" cy="2757793"/>
              </a:xfrm>
              <a:prstGeom prst="roundRect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微软雅黑"/>
                </a:endParaRPr>
              </a:p>
            </p:txBody>
          </p:sp>
          <p:sp>
            <p:nvSpPr>
              <p:cNvPr id="10" name="圆角矩形 9"/>
              <p:cNvSpPr/>
              <p:nvPr/>
            </p:nvSpPr>
            <p:spPr>
              <a:xfrm>
                <a:off x="4351924" y="1373342"/>
                <a:ext cx="5775624" cy="2584452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微软雅黑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831250" y="3355928"/>
              <a:ext cx="1999302" cy="22128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ctr">
                <a:defRPr sz="1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algn="l"/>
              <a:r>
                <a:rPr lang="zh-CN" altLang="en-US" sz="1600" b="0" dirty="0">
                  <a:solidFill>
                    <a:schemeClr val="tx1"/>
                  </a:solidFill>
                  <a:ea typeface="微软雅黑"/>
                </a:rPr>
                <a:t>字典对象的</a:t>
              </a:r>
              <a:r>
                <a:rPr lang="en-US" altLang="zh-CN" sz="1600" b="0" dirty="0">
                  <a:solidFill>
                    <a:schemeClr val="tx1"/>
                  </a:solidFill>
                  <a:ea typeface="微软雅黑"/>
                </a:rPr>
                <a:t>popitem()</a:t>
              </a:r>
              <a:r>
                <a:rPr lang="zh-CN" altLang="en-US" sz="1600" b="0" dirty="0">
                  <a:solidFill>
                    <a:schemeClr val="tx1"/>
                  </a:solidFill>
                  <a:ea typeface="微软雅黑"/>
                </a:rPr>
                <a:t>方法</a:t>
              </a:r>
              <a:endPara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075426" y="2336609"/>
            <a:ext cx="57246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功能：</a:t>
            </a:r>
            <a:r>
              <a:rPr lang="zh-CN" altLang="zh-CN" dirty="0">
                <a:solidFill>
                  <a:schemeClr val="bg1"/>
                </a:solidFill>
              </a:rPr>
              <a:t>从字典对象中删除某一个键值对</a:t>
            </a:r>
            <a:r>
              <a:rPr lang="zh-CN" altLang="en-US" dirty="0">
                <a:solidFill>
                  <a:schemeClr val="bg1"/>
                </a:solidFill>
              </a:rPr>
              <a:t>。</a:t>
            </a:r>
          </a:p>
        </p:txBody>
      </p:sp>
      <p:sp>
        <p:nvSpPr>
          <p:cNvPr id="6" name="矩形 5"/>
          <p:cNvSpPr/>
          <p:nvPr/>
        </p:nvSpPr>
        <p:spPr>
          <a:xfrm>
            <a:off x="2937768" y="2879307"/>
            <a:ext cx="18934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chemeClr val="bg1"/>
                </a:solidFill>
              </a:rPr>
              <a:t>D.popitem</a:t>
            </a:r>
            <a:r>
              <a:rPr lang="en-US" altLang="zh-CN" b="1" dirty="0">
                <a:solidFill>
                  <a:schemeClr val="bg1"/>
                </a:solidFill>
              </a:rPr>
              <a:t>()</a:t>
            </a:r>
            <a:endParaRPr lang="zh-CN" altLang="zh-CN" dirty="0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075427" y="3629063"/>
            <a:ext cx="77857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说明：</a:t>
            </a:r>
            <a:r>
              <a:rPr lang="zh-CN" altLang="zh-CN" dirty="0">
                <a:solidFill>
                  <a:schemeClr val="bg1"/>
                </a:solidFill>
              </a:rPr>
              <a:t>不确定会删除哪一个键值对。</a:t>
            </a:r>
          </a:p>
        </p:txBody>
      </p:sp>
    </p:spTree>
    <p:extLst>
      <p:ext uri="{BB962C8B-B14F-4D97-AF65-F5344CB8AC3E}">
        <p14:creationId xmlns:p14="http://schemas.microsoft.com/office/powerpoint/2010/main" val="707389490"/>
      </p:ext>
    </p:extLst>
  </p:cSld>
  <p:clrMapOvr>
    <a:masterClrMapping/>
  </p:clrMapOvr>
  <p:transition spd="slow" advTm="0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591927" y="1633587"/>
            <a:ext cx="3690825" cy="481275"/>
            <a:chOff x="814328" y="3219334"/>
            <a:chExt cx="2077200" cy="432536"/>
          </a:xfrm>
        </p:grpSpPr>
        <p:grpSp>
          <p:nvGrpSpPr>
            <p:cNvPr id="7" name="组合 6"/>
            <p:cNvGrpSpPr/>
            <p:nvPr/>
          </p:nvGrpSpPr>
          <p:grpSpPr>
            <a:xfrm>
              <a:off x="814328" y="3219334"/>
              <a:ext cx="2077200" cy="432536"/>
              <a:chOff x="4304043" y="1286668"/>
              <a:chExt cx="5877487" cy="2757793"/>
            </a:xfrm>
            <a:effectLst>
              <a:outerShdw blurRad="381000" dist="254000" dir="8100000" algn="tr" rotWithShape="0">
                <a:prstClr val="black">
                  <a:alpha val="40000"/>
                </a:prstClr>
              </a:outerShdw>
            </a:effectLst>
          </p:grpSpPr>
          <p:sp>
            <p:nvSpPr>
              <p:cNvPr id="9" name="圆角矩形 8"/>
              <p:cNvSpPr/>
              <p:nvPr/>
            </p:nvSpPr>
            <p:spPr>
              <a:xfrm>
                <a:off x="4304043" y="1286668"/>
                <a:ext cx="5877487" cy="2757793"/>
              </a:xfrm>
              <a:prstGeom prst="roundRect">
                <a:avLst/>
              </a:prstGeom>
              <a:gradFill>
                <a:gsLst>
                  <a:gs pos="62000">
                    <a:schemeClr val="bg1">
                      <a:lumMod val="95000"/>
                    </a:schemeClr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微软雅黑"/>
                </a:endParaRPr>
              </a:p>
            </p:txBody>
          </p:sp>
          <p:sp>
            <p:nvSpPr>
              <p:cNvPr id="10" name="圆角矩形 9"/>
              <p:cNvSpPr/>
              <p:nvPr/>
            </p:nvSpPr>
            <p:spPr>
              <a:xfrm>
                <a:off x="4351924" y="1373342"/>
                <a:ext cx="5775624" cy="2584452"/>
              </a:xfrm>
              <a:prstGeom prst="roundRect">
                <a:avLst/>
              </a:prstGeom>
              <a:gradFill>
                <a:gsLst>
                  <a:gs pos="42000">
                    <a:srgbClr val="F0F0F0"/>
                  </a:gs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微软雅黑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831250" y="3355928"/>
              <a:ext cx="1999302" cy="22128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ctr">
                <a:defRPr sz="1400" b="1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defRPr>
              </a:lvl1pPr>
            </a:lstStyle>
            <a:p>
              <a:pPr algn="l"/>
              <a:r>
                <a:rPr lang="zh-CN" altLang="en-US" sz="1600" b="0" dirty="0">
                  <a:solidFill>
                    <a:schemeClr val="tx1"/>
                  </a:solidFill>
                  <a:ea typeface="微软雅黑"/>
                </a:rPr>
                <a:t>字典对象的</a:t>
              </a:r>
              <a:r>
                <a:rPr lang="en-US" altLang="zh-CN" sz="1600" b="0" dirty="0">
                  <a:solidFill>
                    <a:schemeClr val="tx1"/>
                  </a:solidFill>
                  <a:ea typeface="微软雅黑"/>
                </a:rPr>
                <a:t>clear()</a:t>
              </a:r>
              <a:r>
                <a:rPr lang="zh-CN" altLang="en-US" sz="1600" b="0" dirty="0">
                  <a:solidFill>
                    <a:schemeClr val="tx1"/>
                  </a:solidFill>
                  <a:ea typeface="微软雅黑"/>
                </a:rPr>
                <a:t>方法</a:t>
              </a:r>
              <a:endParaRPr lang="zh-CN" altLang="en-US" sz="1600" b="0" dirty="0">
                <a:solidFill>
                  <a:schemeClr val="tx1">
                    <a:lumMod val="75000"/>
                    <a:lumOff val="25000"/>
                  </a:schemeClr>
                </a:solidFill>
                <a:ea typeface="微软雅黑"/>
              </a:endParaRPr>
            </a:p>
          </p:txBody>
        </p:sp>
      </p:grpSp>
      <p:sp>
        <p:nvSpPr>
          <p:cNvPr id="2" name="矩形 1"/>
          <p:cNvSpPr/>
          <p:nvPr/>
        </p:nvSpPr>
        <p:spPr>
          <a:xfrm>
            <a:off x="1075426" y="2336609"/>
            <a:ext cx="69557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功能：</a:t>
            </a:r>
            <a:r>
              <a:rPr lang="zh-CN" altLang="zh-CN" dirty="0">
                <a:solidFill>
                  <a:schemeClr val="bg1"/>
                </a:solidFill>
              </a:rPr>
              <a:t>删除字典对象中所有元素，使之为空字典。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37767" y="2879307"/>
            <a:ext cx="14173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err="1">
                <a:solidFill>
                  <a:schemeClr val="bg1"/>
                </a:solidFill>
              </a:rPr>
              <a:t>D.clear</a:t>
            </a:r>
            <a:r>
              <a:rPr lang="en-US" altLang="zh-CN" b="1" dirty="0">
                <a:solidFill>
                  <a:schemeClr val="bg1"/>
                </a:solidFill>
              </a:rPr>
              <a:t>()</a:t>
            </a:r>
            <a:endParaRPr lang="zh-CN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596329"/>
      </p:ext>
    </p:extLst>
  </p:cSld>
  <p:clrMapOvr>
    <a:masterClrMapping/>
  </p:clrMapOvr>
  <p:transition spd="slow" advTm="0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058" y="1551296"/>
            <a:ext cx="5730019" cy="44012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dirty="0"/>
              <a:t>&gt;&gt;&gt; grades={'</a:t>
            </a:r>
            <a:r>
              <a:rPr lang="zh-CN" altLang="zh-CN" sz="1600" dirty="0"/>
              <a:t>吕游</a:t>
            </a:r>
            <a:r>
              <a:rPr lang="en-US" altLang="zh-CN" sz="1600" dirty="0"/>
              <a:t>': 80, '</a:t>
            </a:r>
            <a:r>
              <a:rPr lang="zh-CN" altLang="zh-CN" sz="1600" dirty="0"/>
              <a:t>李硕</a:t>
            </a:r>
            <a:r>
              <a:rPr lang="en-US" altLang="zh-CN" sz="1600" dirty="0"/>
              <a:t>': 98, '</a:t>
            </a:r>
            <a:r>
              <a:rPr lang="zh-CN" altLang="zh-CN" sz="1600" dirty="0"/>
              <a:t>秦文</a:t>
            </a:r>
            <a:r>
              <a:rPr lang="en-US" altLang="zh-CN" sz="1600" dirty="0"/>
              <a:t>': 85, '</a:t>
            </a:r>
            <a:r>
              <a:rPr lang="zh-CN" altLang="zh-CN" sz="1600" dirty="0"/>
              <a:t>赵旭</a:t>
            </a:r>
            <a:r>
              <a:rPr lang="en-US" altLang="zh-CN" sz="1600" dirty="0"/>
              <a:t>': 70, '</a:t>
            </a:r>
            <a:r>
              <a:rPr lang="zh-CN" altLang="zh-CN" sz="1600" dirty="0"/>
              <a:t>陈果</a:t>
            </a:r>
            <a:r>
              <a:rPr lang="en-US" altLang="zh-CN" sz="1600" dirty="0"/>
              <a:t>': 50}</a:t>
            </a:r>
            <a:endParaRPr lang="zh-CN" altLang="zh-CN" sz="1600" dirty="0"/>
          </a:p>
          <a:p>
            <a:r>
              <a:rPr lang="en-US" altLang="zh-CN" sz="1600" dirty="0"/>
              <a:t>&gt;&gt;&gt; grades.pop('</a:t>
            </a:r>
            <a:r>
              <a:rPr lang="zh-CN" altLang="zh-CN" sz="1600" dirty="0"/>
              <a:t>陈果</a:t>
            </a:r>
            <a:r>
              <a:rPr lang="en-US" altLang="zh-CN" sz="1600" dirty="0"/>
              <a:t>')   #</a:t>
            </a:r>
            <a:r>
              <a:rPr lang="zh-CN" altLang="zh-CN" sz="1600" dirty="0"/>
              <a:t>使用</a:t>
            </a:r>
            <a:r>
              <a:rPr lang="en-US" altLang="zh-CN" sz="1600" dirty="0"/>
              <a:t>pop</a:t>
            </a:r>
            <a:r>
              <a:rPr lang="zh-CN" altLang="zh-CN" sz="1600" dirty="0"/>
              <a:t>删除</a:t>
            </a:r>
          </a:p>
          <a:p>
            <a:r>
              <a:rPr lang="en-US" altLang="zh-CN" sz="1600" dirty="0"/>
              <a:t>50</a:t>
            </a:r>
            <a:endParaRPr lang="zh-CN" altLang="zh-CN" sz="1600" dirty="0"/>
          </a:p>
          <a:p>
            <a:r>
              <a:rPr lang="en-US" altLang="zh-CN" sz="1600" dirty="0"/>
              <a:t>&gt;&gt;&gt; grades</a:t>
            </a:r>
            <a:endParaRPr lang="zh-CN" altLang="zh-CN" sz="1600" dirty="0"/>
          </a:p>
          <a:p>
            <a:r>
              <a:rPr lang="en-US" altLang="zh-CN" sz="1600" dirty="0"/>
              <a:t>{'</a:t>
            </a:r>
            <a:r>
              <a:rPr lang="zh-CN" altLang="zh-CN" sz="1600" dirty="0"/>
              <a:t>吕游</a:t>
            </a:r>
            <a:r>
              <a:rPr lang="en-US" altLang="zh-CN" sz="1600" dirty="0"/>
              <a:t>': 80, '</a:t>
            </a:r>
            <a:r>
              <a:rPr lang="zh-CN" altLang="zh-CN" sz="1600" dirty="0"/>
              <a:t>赵旭</a:t>
            </a:r>
            <a:r>
              <a:rPr lang="en-US" altLang="zh-CN" sz="1600" dirty="0"/>
              <a:t>': 70, '</a:t>
            </a:r>
            <a:r>
              <a:rPr lang="zh-CN" altLang="zh-CN" sz="1600" dirty="0"/>
              <a:t>秦文</a:t>
            </a:r>
            <a:r>
              <a:rPr lang="en-US" altLang="zh-CN" sz="1600" dirty="0"/>
              <a:t>': 85, '</a:t>
            </a:r>
            <a:r>
              <a:rPr lang="zh-CN" altLang="zh-CN" sz="1600" dirty="0"/>
              <a:t>李硕</a:t>
            </a:r>
            <a:r>
              <a:rPr lang="en-US" altLang="zh-CN" sz="1600" dirty="0"/>
              <a:t>': 98}</a:t>
            </a:r>
            <a:endParaRPr lang="zh-CN" altLang="zh-CN" sz="1600" dirty="0"/>
          </a:p>
          <a:p>
            <a:r>
              <a:rPr lang="en-US" altLang="zh-CN" sz="1600" dirty="0"/>
              <a:t>&gt;&gt;&gt; grades.popitem()   #</a:t>
            </a:r>
            <a:r>
              <a:rPr lang="zh-CN" altLang="zh-CN" sz="1600" dirty="0"/>
              <a:t>使用</a:t>
            </a:r>
            <a:r>
              <a:rPr lang="en-US" altLang="zh-CN" sz="1600" dirty="0" err="1"/>
              <a:t>popitem</a:t>
            </a:r>
            <a:r>
              <a:rPr lang="zh-CN" altLang="en-US" sz="1600" dirty="0"/>
              <a:t>随机</a:t>
            </a:r>
            <a:r>
              <a:rPr lang="zh-CN" altLang="zh-CN" sz="1600" dirty="0"/>
              <a:t>删除</a:t>
            </a:r>
          </a:p>
          <a:p>
            <a:r>
              <a:rPr lang="en-US" altLang="zh-CN" sz="1600" dirty="0"/>
              <a:t>('</a:t>
            </a:r>
            <a:r>
              <a:rPr lang="zh-CN" altLang="zh-CN" sz="1600" dirty="0"/>
              <a:t>吕游</a:t>
            </a:r>
            <a:r>
              <a:rPr lang="en-US" altLang="zh-CN" sz="1600" dirty="0"/>
              <a:t>', 80)</a:t>
            </a:r>
            <a:endParaRPr lang="zh-CN" altLang="zh-CN" sz="1600" dirty="0"/>
          </a:p>
          <a:p>
            <a:r>
              <a:rPr lang="en-US" altLang="zh-CN" sz="1600" dirty="0"/>
              <a:t>&gt;&gt;&gt; grades</a:t>
            </a:r>
            <a:endParaRPr lang="zh-CN" altLang="zh-CN" sz="1600" dirty="0"/>
          </a:p>
          <a:p>
            <a:r>
              <a:rPr lang="en-US" altLang="zh-CN" sz="1600" dirty="0"/>
              <a:t>{'</a:t>
            </a:r>
            <a:r>
              <a:rPr lang="zh-CN" altLang="zh-CN" sz="1600" dirty="0"/>
              <a:t>赵旭</a:t>
            </a:r>
            <a:r>
              <a:rPr lang="en-US" altLang="zh-CN" sz="1600" dirty="0"/>
              <a:t>': 70, '</a:t>
            </a:r>
            <a:r>
              <a:rPr lang="zh-CN" altLang="zh-CN" sz="1600" dirty="0"/>
              <a:t>秦文</a:t>
            </a:r>
            <a:r>
              <a:rPr lang="en-US" altLang="zh-CN" sz="1600" dirty="0"/>
              <a:t>': 85, '</a:t>
            </a:r>
            <a:r>
              <a:rPr lang="zh-CN" altLang="zh-CN" sz="1600" dirty="0"/>
              <a:t>李硕</a:t>
            </a:r>
            <a:r>
              <a:rPr lang="en-US" altLang="zh-CN" sz="1600" dirty="0"/>
              <a:t>': 98}</a:t>
            </a:r>
          </a:p>
          <a:p>
            <a:r>
              <a:rPr lang="en-US" altLang="zh-CN" sz="1600" dirty="0"/>
              <a:t>&gt;&gt;&gt; del grades['</a:t>
            </a:r>
            <a:r>
              <a:rPr lang="zh-CN" altLang="zh-CN" sz="1600" dirty="0"/>
              <a:t>秦文</a:t>
            </a:r>
            <a:r>
              <a:rPr lang="en-US" altLang="zh-CN" sz="1600" dirty="0"/>
              <a:t>']    #</a:t>
            </a:r>
            <a:r>
              <a:rPr lang="zh-CN" altLang="zh-CN" sz="1600" dirty="0"/>
              <a:t>使用</a:t>
            </a:r>
            <a:r>
              <a:rPr lang="en-US" altLang="zh-CN" sz="1600" dirty="0"/>
              <a:t>del</a:t>
            </a:r>
            <a:r>
              <a:rPr lang="zh-CN" altLang="zh-CN" sz="1600" dirty="0"/>
              <a:t>删除</a:t>
            </a:r>
          </a:p>
          <a:p>
            <a:r>
              <a:rPr lang="en-US" altLang="zh-CN" sz="1600" dirty="0"/>
              <a:t>&gt;&gt;&gt; grades</a:t>
            </a:r>
            <a:endParaRPr lang="zh-CN" altLang="zh-CN" sz="1600" dirty="0"/>
          </a:p>
          <a:p>
            <a:r>
              <a:rPr lang="en-US" altLang="zh-CN" sz="1600" dirty="0"/>
              <a:t>{'</a:t>
            </a:r>
            <a:r>
              <a:rPr lang="zh-CN" altLang="zh-CN" sz="1600" dirty="0"/>
              <a:t>赵旭</a:t>
            </a:r>
            <a:r>
              <a:rPr lang="en-US" altLang="zh-CN" sz="1600" dirty="0"/>
              <a:t>': 70, '</a:t>
            </a:r>
            <a:r>
              <a:rPr lang="zh-CN" altLang="zh-CN" sz="1600" dirty="0"/>
              <a:t>李硕</a:t>
            </a:r>
            <a:r>
              <a:rPr lang="en-US" altLang="zh-CN" sz="1600" dirty="0"/>
              <a:t>': 98}</a:t>
            </a:r>
            <a:endParaRPr lang="zh-CN" altLang="zh-CN" sz="1600" dirty="0"/>
          </a:p>
          <a:p>
            <a:r>
              <a:rPr lang="en-US" altLang="zh-CN" sz="1600" dirty="0"/>
              <a:t>&gt;&gt;&gt; grades.clear()</a:t>
            </a:r>
            <a:endParaRPr lang="zh-CN" altLang="zh-CN" sz="1600" dirty="0"/>
          </a:p>
          <a:p>
            <a:r>
              <a:rPr lang="en-US" altLang="zh-CN" sz="1600" dirty="0"/>
              <a:t>&gt;&gt;&gt; grades</a:t>
            </a:r>
            <a:endParaRPr lang="zh-CN" altLang="zh-CN" sz="1600" dirty="0"/>
          </a:p>
          <a:p>
            <a:r>
              <a:rPr lang="en-US" altLang="zh-CN" sz="1600" dirty="0"/>
              <a:t>{}</a:t>
            </a:r>
            <a:endParaRPr lang="zh-CN" altLang="zh-CN" sz="1600" dirty="0"/>
          </a:p>
          <a:p>
            <a:endParaRPr lang="zh-CN" altLang="zh-CN" dirty="0"/>
          </a:p>
        </p:txBody>
      </p:sp>
      <p:sp>
        <p:nvSpPr>
          <p:cNvPr id="4" name="矩形 3"/>
          <p:cNvSpPr/>
          <p:nvPr/>
        </p:nvSpPr>
        <p:spPr>
          <a:xfrm>
            <a:off x="5426330" y="4031728"/>
            <a:ext cx="3650926" cy="206210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600" dirty="0"/>
              <a:t>&gt;&gt;&gt; del grades</a:t>
            </a:r>
            <a:endParaRPr lang="zh-CN" altLang="zh-CN" sz="1600" dirty="0"/>
          </a:p>
          <a:p>
            <a:r>
              <a:rPr lang="en-US" altLang="zh-CN" sz="1600" dirty="0"/>
              <a:t>&gt;&gt;&gt; grades</a:t>
            </a:r>
            <a:endParaRPr lang="zh-CN" altLang="zh-CN" sz="1600" dirty="0"/>
          </a:p>
          <a:p>
            <a:r>
              <a:rPr lang="en-US" altLang="zh-CN" sz="1600" dirty="0"/>
              <a:t>Traceback (most recent call last):</a:t>
            </a:r>
            <a:endParaRPr lang="zh-CN" altLang="zh-CN" sz="1600" dirty="0"/>
          </a:p>
          <a:p>
            <a:r>
              <a:rPr lang="en-US" altLang="zh-CN" sz="1600" dirty="0"/>
              <a:t>  File "&lt;pyshell#29&gt;", line 1, in &lt;module&gt;</a:t>
            </a:r>
            <a:endParaRPr lang="zh-CN" altLang="zh-CN" sz="1600" dirty="0"/>
          </a:p>
          <a:p>
            <a:r>
              <a:rPr lang="en-US" altLang="zh-CN" sz="1600" dirty="0"/>
              <a:t>    grades</a:t>
            </a:r>
            <a:endParaRPr lang="zh-CN" altLang="zh-CN" sz="1600" dirty="0"/>
          </a:p>
          <a:p>
            <a:r>
              <a:rPr lang="en-US" altLang="zh-CN" sz="1600" dirty="0"/>
              <a:t>NameError: name 'grades' is not defined</a:t>
            </a:r>
            <a:endParaRPr lang="zh-CN" altLang="zh-CN" sz="1600" dirty="0"/>
          </a:p>
        </p:txBody>
      </p:sp>
      <p:cxnSp>
        <p:nvCxnSpPr>
          <p:cNvPr id="6" name="肘形连接符 5"/>
          <p:cNvCxnSpPr/>
          <p:nvPr/>
        </p:nvCxnSpPr>
        <p:spPr>
          <a:xfrm flipV="1">
            <a:off x="1014518" y="4221174"/>
            <a:ext cx="4411813" cy="994494"/>
          </a:xfrm>
          <a:prstGeom prst="bentConnector3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623699"/>
      </p:ext>
    </p:extLst>
  </p:cSld>
  <p:clrMapOvr>
    <a:masterClrMapping/>
  </p:clrMapOvr>
  <p:transition spd="slow" advTm="0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>
            <a:extLst>
              <a:ext uri="{FF2B5EF4-FFF2-40B4-BE49-F238E27FC236}">
                <a16:creationId xmlns:a16="http://schemas.microsoft.com/office/drawing/2014/main" id="{A6F6FFE5-842B-7459-C05F-B335814F98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2852738"/>
            <a:ext cx="9072563" cy="1103312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solidFill>
                  <a:schemeClr val="bg1"/>
                </a:solidFill>
                <a:latin typeface="黑体" panose="02010609060101010101" pitchFamily="49" charset="-122"/>
              </a:rPr>
              <a:t>Python</a:t>
            </a:r>
            <a:r>
              <a:rPr lang="zh-CN" altLang="en-US" sz="4000" dirty="0">
                <a:solidFill>
                  <a:schemeClr val="bg1"/>
                </a:solidFill>
                <a:latin typeface="黑体" panose="02010609060101010101" pitchFamily="49" charset="-122"/>
              </a:rPr>
              <a:t>组合数据类型</a:t>
            </a:r>
            <a:r>
              <a:rPr lang="en-US" altLang="zh-CN" sz="4000" dirty="0">
                <a:solidFill>
                  <a:schemeClr val="bg1"/>
                </a:solidFill>
                <a:latin typeface="黑体" panose="02010609060101010101" pitchFamily="49" charset="-122"/>
              </a:rPr>
              <a:t>(</a:t>
            </a:r>
            <a:r>
              <a:rPr lang="zh-CN" altLang="en-US" sz="4000" dirty="0">
                <a:solidFill>
                  <a:schemeClr val="bg1"/>
                </a:solidFill>
                <a:latin typeface="黑体" panose="02010609060101010101" pitchFamily="49" charset="-122"/>
              </a:rPr>
              <a:t>三</a:t>
            </a:r>
            <a:r>
              <a:rPr lang="en-US" altLang="zh-CN" sz="4000" dirty="0">
                <a:solidFill>
                  <a:schemeClr val="bg1"/>
                </a:solidFill>
                <a:latin typeface="黑体" panose="02010609060101010101" pitchFamily="49" charset="-122"/>
              </a:rPr>
              <a:t>)</a:t>
            </a:r>
            <a:br>
              <a:rPr lang="en-US" altLang="zh-CN" sz="4000" dirty="0">
                <a:solidFill>
                  <a:schemeClr val="bg1"/>
                </a:solidFill>
                <a:latin typeface="黑体" panose="02010609060101010101" pitchFamily="49" charset="-122"/>
              </a:rPr>
            </a:br>
            <a:r>
              <a:rPr lang="zh-CN" altLang="en-US" sz="4000" dirty="0">
                <a:solidFill>
                  <a:schemeClr val="bg1"/>
                </a:solidFill>
                <a:latin typeface="黑体" panose="02010609060101010101" pitchFamily="49" charset="-122"/>
              </a:rPr>
              <a:t>字典和集合</a:t>
            </a:r>
            <a:endParaRPr lang="zh-CN" altLang="en-US" sz="2000" dirty="0">
              <a:solidFill>
                <a:schemeClr val="bg1"/>
              </a:solidFill>
              <a:latin typeface="黑体" panose="02010609060101010101" pitchFamily="49" charset="-122"/>
            </a:endParaRPr>
          </a:p>
        </p:txBody>
      </p:sp>
      <p:sp>
        <p:nvSpPr>
          <p:cNvPr id="9219" name="TextBox 3">
            <a:extLst>
              <a:ext uri="{FF2B5EF4-FFF2-40B4-BE49-F238E27FC236}">
                <a16:creationId xmlns:a16="http://schemas.microsoft.com/office/drawing/2014/main" id="{BC9AD466-EC9B-2476-76D8-0DF059F4EA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6238" y="909639"/>
            <a:ext cx="2032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>
                <a:latin typeface="黑体" panose="02010609060101010101" pitchFamily="49" charset="-122"/>
              </a:rPr>
              <a:t>信息科学技术学院</a:t>
            </a:r>
          </a:p>
        </p:txBody>
      </p:sp>
      <p:sp>
        <p:nvSpPr>
          <p:cNvPr id="9220" name="灯片编号占位符 3">
            <a:extLst>
              <a:ext uri="{FF2B5EF4-FFF2-40B4-BE49-F238E27FC236}">
                <a16:creationId xmlns:a16="http://schemas.microsoft.com/office/drawing/2014/main" id="{229B7026-E121-BA63-B47C-4FE029E9B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98D6CE4-7A59-4AAA-8540-238A8F5ECED8}" type="slidenum">
              <a:rPr lang="zh-CN" altLang="en-US" smtClean="0"/>
              <a:pPr/>
              <a:t>2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标题 1">
            <a:extLst>
              <a:ext uri="{FF2B5EF4-FFF2-40B4-BE49-F238E27FC236}">
                <a16:creationId xmlns:a16="http://schemas.microsoft.com/office/drawing/2014/main" id="{65372A74-8FAD-4683-28C0-3D63BBAE3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9" y="944564"/>
            <a:ext cx="8358187" cy="795337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solidFill>
                  <a:schemeClr val="bg1"/>
                </a:solidFill>
              </a:rPr>
              <a:t>字典的函数</a:t>
            </a:r>
          </a:p>
        </p:txBody>
      </p:sp>
      <p:sp>
        <p:nvSpPr>
          <p:cNvPr id="31747" name="内容占位符 2">
            <a:extLst>
              <a:ext uri="{FF2B5EF4-FFF2-40B4-BE49-F238E27FC236}">
                <a16:creationId xmlns:a16="http://schemas.microsoft.com/office/drawing/2014/main" id="{2DA1F165-7394-A6B0-E357-690AC673A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189" y="1628775"/>
            <a:ext cx="9001125" cy="3468688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d={'name': 'Gumby', 'age': 42, 'GPA':3.5}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'age' in </a:t>
            </a:r>
            <a:r>
              <a:rPr lang="en-US" altLang="zh-CN" sz="17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d.keys</a:t>
            </a:r>
            <a:r>
              <a:rPr lang="en-US" altLang="zh-CN" sz="1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print(d['age'])	    #&gt;&gt;42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x in </a:t>
            </a:r>
            <a:r>
              <a:rPr lang="en-US" altLang="zh-CN" sz="17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d.items</a:t>
            </a:r>
            <a:r>
              <a:rPr lang="en-US" altLang="zh-CN" sz="1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  </a:t>
            </a:r>
            <a:r>
              <a:rPr lang="en-US" altLang="zh-CN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#&gt;&gt; ('GPA', 3.5),('age', 42),('name', 'Gumby'),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altLang="zh-CN" sz="17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x,end</a:t>
            </a:r>
            <a:r>
              <a:rPr lang="en-US" altLang="zh-CN" sz="1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",")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x in </a:t>
            </a:r>
            <a:r>
              <a:rPr lang="en-US" altLang="zh-CN" sz="17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d.items</a:t>
            </a:r>
            <a:r>
              <a:rPr lang="en-US" altLang="zh-CN" sz="1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     #&gt;&gt;GPA,age,name,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print(x[0],end = ",")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x in </a:t>
            </a:r>
            <a:r>
              <a:rPr lang="en-US" altLang="zh-CN" sz="17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d.items</a:t>
            </a:r>
            <a:r>
              <a:rPr lang="en-US" altLang="zh-CN" sz="1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     #&gt;&gt;3.5,42,Gumby,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print(x[1], end = ",")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zh-CN" sz="17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k,v</a:t>
            </a:r>
            <a:r>
              <a:rPr lang="en-US" altLang="zh-CN" sz="1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 </a:t>
            </a:r>
            <a:r>
              <a:rPr lang="en-US" altLang="zh-CN" sz="17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d.items</a:t>
            </a:r>
            <a:r>
              <a:rPr lang="en-US" altLang="zh-CN" sz="1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  #&gt;&gt;GPA 3.5,age 42,name Gumby,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 (</a:t>
            </a:r>
            <a:r>
              <a:rPr lang="en-US" altLang="zh-CN" sz="17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k,v,end</a:t>
            </a:r>
            <a:r>
              <a:rPr lang="en-US" altLang="zh-CN" sz="1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",")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x in </a:t>
            </a:r>
            <a:r>
              <a:rPr lang="en-US" altLang="zh-CN" sz="17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d.keys</a:t>
            </a:r>
            <a:r>
              <a:rPr lang="en-US" altLang="zh-CN" sz="1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      #&gt;&gt;GPA,age,name,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altLang="zh-CN" sz="17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x,end</a:t>
            </a:r>
            <a:r>
              <a:rPr lang="en-US" altLang="zh-CN" sz="17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=",")</a:t>
            </a:r>
          </a:p>
        </p:txBody>
      </p:sp>
      <p:sp>
        <p:nvSpPr>
          <p:cNvPr id="31748" name="灯片编号占位符 3">
            <a:extLst>
              <a:ext uri="{FF2B5EF4-FFF2-40B4-BE49-F238E27FC236}">
                <a16:creationId xmlns:a16="http://schemas.microsoft.com/office/drawing/2014/main" id="{6D7962DB-E751-2D0A-DD61-D33061C5B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F72F65C-DEFF-4A3B-9A02-D5DCF0DBB098}" type="slidenum">
              <a:rPr lang="zh-CN" altLang="en-US" smtClean="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slow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>
            <a:extLst>
              <a:ext uri="{FF2B5EF4-FFF2-40B4-BE49-F238E27FC236}">
                <a16:creationId xmlns:a16="http://schemas.microsoft.com/office/drawing/2014/main" id="{B19A61B5-1983-9D95-120D-7207E2081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9" y="944564"/>
            <a:ext cx="8358187" cy="795337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solidFill>
                  <a:schemeClr val="bg1"/>
                </a:solidFill>
              </a:rPr>
              <a:t>字典的函数</a:t>
            </a:r>
          </a:p>
        </p:txBody>
      </p:sp>
      <p:sp>
        <p:nvSpPr>
          <p:cNvPr id="87043" name="内容占位符 2">
            <a:extLst>
              <a:ext uri="{FF2B5EF4-FFF2-40B4-BE49-F238E27FC236}">
                <a16:creationId xmlns:a16="http://schemas.microsoft.com/office/drawing/2014/main" id="{A9A345B1-5BBB-9405-380A-D89C5AE81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661" y="1691204"/>
            <a:ext cx="9001125" cy="3468688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for x in </a:t>
            </a:r>
            <a:r>
              <a:rPr lang="en-US" altLang="zh-CN" sz="18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d.values</a:t>
            </a:r>
            <a:r>
              <a:rPr lang="en-US" altLang="zh-CN" sz="1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():    #&gt;&gt;3.5,42,Gumby,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altLang="zh-CN" sz="18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x,end</a:t>
            </a:r>
            <a:r>
              <a:rPr lang="en-US" altLang="zh-CN" sz="1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=",")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 = {'</a:t>
            </a:r>
            <a:r>
              <a:rPr lang="en-US" altLang="zh-CN" sz="18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username':'admin</a:t>
            </a:r>
            <a:r>
              <a:rPr lang="en-US" altLang="zh-CN" sz="1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', 1978:[1, 2, 3]}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y = </a:t>
            </a:r>
            <a:r>
              <a:rPr lang="en-US" altLang="zh-CN" sz="18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x.copy</a:t>
            </a:r>
            <a:r>
              <a:rPr lang="en-US" altLang="zh-CN" sz="1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y[‘username’] = ‘</a:t>
            </a:r>
            <a:r>
              <a:rPr lang="en-US" altLang="zh-CN" sz="18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mlh</a:t>
            </a:r>
            <a:r>
              <a:rPr lang="en-US" altLang="zh-CN" sz="1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’ #</a:t>
            </a:r>
            <a:r>
              <a:rPr lang="zh-CN" altLang="en-US" sz="1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类似传值</a:t>
            </a:r>
            <a:endParaRPr lang="en-US" altLang="zh-CN" sz="18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y[1978].remove(2)	#</a:t>
            </a:r>
            <a:r>
              <a:rPr lang="zh-CN" altLang="en-US" sz="1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删除元素</a:t>
            </a:r>
            <a:r>
              <a:rPr lang="en-US" altLang="zh-CN" sz="1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zh-CN" altLang="en-US" sz="1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，列表：类似传地址</a:t>
            </a:r>
            <a:endParaRPr lang="en-US" altLang="zh-CN" sz="18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print(y)    #&gt;&gt;{'username': '</a:t>
            </a:r>
            <a:r>
              <a:rPr lang="en-US" altLang="zh-CN" sz="18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mlh</a:t>
            </a:r>
            <a:r>
              <a:rPr lang="en-US" altLang="zh-CN" sz="1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', 1978: [1, 3]}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print(x)    #&gt;&gt;{'username': 'admin', 1978: [1, 3]}</a:t>
            </a:r>
          </a:p>
          <a:p>
            <a:pPr marL="0" indent="0">
              <a:buNone/>
              <a:defRPr/>
            </a:pPr>
            <a:r>
              <a:rPr lang="en-US" altLang="zh-CN" sz="18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x.pop</a:t>
            </a:r>
            <a:r>
              <a:rPr lang="en-US" altLang="zh-CN" sz="1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('username')	#</a:t>
            </a:r>
            <a:r>
              <a:rPr lang="zh-CN" altLang="zh-CN" sz="1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删除键为</a:t>
            </a:r>
            <a:r>
              <a:rPr lang="en-US" altLang="zh-CN" sz="1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'username'</a:t>
            </a:r>
            <a:r>
              <a:rPr lang="zh-CN" altLang="zh-CN" sz="1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的元素</a:t>
            </a:r>
          </a:p>
          <a:p>
            <a:pPr marL="0" indent="0">
              <a:buNone/>
              <a:defRPr/>
            </a:pPr>
            <a:r>
              <a:rPr lang="en-US" altLang="zh-CN" sz="1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print(x)		#&gt;&gt;{1978: [1, 3]}</a:t>
            </a:r>
          </a:p>
          <a:p>
            <a:pPr marL="0" indent="0">
              <a:buNone/>
              <a:defRPr/>
            </a:pPr>
            <a:r>
              <a:rPr lang="en-US" altLang="zh-CN" sz="1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print(y) #&gt;&gt;{'username': '</a:t>
            </a:r>
            <a:r>
              <a:rPr lang="en-US" altLang="zh-CN" sz="18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mlh</a:t>
            </a:r>
            <a:r>
              <a:rPr lang="en-US" altLang="zh-CN" sz="1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', 1978: [1, 3]}</a:t>
            </a:r>
            <a:endParaRPr lang="zh-CN" altLang="zh-CN" sz="18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800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d.clear</a:t>
            </a:r>
            <a:r>
              <a:rPr lang="en-US" altLang="zh-CN" sz="1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print(d)    #&gt;&gt;{}</a:t>
            </a:r>
          </a:p>
        </p:txBody>
      </p:sp>
      <p:sp>
        <p:nvSpPr>
          <p:cNvPr id="33796" name="灯片编号占位符 3">
            <a:extLst>
              <a:ext uri="{FF2B5EF4-FFF2-40B4-BE49-F238E27FC236}">
                <a16:creationId xmlns:a16="http://schemas.microsoft.com/office/drawing/2014/main" id="{FE52652E-A456-9AB3-EE68-234F88F7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F72F65C-DEFF-4A3B-9A02-D5DCF0DBB098}" type="slidenum">
              <a:rPr lang="zh-CN" altLang="en-US" smtClean="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6CA864AA-F408-7F99-42FC-118377826F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01" y="1321872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zh-CN" sz="1800" dirty="0"/>
          </a:p>
        </p:txBody>
      </p:sp>
    </p:spTree>
  </p:cSld>
  <p:clrMapOvr>
    <a:masterClrMapping/>
  </p:clrMapOvr>
  <p:transition spd="slow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>
            <a:extLst>
              <a:ext uri="{FF2B5EF4-FFF2-40B4-BE49-F238E27FC236}">
                <a16:creationId xmlns:a16="http://schemas.microsoft.com/office/drawing/2014/main" id="{866AC96C-B6DC-34A2-BF93-28A80FE36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9" y="944564"/>
            <a:ext cx="8358187" cy="795337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solidFill>
                  <a:schemeClr val="bg1"/>
                </a:solidFill>
              </a:rPr>
              <a:t>字典的深拷贝</a:t>
            </a:r>
          </a:p>
        </p:txBody>
      </p:sp>
      <p:sp>
        <p:nvSpPr>
          <p:cNvPr id="35843" name="内容占位符 2">
            <a:extLst>
              <a:ext uri="{FF2B5EF4-FFF2-40B4-BE49-F238E27FC236}">
                <a16:creationId xmlns:a16="http://schemas.microsoft.com/office/drawing/2014/main" id="{7F65C315-0428-EEA2-FF70-2992106D0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9" y="1773239"/>
            <a:ext cx="8567737" cy="3468687"/>
          </a:xfrm>
        </p:spPr>
        <p:txBody>
          <a:bodyPr/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copy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{'</a:t>
            </a:r>
            <a:r>
              <a:rPr lang="en-US" altLang="zh-CN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username':'admin</a:t>
            </a: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'machines':['foo', 'bar', '</a:t>
            </a:r>
            <a:r>
              <a:rPr lang="en-US" altLang="zh-CN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baz</a:t>
            </a: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']}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copy.deepcopy</a:t>
            </a: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y['username'] = '</a:t>
            </a:r>
            <a:r>
              <a:rPr lang="en-US" altLang="zh-CN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mlh</a:t>
            </a: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y[‘machines’].remove(‘bar’) #</a:t>
            </a:r>
            <a:r>
              <a:rPr lang="zh-CN" altLang="en-US" sz="1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把可变类型也当值传递，和不可变类型一样</a:t>
            </a:r>
            <a:endParaRPr lang="en-US" altLang="zh-CN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print(y)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print(x)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{'username': '</a:t>
            </a:r>
            <a:r>
              <a:rPr lang="en-US" altLang="zh-CN" sz="18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mlh</a:t>
            </a:r>
            <a:r>
              <a:rPr lang="en-US" altLang="zh-CN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'machines': ['foo', '</a:t>
            </a:r>
            <a:r>
              <a:rPr lang="en-US" altLang="zh-CN" sz="18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baz</a:t>
            </a:r>
            <a:r>
              <a:rPr lang="en-US" altLang="zh-CN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']}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{'username': 'admin', 'machines': ['foo', 'bar', '</a:t>
            </a:r>
            <a:r>
              <a:rPr lang="en-US" altLang="zh-CN" sz="18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baz</a:t>
            </a:r>
            <a:r>
              <a:rPr lang="en-US" altLang="zh-CN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']}</a:t>
            </a:r>
          </a:p>
        </p:txBody>
      </p:sp>
      <p:sp>
        <p:nvSpPr>
          <p:cNvPr id="35844" name="灯片编号占位符 3">
            <a:extLst>
              <a:ext uri="{FF2B5EF4-FFF2-40B4-BE49-F238E27FC236}">
                <a16:creationId xmlns:a16="http://schemas.microsoft.com/office/drawing/2014/main" id="{B893D52C-EF8B-A54D-A8CA-8757A5971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F72F65C-DEFF-4A3B-9A02-D5DCF0DBB098}" type="slidenum">
              <a:rPr lang="zh-CN" altLang="en-US" smtClean="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slow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>
            <a:extLst>
              <a:ext uri="{FF2B5EF4-FFF2-40B4-BE49-F238E27FC236}">
                <a16:creationId xmlns:a16="http://schemas.microsoft.com/office/drawing/2014/main" id="{929D17F3-6FB4-3BF5-A0EE-8915B02D1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9" y="857250"/>
            <a:ext cx="8358187" cy="795338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solidFill>
                  <a:schemeClr val="bg1"/>
                </a:solidFill>
              </a:rPr>
              <a:t>遍历字典</a:t>
            </a:r>
          </a:p>
        </p:txBody>
      </p:sp>
      <p:sp>
        <p:nvSpPr>
          <p:cNvPr id="21507" name="内容占位符 2">
            <a:extLst>
              <a:ext uri="{FF2B5EF4-FFF2-40B4-BE49-F238E27FC236}">
                <a16:creationId xmlns:a16="http://schemas.microsoft.com/office/drawing/2014/main" id="{3EB5520D-2EE3-3AC4-A00F-344432C69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9" y="1700214"/>
            <a:ext cx="8567737" cy="346868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CN" sz="1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items</a:t>
            </a:r>
            <a:endParaRPr lang="en-US" altLang="zh-CN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{'</a:t>
            </a:r>
            <a:r>
              <a:rPr lang="en-US" altLang="zh-CN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username':'admin</a:t>
            </a: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'machines':['foo', 'bar', '</a:t>
            </a:r>
            <a:r>
              <a:rPr lang="en-US" altLang="zh-CN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baz</a:t>
            </a: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'], 'Age':15}  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altLang="zh-CN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altLang="zh-CN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zh-CN" sz="18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.items</a:t>
            </a: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altLang="zh-CN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[0])</a:t>
            </a:r>
          </a:p>
          <a:p>
            <a:pPr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altLang="zh-CN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[1])</a:t>
            </a:r>
          </a:p>
          <a:p>
            <a:pPr>
              <a:buFont typeface="Arial" panose="020B0604020202020204" pitchFamily="34" charset="0"/>
              <a:buNone/>
              <a:defRPr/>
            </a:pPr>
            <a:endParaRPr lang="en-US" altLang="zh-CN" sz="1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defRPr/>
            </a:pPr>
            <a:r>
              <a:rPr lang="zh-CN" alt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遍历字典时，在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python3.5</a:t>
            </a:r>
            <a:r>
              <a:rPr lang="zh-CN" alt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及以前，顺序不确定。在</a:t>
            </a:r>
            <a:r>
              <a:rPr lang="en-US" altLang="zh-CN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 3.6</a:t>
            </a:r>
            <a:r>
              <a:rPr lang="zh-CN" alt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及以后，顺序同元素加入字典的顺序</a:t>
            </a:r>
            <a:endParaRPr lang="en-US" altLang="zh-CN" sz="18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892" name="灯片编号占位符 3">
            <a:extLst>
              <a:ext uri="{FF2B5EF4-FFF2-40B4-BE49-F238E27FC236}">
                <a16:creationId xmlns:a16="http://schemas.microsoft.com/office/drawing/2014/main" id="{46E5AFA8-8F97-AF5D-B0E2-0DD2DB19E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F72F65C-DEFF-4A3B-9A02-D5DCF0DBB098}" type="slidenum">
              <a:rPr lang="zh-CN" altLang="en-US" smtClean="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slow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标题 1">
            <a:extLst>
              <a:ext uri="{FF2B5EF4-FFF2-40B4-BE49-F238E27FC236}">
                <a16:creationId xmlns:a16="http://schemas.microsoft.com/office/drawing/2014/main" id="{A17BCFE9-F3B9-F45A-ED56-901FA6CD8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9" y="857250"/>
            <a:ext cx="8358187" cy="795338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solidFill>
                  <a:schemeClr val="bg1"/>
                </a:solidFill>
              </a:rPr>
              <a:t>字典例题：统计单词频率</a:t>
            </a:r>
          </a:p>
        </p:txBody>
      </p:sp>
      <p:sp>
        <p:nvSpPr>
          <p:cNvPr id="41987" name="内容占位符 2">
            <a:extLst>
              <a:ext uri="{FF2B5EF4-FFF2-40B4-BE49-F238E27FC236}">
                <a16:creationId xmlns:a16="http://schemas.microsoft.com/office/drawing/2014/main" id="{8EDF7A57-AD89-DD0E-4414-F0A6A9F50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1628775"/>
            <a:ext cx="3529012" cy="346868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输入</a:t>
            </a:r>
            <a:endParaRPr lang="en-US" altLang="zh-CN" sz="18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zh-CN" alt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若干行，每行一个单词。</a:t>
            </a:r>
            <a:endParaRPr lang="en-US" altLang="zh-CN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zh-CN" alt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输出</a:t>
            </a:r>
            <a:endParaRPr lang="en-US" altLang="zh-CN" sz="18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zh-CN" alt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按单词出现次数从高到低打出所有单词。次数相同的，按照字典序从小到大排</a:t>
            </a:r>
          </a:p>
        </p:txBody>
      </p:sp>
      <p:sp>
        <p:nvSpPr>
          <p:cNvPr id="41988" name="灯片编号占位符 3">
            <a:extLst>
              <a:ext uri="{FF2B5EF4-FFF2-40B4-BE49-F238E27FC236}">
                <a16:creationId xmlns:a16="http://schemas.microsoft.com/office/drawing/2014/main" id="{ABA6EAFF-B9BA-6F0A-0FAE-C10CD1028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F72F65C-DEFF-4A3B-9A02-D5DCF0DBB098}" type="slidenum">
              <a:rPr lang="zh-CN" altLang="en-US" smtClean="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41989" name="内容占位符 2">
            <a:extLst>
              <a:ext uri="{FF2B5EF4-FFF2-40B4-BE49-F238E27FC236}">
                <a16:creationId xmlns:a16="http://schemas.microsoft.com/office/drawing/2014/main" id="{658DA347-5809-11E4-EE8F-8365CDD6200E}"/>
              </a:ext>
            </a:extLst>
          </p:cNvPr>
          <p:cNvSpPr txBox="1">
            <a:spLocks/>
          </p:cNvSpPr>
          <p:nvPr/>
        </p:nvSpPr>
        <p:spPr bwMode="auto">
          <a:xfrm>
            <a:off x="4284664" y="1652589"/>
            <a:ext cx="3527425" cy="346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输入样例</a:t>
            </a:r>
            <a:endParaRPr lang="en-US" altLang="zh-CN" sz="18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about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about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输出样例</a:t>
            </a:r>
            <a:endParaRPr lang="en-US" altLang="zh-CN" sz="18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about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me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send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2FD7517-EA33-7BAB-57B7-B43E708689E2}"/>
              </a:ext>
            </a:extLst>
          </p:cNvPr>
          <p:cNvSpPr txBox="1"/>
          <p:nvPr/>
        </p:nvSpPr>
        <p:spPr>
          <a:xfrm>
            <a:off x="1458448" y="4732729"/>
            <a:ext cx="458992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如何读入若干未知行的数据：用</a:t>
            </a:r>
            <a:r>
              <a:rPr lang="en-US" altLang="zh-CN" sz="18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ctrl+D</a:t>
            </a:r>
            <a:r>
              <a:rPr lang="zh-CN" altLang="en-US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结束输入：</a:t>
            </a:r>
            <a:endParaRPr lang="en-US" altLang="zh-CN" sz="18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True: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try: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wd = input()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except: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break </a:t>
            </a:r>
            <a:endParaRPr lang="zh-CN" altLang="en-US" sz="1800" dirty="0"/>
          </a:p>
        </p:txBody>
      </p:sp>
    </p:spTree>
  </p:cSld>
  <p:clrMapOvr>
    <a:masterClrMapping/>
  </p:clrMapOvr>
  <p:transition spd="slow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内容占位符 2">
            <a:extLst>
              <a:ext uri="{FF2B5EF4-FFF2-40B4-BE49-F238E27FC236}">
                <a16:creationId xmlns:a16="http://schemas.microsoft.com/office/drawing/2014/main" id="{34AA4181-1BFC-F72C-6AD9-574B25289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721" y="1070443"/>
            <a:ext cx="7561263" cy="346868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 = {}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True: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try: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wd = input()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wd in dt:        #</a:t>
            </a:r>
            <a:r>
              <a:rPr lang="zh-CN" alt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如果有元素键为</a:t>
            </a: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wd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dt[wd] += 1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else: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dt[wd] = 1      #</a:t>
            </a:r>
            <a:r>
              <a:rPr lang="zh-CN" alt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加入键为</a:t>
            </a: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wd</a:t>
            </a:r>
            <a:r>
              <a:rPr lang="zh-CN" alt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的元素，其值是</a:t>
            </a: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except: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break  #</a:t>
            </a:r>
            <a:r>
              <a:rPr lang="zh-CN" alt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输入结束后的</a:t>
            </a: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input()</a:t>
            </a:r>
            <a:r>
              <a:rPr lang="zh-CN" alt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引发异常，跳到这里，再跳出循环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[]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x in </a:t>
            </a:r>
            <a:r>
              <a:rPr lang="en-US" altLang="zh-CN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dt.items</a:t>
            </a: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result.append</a:t>
            </a: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(x) #x</a:t>
            </a:r>
            <a:r>
              <a:rPr lang="zh-CN" altLang="zh-CN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是个元组，</a:t>
            </a: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x[0]</a:t>
            </a:r>
            <a:r>
              <a:rPr lang="zh-CN" altLang="zh-CN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是单词，</a:t>
            </a: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x[1]</a:t>
            </a:r>
            <a:r>
              <a:rPr lang="zh-CN" altLang="zh-CN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是出现次数</a:t>
            </a:r>
            <a:endParaRPr lang="en-US" altLang="zh-CN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result.sort</a:t>
            </a: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(key = lambda x:(-x[1],x[0]))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x in result: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print(x[1],x[0])</a:t>
            </a:r>
          </a:p>
          <a:p>
            <a:pPr marL="0" indent="0">
              <a:buNone/>
            </a:pPr>
            <a:endParaRPr lang="en-US" altLang="zh-CN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zh-CN" altLang="en-US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语句处，也可用更简洁的方式：</a:t>
            </a:r>
            <a:endParaRPr lang="en-US" altLang="zh-CN" sz="16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035" name="灯片编号占位符 3">
            <a:extLst>
              <a:ext uri="{FF2B5EF4-FFF2-40B4-BE49-F238E27FC236}">
                <a16:creationId xmlns:a16="http://schemas.microsoft.com/office/drawing/2014/main" id="{04C042DE-139F-643B-318F-937C688C2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F72F65C-DEFF-4A3B-9A02-D5DCF0DBB098}" type="slidenum">
              <a:rPr lang="zh-CN" altLang="en-US" smtClean="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zh-CN" altLang="en-US" sz="1200">
              <a:solidFill>
                <a:srgbClr val="898989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23ECFA-BFBA-FF5A-10D1-2AC70B5C4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7036" y="5247875"/>
            <a:ext cx="2952328" cy="14773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while True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try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wd =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input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en-US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dt[wd]=dt.get(wd,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)+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except</a:t>
            </a: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15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sz="15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break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BF8CCD-C31A-84E8-67EE-41202C4FE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3769F5-DFE3-B86B-8B91-D18D1CA2F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olidFill>
                  <a:srgbClr val="00B0F0"/>
                </a:solidFill>
              </a:rPr>
              <a:t>改进：如何实现若干行，每行若干个单词的输入：</a:t>
            </a:r>
            <a:r>
              <a:rPr lang="en-US" altLang="zh-CN" sz="1800" dirty="0" err="1"/>
              <a:t>alice</a:t>
            </a:r>
            <a:r>
              <a:rPr lang="en-US" altLang="zh-CN" sz="1800" dirty="0"/>
              <a:t> </a:t>
            </a:r>
            <a:r>
              <a:rPr lang="en-US" altLang="zh-CN" sz="1800" dirty="0" err="1"/>
              <a:t>alice</a:t>
            </a:r>
            <a:r>
              <a:rPr lang="en-US" altLang="zh-CN" sz="1800" dirty="0"/>
              <a:t> bob apple</a:t>
            </a:r>
          </a:p>
          <a:p>
            <a:pPr marL="0" indent="0">
              <a:buNone/>
            </a:pPr>
            <a:r>
              <a:rPr lang="en-US" altLang="zh-CN" sz="1800" dirty="0" err="1"/>
              <a:t>jone</a:t>
            </a:r>
            <a:r>
              <a:rPr lang="en-US" altLang="zh-CN" sz="1800" dirty="0"/>
              <a:t> job </a:t>
            </a:r>
            <a:r>
              <a:rPr lang="en-US" altLang="zh-CN" sz="1800" dirty="0" err="1"/>
              <a:t>job</a:t>
            </a:r>
            <a:r>
              <a:rPr lang="en-US" altLang="zh-CN" sz="1800" dirty="0"/>
              <a:t> </a:t>
            </a:r>
            <a:r>
              <a:rPr lang="en-US" altLang="zh-CN" sz="1800" dirty="0" err="1"/>
              <a:t>alice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^D</a:t>
            </a:r>
          </a:p>
          <a:p>
            <a:pPr marL="0" indent="0">
              <a:buNone/>
            </a:pPr>
            <a:r>
              <a:rPr lang="en-US" altLang="zh-CN" sz="1800" dirty="0"/>
              <a:t>3 </a:t>
            </a:r>
            <a:r>
              <a:rPr lang="en-US" altLang="zh-CN" sz="1800" dirty="0" err="1"/>
              <a:t>alice</a:t>
            </a: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2 job</a:t>
            </a:r>
          </a:p>
          <a:p>
            <a:pPr marL="0" indent="0">
              <a:buNone/>
            </a:pPr>
            <a:r>
              <a:rPr lang="en-US" altLang="zh-CN" sz="1800" dirty="0"/>
              <a:t>1 apple</a:t>
            </a:r>
          </a:p>
          <a:p>
            <a:pPr marL="0" indent="0">
              <a:buNone/>
            </a:pPr>
            <a:r>
              <a:rPr lang="en-US" altLang="zh-CN" sz="1800" dirty="0"/>
              <a:t>1 bob</a:t>
            </a:r>
          </a:p>
          <a:p>
            <a:pPr marL="0" indent="0">
              <a:buNone/>
            </a:pPr>
            <a:r>
              <a:rPr lang="en-US" altLang="zh-CN" sz="1800" dirty="0"/>
              <a:t>1 </a:t>
            </a:r>
            <a:r>
              <a:rPr lang="en-US" altLang="zh-CN" sz="1800" dirty="0" err="1"/>
              <a:t>jone</a:t>
            </a:r>
            <a:endParaRPr lang="zh-CN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2C33A08-A537-1575-696F-4D0D5D83D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808" y="2852936"/>
            <a:ext cx="4572000" cy="267765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while True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try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line =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input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().split()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for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wd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in 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line: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    dt[wd]=dt.get(wd,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)+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1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except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Arial Unicode MS"/>
                <a:ea typeface="JetBrains Mono"/>
              </a:rPr>
              <a:t>break </a:t>
            </a:r>
            <a:endParaRPr kumimoji="0" lang="zh-CN" altLang="zh-CN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76583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标题 1">
            <a:extLst>
              <a:ext uri="{FF2B5EF4-FFF2-40B4-BE49-F238E27FC236}">
                <a16:creationId xmlns:a16="http://schemas.microsoft.com/office/drawing/2014/main" id="{A448BCBA-6C45-ADD5-050C-F8920F28B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9" y="857250"/>
            <a:ext cx="8358187" cy="795338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solidFill>
                  <a:schemeClr val="bg1"/>
                </a:solidFill>
              </a:rPr>
              <a:t>字典例题：统计单词频率</a:t>
            </a:r>
          </a:p>
        </p:txBody>
      </p:sp>
      <p:sp>
        <p:nvSpPr>
          <p:cNvPr id="46083" name="内容占位符 2">
            <a:extLst>
              <a:ext uri="{FF2B5EF4-FFF2-40B4-BE49-F238E27FC236}">
                <a16:creationId xmlns:a16="http://schemas.microsoft.com/office/drawing/2014/main" id="{28620823-B948-CCC8-E244-6A8C045C1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8" y="1628775"/>
            <a:ext cx="7561262" cy="3468688"/>
          </a:xfrm>
        </p:spPr>
        <p:txBody>
          <a:bodyPr/>
          <a:lstStyle/>
          <a:p>
            <a:pPr marL="0" indent="0">
              <a:buNone/>
            </a:pPr>
            <a:endParaRPr lang="en-US" altLang="zh-CN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wd in dt: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dt[wd] += 1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else: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dt[wd] = 1</a:t>
            </a:r>
          </a:p>
          <a:p>
            <a:pPr marL="0" indent="0">
              <a:buNone/>
            </a:pPr>
            <a:endParaRPr lang="en-US" altLang="zh-CN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zh-CN" altLang="en-US" sz="16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也可改写为：</a:t>
            </a:r>
            <a:endParaRPr lang="en-US" altLang="zh-CN" sz="16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CN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dt[wd] = </a:t>
            </a:r>
            <a:r>
              <a:rPr lang="en-US" altLang="zh-CN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dt.get</a:t>
            </a: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(wd,0) + 1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若在</a:t>
            </a: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zh-CN" alt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里有键为</a:t>
            </a: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wd</a:t>
            </a:r>
            <a:r>
              <a:rPr lang="zh-CN" alt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的元素，则</a:t>
            </a: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zh-CN" alt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返回其值，否则返回</a:t>
            </a:r>
            <a:r>
              <a:rPr lang="en-US" altLang="zh-CN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marL="0" indent="0">
              <a:buNone/>
            </a:pPr>
            <a:endParaRPr lang="en-US" altLang="zh-CN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altLang="zh-CN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084" name="灯片编号占位符 3">
            <a:extLst>
              <a:ext uri="{FF2B5EF4-FFF2-40B4-BE49-F238E27FC236}">
                <a16:creationId xmlns:a16="http://schemas.microsoft.com/office/drawing/2014/main" id="{FCD29245-1AA6-645B-9C64-C3935E3AE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F72F65C-DEFF-4A3B-9A02-D5DCF0DBB098}" type="slidenum">
              <a:rPr lang="zh-CN" altLang="en-US" smtClean="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slow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D3E18E-A48C-5BE9-ADE4-571A08BB6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变形：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BCA983-5A80-8896-4973-4A3BE1C74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zh-CN" sz="2800" dirty="0"/>
              <a:t>随机产生</a:t>
            </a:r>
            <a:r>
              <a:rPr lang="en-US" altLang="zh-CN" sz="2800" dirty="0"/>
              <a:t>50</a:t>
            </a:r>
            <a:r>
              <a:rPr lang="zh-CN" altLang="zh-CN" sz="2800" dirty="0"/>
              <a:t>个</a:t>
            </a:r>
            <a:r>
              <a:rPr lang="en-US" altLang="zh-CN" sz="2800" dirty="0"/>
              <a:t>[60,80]</a:t>
            </a:r>
            <a:r>
              <a:rPr lang="zh-CN" altLang="zh-CN" sz="2800" dirty="0"/>
              <a:t>范围内的随机数，统计每个整数出现的次数。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9AAED42-702C-4421-CC85-04E4FAEE2731}"/>
              </a:ext>
            </a:extLst>
          </p:cNvPr>
          <p:cNvSpPr/>
          <p:nvPr/>
        </p:nvSpPr>
        <p:spPr>
          <a:xfrm>
            <a:off x="323850" y="2105561"/>
            <a:ext cx="78488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1600" dirty="0">
                <a:solidFill>
                  <a:schemeClr val="bg1"/>
                </a:solidFill>
              </a:rPr>
              <a:t>用字典存储每个元素出现的次数，字典的键为整数，字典的值为整数出现的次数。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zh-CN" altLang="zh-CN" sz="1600" dirty="0">
                <a:solidFill>
                  <a:schemeClr val="bg1"/>
                </a:solidFill>
              </a:rPr>
              <a:t>一开始构造一个随机整数列表</a:t>
            </a:r>
            <a:r>
              <a:rPr lang="en-US" altLang="zh-CN" sz="1600" dirty="0">
                <a:solidFill>
                  <a:schemeClr val="bg1"/>
                </a:solidFill>
              </a:rPr>
              <a:t>L</a:t>
            </a:r>
            <a:r>
              <a:rPr lang="zh-CN" altLang="zh-CN" sz="1600" dirty="0">
                <a:solidFill>
                  <a:schemeClr val="bg1"/>
                </a:solidFill>
              </a:rPr>
              <a:t>和一个空字典。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zh-CN" altLang="zh-CN" sz="1600" dirty="0">
                <a:solidFill>
                  <a:schemeClr val="bg1"/>
                </a:solidFill>
              </a:rPr>
              <a:t>遍历列表中每个整数，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zh-CN" altLang="zh-CN" sz="1600" dirty="0">
                <a:solidFill>
                  <a:schemeClr val="bg1"/>
                </a:solidFill>
              </a:rPr>
              <a:t>如果整数是字典的键，就修改值，即在原来的计数基础上加</a:t>
            </a:r>
            <a:r>
              <a:rPr lang="en-US" altLang="zh-CN" sz="1600" dirty="0">
                <a:solidFill>
                  <a:schemeClr val="bg1"/>
                </a:solidFill>
              </a:rPr>
              <a:t>1</a:t>
            </a:r>
            <a:r>
              <a:rPr lang="zh-CN" altLang="zh-CN" sz="1600" dirty="0">
                <a:solidFill>
                  <a:schemeClr val="bg1"/>
                </a:solidFill>
              </a:rPr>
              <a:t>，如果键不存在，就往字典中添加新的键值对，值为</a:t>
            </a:r>
            <a:r>
              <a:rPr lang="en-US" altLang="zh-CN" sz="1600" dirty="0">
                <a:solidFill>
                  <a:schemeClr val="bg1"/>
                </a:solidFill>
              </a:rPr>
              <a:t>1</a:t>
            </a:r>
            <a:r>
              <a:rPr lang="zh-CN" altLang="zh-CN" sz="1600" dirty="0">
                <a:solidFill>
                  <a:schemeClr val="bg1"/>
                </a:solidFill>
              </a:rPr>
              <a:t>。</a:t>
            </a:r>
            <a:endParaRPr lang="en-US" altLang="zh-CN" sz="1600" dirty="0">
              <a:solidFill>
                <a:schemeClr val="bg1"/>
              </a:solidFill>
            </a:endParaRPr>
          </a:p>
          <a:p>
            <a:r>
              <a:rPr lang="zh-CN" altLang="en-US" sz="1600" dirty="0">
                <a:solidFill>
                  <a:srgbClr val="C00000"/>
                </a:solidFill>
              </a:rPr>
              <a:t>不能用</a:t>
            </a:r>
            <a:r>
              <a:rPr lang="en-US" altLang="zh-CN" sz="1600" dirty="0">
                <a:solidFill>
                  <a:srgbClr val="C00000"/>
                </a:solidFill>
              </a:rPr>
              <a:t>sample</a:t>
            </a:r>
            <a:r>
              <a:rPr lang="zh-CN" altLang="en-US" sz="1600" dirty="0">
                <a:solidFill>
                  <a:srgbClr val="C00000"/>
                </a:solidFill>
              </a:rPr>
              <a:t>函数：因为</a:t>
            </a:r>
            <a:r>
              <a:rPr lang="en-US" altLang="zh-CN" sz="1600" dirty="0">
                <a:solidFill>
                  <a:srgbClr val="C00000"/>
                </a:solidFill>
              </a:rPr>
              <a:t>sample</a:t>
            </a:r>
            <a:r>
              <a:rPr lang="zh-CN" altLang="en-US" sz="1600" dirty="0">
                <a:solidFill>
                  <a:srgbClr val="C00000"/>
                </a:solidFill>
              </a:rPr>
              <a:t>产生的是唯一的数，不重复。</a:t>
            </a:r>
            <a:endParaRPr lang="zh-CN" altLang="zh-CN" sz="1600" dirty="0">
              <a:solidFill>
                <a:srgbClr val="C0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B8A2E65-E978-092E-50B8-CD945B1305BF}"/>
              </a:ext>
            </a:extLst>
          </p:cNvPr>
          <p:cNvSpPr/>
          <p:nvPr/>
        </p:nvSpPr>
        <p:spPr>
          <a:xfrm>
            <a:off x="2051720" y="3645024"/>
            <a:ext cx="5996996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1800" dirty="0"/>
              <a:t>from random import </a:t>
            </a:r>
            <a:r>
              <a:rPr lang="en-US" altLang="zh-CN" sz="1800" dirty="0" err="1"/>
              <a:t>randint</a:t>
            </a:r>
            <a:br>
              <a:rPr lang="en-US" altLang="zh-CN" sz="1800" dirty="0"/>
            </a:br>
            <a:r>
              <a:rPr lang="en-US" altLang="zh-CN" sz="1800" dirty="0" err="1"/>
              <a:t>nums</a:t>
            </a:r>
            <a:r>
              <a:rPr lang="en-US" altLang="zh-CN" sz="1800" dirty="0"/>
              <a:t> = [</a:t>
            </a:r>
            <a:r>
              <a:rPr lang="en-US" altLang="zh-CN" sz="1800" dirty="0" err="1"/>
              <a:t>randint</a:t>
            </a:r>
            <a:r>
              <a:rPr lang="en-US" altLang="zh-CN" sz="1800" dirty="0"/>
              <a:t>(60,81) for i in range(50)]</a:t>
            </a:r>
            <a:br>
              <a:rPr lang="en-US" altLang="zh-CN" sz="1800" dirty="0"/>
            </a:br>
            <a:r>
              <a:rPr lang="en-US" altLang="zh-CN" sz="1800" dirty="0" err="1"/>
              <a:t>feq</a:t>
            </a:r>
            <a:r>
              <a:rPr lang="en-US" altLang="zh-CN" sz="1800" dirty="0"/>
              <a:t>={}</a:t>
            </a:r>
            <a:br>
              <a:rPr lang="en-US" altLang="zh-CN" sz="1800" dirty="0"/>
            </a:br>
            <a:r>
              <a:rPr lang="en-US" altLang="zh-CN" sz="1800" dirty="0"/>
              <a:t>for data in </a:t>
            </a:r>
            <a:r>
              <a:rPr lang="en-US" altLang="zh-CN" sz="1800" dirty="0" err="1"/>
              <a:t>nums</a:t>
            </a:r>
            <a:r>
              <a:rPr lang="en-US" altLang="zh-CN" sz="1800" dirty="0"/>
              <a:t>:</a:t>
            </a:r>
            <a:br>
              <a:rPr lang="en-US" altLang="zh-CN" sz="1800" dirty="0"/>
            </a:br>
            <a:r>
              <a:rPr lang="en-US" altLang="zh-CN" sz="1800" dirty="0"/>
              <a:t>    if data in </a:t>
            </a:r>
            <a:r>
              <a:rPr lang="en-US" altLang="zh-CN" sz="1800" dirty="0" err="1"/>
              <a:t>feq.keys</a:t>
            </a:r>
            <a:r>
              <a:rPr lang="en-US" altLang="zh-CN" sz="1800" dirty="0"/>
              <a:t>():</a:t>
            </a:r>
            <a:br>
              <a:rPr lang="en-US" altLang="zh-CN" sz="1800" dirty="0"/>
            </a:br>
            <a:r>
              <a:rPr lang="en-US" altLang="zh-CN" sz="1800" dirty="0"/>
              <a:t>        </a:t>
            </a:r>
            <a:r>
              <a:rPr lang="en-US" altLang="zh-CN" sz="1800" dirty="0" err="1"/>
              <a:t>feq</a:t>
            </a:r>
            <a:r>
              <a:rPr lang="en-US" altLang="zh-CN" sz="1800" dirty="0"/>
              <a:t>[data]=</a:t>
            </a:r>
            <a:r>
              <a:rPr lang="en-US" altLang="zh-CN" sz="1800" dirty="0" err="1"/>
              <a:t>feq</a:t>
            </a:r>
            <a:r>
              <a:rPr lang="en-US" altLang="zh-CN" sz="1800" dirty="0"/>
              <a:t>[data]+1</a:t>
            </a:r>
            <a:br>
              <a:rPr lang="en-US" altLang="zh-CN" sz="1800" dirty="0"/>
            </a:br>
            <a:r>
              <a:rPr lang="en-US" altLang="zh-CN" sz="1800" dirty="0"/>
              <a:t>    else:</a:t>
            </a:r>
            <a:br>
              <a:rPr lang="en-US" altLang="zh-CN" sz="1800" dirty="0"/>
            </a:br>
            <a:r>
              <a:rPr lang="en-US" altLang="zh-CN" sz="1800" dirty="0"/>
              <a:t>        </a:t>
            </a:r>
            <a:r>
              <a:rPr lang="en-US" altLang="zh-CN" sz="1800" dirty="0" err="1"/>
              <a:t>feq</a:t>
            </a:r>
            <a:r>
              <a:rPr lang="en-US" altLang="zh-CN" sz="1800" dirty="0"/>
              <a:t>[data]=0+1</a:t>
            </a:r>
            <a:br>
              <a:rPr lang="en-US" altLang="zh-CN" sz="1800" dirty="0"/>
            </a:br>
            <a:r>
              <a:rPr lang="en-US" altLang="zh-CN" sz="1800" dirty="0"/>
              <a:t>print(</a:t>
            </a:r>
            <a:r>
              <a:rPr lang="en-US" altLang="zh-CN" sz="1800" dirty="0" err="1"/>
              <a:t>nums</a:t>
            </a:r>
            <a:r>
              <a:rPr lang="en-US" altLang="zh-CN" sz="1800" dirty="0"/>
              <a:t>)</a:t>
            </a:r>
            <a:br>
              <a:rPr lang="en-US" altLang="zh-CN" sz="1800" dirty="0"/>
            </a:br>
            <a:r>
              <a:rPr lang="en-US" altLang="zh-CN" sz="1800" dirty="0"/>
              <a:t>print(</a:t>
            </a:r>
            <a:r>
              <a:rPr lang="en-US" altLang="zh-CN" sz="1800" dirty="0" err="1"/>
              <a:t>feq</a:t>
            </a:r>
            <a:r>
              <a:rPr lang="en-US" altLang="zh-CN" sz="1800" dirty="0"/>
              <a:t>)</a:t>
            </a: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07407675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1">
            <a:extLst>
              <a:ext uri="{FF2B5EF4-FFF2-40B4-BE49-F238E27FC236}">
                <a16:creationId xmlns:a16="http://schemas.microsoft.com/office/drawing/2014/main" id="{4620FAC5-02D5-EA47-9D76-BD23EC6BA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9" y="944564"/>
            <a:ext cx="8358187" cy="795337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solidFill>
                  <a:schemeClr val="bg1"/>
                </a:solidFill>
              </a:rPr>
              <a:t>集合</a:t>
            </a:r>
            <a:r>
              <a:rPr lang="en-US" altLang="zh-CN" sz="2800" dirty="0">
                <a:solidFill>
                  <a:schemeClr val="bg1"/>
                </a:solidFill>
              </a:rPr>
              <a:t>(set)</a:t>
            </a:r>
            <a:r>
              <a:rPr lang="zh-CN" altLang="en-US" sz="2800" dirty="0">
                <a:solidFill>
                  <a:schemeClr val="bg1"/>
                </a:solidFill>
              </a:rPr>
              <a:t>的概念和特点</a:t>
            </a:r>
          </a:p>
        </p:txBody>
      </p:sp>
      <p:sp>
        <p:nvSpPr>
          <p:cNvPr id="33795" name="内容占位符 2">
            <a:extLst>
              <a:ext uri="{FF2B5EF4-FFF2-40B4-BE49-F238E27FC236}">
                <a16:creationId xmlns:a16="http://schemas.microsoft.com/office/drawing/2014/main" id="{CCC55239-A5A9-F385-0C23-F35873F89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4" y="1557339"/>
            <a:ext cx="8567737" cy="3468687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zh-CN" altLang="zh-CN" dirty="0">
                <a:solidFill>
                  <a:srgbClr val="7030A0"/>
                </a:solidFill>
              </a:rPr>
              <a:t>集合</a:t>
            </a:r>
            <a:r>
              <a:rPr lang="en-US" altLang="zh-CN" dirty="0">
                <a:solidFill>
                  <a:srgbClr val="7030A0"/>
                </a:solidFill>
              </a:rPr>
              <a:t>(set)</a:t>
            </a:r>
            <a:r>
              <a:rPr lang="zh-CN" altLang="zh-CN" dirty="0">
                <a:solidFill>
                  <a:srgbClr val="7030A0"/>
                </a:solidFill>
              </a:rPr>
              <a:t>的概念同数学上的集合</a:t>
            </a:r>
            <a:r>
              <a:rPr lang="en-US" altLang="zh-CN" dirty="0">
                <a:solidFill>
                  <a:srgbClr val="7030A0"/>
                </a:solidFill>
              </a:rPr>
              <a:t>: 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endParaRPr lang="en-US" altLang="zh-CN" sz="2400" dirty="0"/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zh-CN" altLang="zh-CN" sz="2300" dirty="0"/>
              <a:t>元素类型可以不同。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zh-CN" altLang="zh-CN" sz="2300" dirty="0"/>
              <a:t>不会有重复元素。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zh-CN" altLang="zh-CN" sz="2300" dirty="0"/>
              <a:t>可以增删元素。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zh-CN" altLang="zh-CN" sz="2300" dirty="0"/>
              <a:t>整数、小数、复数、字符串、元组都可以作为集合的元素。但是</a:t>
            </a:r>
            <a:r>
              <a:rPr lang="zh-CN" altLang="zh-CN" sz="2300" dirty="0">
                <a:solidFill>
                  <a:srgbClr val="FF0000"/>
                </a:solidFill>
              </a:rPr>
              <a:t>列表、字典和集合等可变的数据类型不可作为集合的元素。</a:t>
            </a:r>
            <a:endParaRPr lang="en-US" altLang="zh-CN" sz="2300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zh-CN" altLang="en-US" sz="2300" dirty="0">
                <a:solidFill>
                  <a:srgbClr val="FF0000"/>
                </a:solidFill>
              </a:rPr>
              <a:t>一个元组如果包含可变数据类型，也不能作为集合的元素</a:t>
            </a:r>
            <a:endParaRPr lang="zh-CN" altLang="zh-CN" sz="2300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zh-CN" altLang="zh-CN" sz="2300" dirty="0"/>
              <a:t>集合的作用是快速判断某个东西是否在一堆东西里面</a:t>
            </a:r>
            <a:r>
              <a:rPr lang="en-US" altLang="zh-CN" sz="2300" dirty="0"/>
              <a:t>(</a:t>
            </a:r>
            <a:r>
              <a:rPr lang="zh-CN" altLang="en-US" sz="2300" dirty="0"/>
              <a:t>用</a:t>
            </a:r>
            <a:r>
              <a:rPr lang="en-US" altLang="zh-CN" sz="2300" dirty="0"/>
              <a:t>in)</a:t>
            </a:r>
            <a:r>
              <a:rPr lang="zh-CN" altLang="zh-CN" sz="2300" dirty="0"/>
              <a:t>。</a:t>
            </a:r>
            <a:endParaRPr lang="en-US" altLang="zh-CN" sz="23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180" name="灯片编号占位符 3">
            <a:extLst>
              <a:ext uri="{FF2B5EF4-FFF2-40B4-BE49-F238E27FC236}">
                <a16:creationId xmlns:a16="http://schemas.microsoft.com/office/drawing/2014/main" id="{7FE2AF9F-0327-320F-6C3D-1B220C34B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F94E01-F079-4FE4-BE8D-A4E67B286405}" type="slidenum">
              <a:rPr lang="zh-CN" altLang="en-US" smtClean="0"/>
              <a:pPr>
                <a:defRPr/>
              </a:pPr>
              <a:t>29</a:t>
            </a:fld>
            <a:endParaRPr lang="zh-CN" altLang="en-US" sz="1200">
              <a:solidFill>
                <a:srgbClr val="898989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>
            <a:extLst>
              <a:ext uri="{FF2B5EF4-FFF2-40B4-BE49-F238E27FC236}">
                <a16:creationId xmlns:a16="http://schemas.microsoft.com/office/drawing/2014/main" id="{FF93F762-3A38-1B97-25D1-CEBB879C0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9" y="944564"/>
            <a:ext cx="8358187" cy="795337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solidFill>
                  <a:schemeClr val="bg1"/>
                </a:solidFill>
              </a:rPr>
              <a:t>字典</a:t>
            </a:r>
          </a:p>
        </p:txBody>
      </p:sp>
      <p:sp>
        <p:nvSpPr>
          <p:cNvPr id="13315" name="内容占位符 2">
            <a:extLst>
              <a:ext uri="{FF2B5EF4-FFF2-40B4-BE49-F238E27FC236}">
                <a16:creationId xmlns:a16="http://schemas.microsoft.com/office/drawing/2014/main" id="{9214FD0E-372C-537D-82A1-D5F571E78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773239"/>
            <a:ext cx="8567738" cy="3468687"/>
          </a:xfrm>
        </p:spPr>
        <p:txBody>
          <a:bodyPr/>
          <a:lstStyle/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endParaRPr lang="en-US" altLang="zh-CN" sz="1800" dirty="0">
              <a:solidFill>
                <a:schemeClr val="tx1"/>
              </a:solidFill>
              <a:latin typeface="黑体" panose="02010609060101010101" pitchFamily="49" charset="-122"/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>
                <a:solidFill>
                  <a:schemeClr val="bg1"/>
                </a:solidFill>
                <a:latin typeface="黑体" panose="02010609060101010101" pitchFamily="49" charset="-122"/>
              </a:rPr>
              <a:t>字典的每个元素是由“键：值”两部分组成，可以根据“键”进行</a:t>
            </a:r>
            <a:r>
              <a:rPr lang="zh-CN" altLang="en-US" sz="1800" dirty="0">
                <a:solidFill>
                  <a:srgbClr val="FF0000"/>
                </a:solidFill>
                <a:latin typeface="黑体" panose="02010609060101010101" pitchFamily="49" charset="-122"/>
              </a:rPr>
              <a:t>快速</a:t>
            </a:r>
            <a:r>
              <a:rPr lang="zh-CN" altLang="en-US" sz="1800" dirty="0">
                <a:solidFill>
                  <a:schemeClr val="bg1"/>
                </a:solidFill>
                <a:latin typeface="黑体" panose="02010609060101010101" pitchFamily="49" charset="-122"/>
              </a:rPr>
              <a:t>查找</a:t>
            </a:r>
            <a:endParaRPr lang="en-US" altLang="zh-CN" sz="1800" dirty="0">
              <a:solidFill>
                <a:schemeClr val="bg1"/>
              </a:solidFill>
              <a:latin typeface="黑体" panose="02010609060101010101" pitchFamily="49" charset="-122"/>
            </a:endParaRP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格式： </a:t>
            </a: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 = {key1 : value1, key2 : value2...... }</a:t>
            </a:r>
          </a:p>
          <a:p>
            <a:pPr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zh-CN" altLang="en-US" sz="1800" dirty="0">
                <a:solidFill>
                  <a:schemeClr val="bg1"/>
                </a:solidFill>
                <a:latin typeface="黑体" panose="02010609060101010101" pitchFamily="49" charset="-122"/>
              </a:rPr>
              <a:t>字典元素的值是可赋值的，因此也是指针</a:t>
            </a:r>
            <a:endParaRPr lang="en-US" altLang="zh-CN" sz="1800" dirty="0">
              <a:solidFill>
                <a:schemeClr val="bg1"/>
              </a:solidFill>
              <a:latin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zh-CN" sz="1800" dirty="0">
                <a:solidFill>
                  <a:schemeClr val="bg1"/>
                </a:solidFill>
                <a:latin typeface="黑体" panose="02010609060101010101" pitchFamily="49" charset="-122"/>
              </a:rPr>
              <a:t>所有元素的键都不相同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zh-CN" sz="1800" dirty="0">
                <a:solidFill>
                  <a:schemeClr val="bg1"/>
                </a:solidFill>
                <a:latin typeface="黑体" panose="02010609060101010101" pitchFamily="49" charset="-122"/>
              </a:rPr>
              <a:t>键必须是不可变的数据类型，比如字符串、整数、小数、元组。</a:t>
            </a:r>
            <a:endParaRPr lang="en-US" altLang="zh-CN" sz="1800" dirty="0">
              <a:solidFill>
                <a:schemeClr val="bg1"/>
              </a:solidFill>
              <a:latin typeface="黑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1800" dirty="0">
                <a:solidFill>
                  <a:srgbClr val="FF0000"/>
                </a:solidFill>
              </a:rPr>
              <a:t>一个元组如果包含可变数据类型，也不能作为字典的键</a:t>
            </a:r>
            <a:endParaRPr lang="zh-CN" altLang="zh-CN" sz="18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zh-CN" altLang="zh-CN" sz="1800" dirty="0">
                <a:solidFill>
                  <a:schemeClr val="bg1"/>
                </a:solidFill>
                <a:latin typeface="黑体" panose="02010609060101010101" pitchFamily="49" charset="-122"/>
              </a:rPr>
              <a:t>列表、集合、字典等可变的数据类型，不可作为字典元素的键。</a:t>
            </a:r>
          </a:p>
        </p:txBody>
      </p:sp>
      <p:sp>
        <p:nvSpPr>
          <p:cNvPr id="13316" name="灯片编号占位符 3">
            <a:extLst>
              <a:ext uri="{FF2B5EF4-FFF2-40B4-BE49-F238E27FC236}">
                <a16:creationId xmlns:a16="http://schemas.microsoft.com/office/drawing/2014/main" id="{82A161D1-241D-5A23-1560-612EE80B5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F72F65C-DEFF-4A3B-9A02-D5DCF0DBB098}" type="slidenum">
              <a:rPr lang="zh-CN" altLang="en-US" smtClean="0"/>
              <a:pPr/>
              <a:t>3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slow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1">
            <a:extLst>
              <a:ext uri="{FF2B5EF4-FFF2-40B4-BE49-F238E27FC236}">
                <a16:creationId xmlns:a16="http://schemas.microsoft.com/office/drawing/2014/main" id="{DFA2F290-EDF2-B364-5399-FD612D87B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4" y="877889"/>
            <a:ext cx="8358187" cy="795337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solidFill>
                  <a:schemeClr val="bg1"/>
                </a:solidFill>
              </a:rPr>
              <a:t>集合的构造</a:t>
            </a:r>
          </a:p>
        </p:txBody>
      </p:sp>
      <p:sp>
        <p:nvSpPr>
          <p:cNvPr id="52227" name="内容占位符 2">
            <a:extLst>
              <a:ext uri="{FF2B5EF4-FFF2-40B4-BE49-F238E27FC236}">
                <a16:creationId xmlns:a16="http://schemas.microsoft.com/office/drawing/2014/main" id="{2E86E7E1-1B44-C252-CE13-EA2D18177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4" y="1557339"/>
            <a:ext cx="8567737" cy="3468687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print(set([]))  #&gt;&gt;set()  </a:t>
            </a:r>
            <a:r>
              <a:rPr lang="zh-CN" alt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集合可由列表转换得到，</a:t>
            </a: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set([])</a:t>
            </a:r>
            <a:r>
              <a:rPr lang="zh-CN" alt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是空集合</a:t>
            </a:r>
            <a:endParaRPr lang="en-US" altLang="zh-CN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{1,2,2,"ok",(1,3)}    #</a:t>
            </a:r>
            <a:r>
              <a:rPr lang="zh-CN" alt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自动去重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print(a)		      #&gt;&gt;{2, 1, 'ok', (1, 3)}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(3,4)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(3,4)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set((1,2,"ok",2,b,c))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x in a:               #&gt;&gt;ok 1 2 (3, 4)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en-US" altLang="zh-CN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x,end</a:t>
            </a: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" ")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set("</a:t>
            </a:r>
            <a:r>
              <a:rPr lang="en-US" altLang="zh-CN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	      #&gt;&gt;</a:t>
            </a:r>
            <a:r>
              <a:rPr lang="zh-CN" alt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字符串转集合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print(a)		      #&gt;&gt;{'b', 'c', 'a'}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set({1:2,'ok':3,(3,4):4})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print(a)                  #&gt;&gt;{1, 'ok', (3, 4)} </a:t>
            </a:r>
            <a:r>
              <a:rPr lang="zh-CN" alt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只取键</a:t>
            </a:r>
            <a:endParaRPr lang="en-US" altLang="zh-CN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print(a[2]) 		      #</a:t>
            </a:r>
            <a:r>
              <a:rPr lang="zh-CN" alt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错误，集合元素没有顺序，不能用下标访问</a:t>
            </a:r>
          </a:p>
          <a:p>
            <a:pPr marL="0" indent="0">
              <a:buNone/>
            </a:pPr>
            <a:endParaRPr lang="zh-CN" alt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228" name="灯片编号占位符 3">
            <a:extLst>
              <a:ext uri="{FF2B5EF4-FFF2-40B4-BE49-F238E27FC236}">
                <a16:creationId xmlns:a16="http://schemas.microsoft.com/office/drawing/2014/main" id="{875159FC-7CC7-6F34-10F3-7D7BAA23A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F94E01-F079-4FE4-BE8D-A4E67B286405}" type="slidenum">
              <a:rPr lang="zh-CN" altLang="en-US" smtClean="0"/>
              <a:pPr>
                <a:defRPr/>
              </a:pPr>
              <a:t>30</a:t>
            </a:fld>
            <a:endParaRPr lang="zh-CN" altLang="en-US" sz="1200">
              <a:solidFill>
                <a:srgbClr val="898989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>
            <a:extLst>
              <a:ext uri="{FF2B5EF4-FFF2-40B4-BE49-F238E27FC236}">
                <a16:creationId xmlns:a16="http://schemas.microsoft.com/office/drawing/2014/main" id="{78D34608-1BE4-1FC4-DD53-9DFD3DF60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4" y="877889"/>
            <a:ext cx="8358187" cy="795337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solidFill>
                  <a:schemeClr val="bg1"/>
                </a:solidFill>
              </a:rPr>
              <a:t>集合常用函数</a:t>
            </a:r>
          </a:p>
        </p:txBody>
      </p:sp>
      <p:sp>
        <p:nvSpPr>
          <p:cNvPr id="33795" name="内容占位符 2">
            <a:extLst>
              <a:ext uri="{FF2B5EF4-FFF2-40B4-BE49-F238E27FC236}">
                <a16:creationId xmlns:a16="http://schemas.microsoft.com/office/drawing/2014/main" id="{B29200FC-C03E-5B50-1A6B-3D9F33EFE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4" y="1557339"/>
            <a:ext cx="8567737" cy="3468687"/>
          </a:xfrm>
        </p:spPr>
        <p:txBody>
          <a:bodyPr/>
          <a:lstStyle/>
          <a:p>
            <a:pPr>
              <a:defRPr/>
            </a:pPr>
            <a:endParaRPr lang="en-US" altLang="zh-CN" sz="2400" dirty="0"/>
          </a:p>
          <a:p>
            <a:pPr>
              <a:defRPr/>
            </a:pPr>
            <a:r>
              <a:rPr lang="en-US" altLang="zh-CN" sz="2400" dirty="0"/>
              <a:t>add(x)	    </a:t>
            </a:r>
            <a:r>
              <a:rPr lang="zh-CN" altLang="zh-CN" sz="2400" dirty="0"/>
              <a:t>添加元素</a:t>
            </a:r>
            <a:r>
              <a:rPr lang="en-US" altLang="zh-CN" sz="2400" dirty="0"/>
              <a:t>x</a:t>
            </a:r>
            <a:r>
              <a:rPr lang="zh-CN" altLang="zh-CN" sz="2400" dirty="0"/>
              <a:t>。如果</a:t>
            </a:r>
            <a:r>
              <a:rPr lang="en-US" altLang="zh-CN" sz="2400" dirty="0"/>
              <a:t>x</a:t>
            </a:r>
            <a:r>
              <a:rPr lang="zh-CN" altLang="zh-CN" sz="2400" dirty="0"/>
              <a:t>已经存在，则不添加</a:t>
            </a:r>
          </a:p>
          <a:p>
            <a:pPr>
              <a:defRPr/>
            </a:pPr>
            <a:r>
              <a:rPr lang="en-US" altLang="zh-CN" sz="2400" dirty="0"/>
              <a:t>clear()	    </a:t>
            </a:r>
            <a:r>
              <a:rPr lang="zh-CN" altLang="zh-CN" sz="2400" dirty="0"/>
              <a:t>清空集合</a:t>
            </a:r>
          </a:p>
          <a:p>
            <a:pPr>
              <a:defRPr/>
            </a:pPr>
            <a:r>
              <a:rPr lang="en-US" altLang="zh-CN" sz="2400" dirty="0"/>
              <a:t>copy()	    </a:t>
            </a:r>
            <a:r>
              <a:rPr lang="zh-CN" altLang="zh-CN" sz="2400" dirty="0"/>
              <a:t>返回自身的浅拷贝</a:t>
            </a:r>
          </a:p>
          <a:p>
            <a:pPr>
              <a:defRPr/>
            </a:pPr>
            <a:r>
              <a:rPr lang="en-US" altLang="zh-CN" sz="2400" dirty="0"/>
              <a:t>remove(x)	    </a:t>
            </a:r>
            <a:r>
              <a:rPr lang="zh-CN" altLang="zh-CN" sz="2400" dirty="0"/>
              <a:t>删除元素</a:t>
            </a:r>
            <a:r>
              <a:rPr lang="en-US" altLang="zh-CN" sz="2400" dirty="0"/>
              <a:t>x</a:t>
            </a:r>
            <a:r>
              <a:rPr lang="zh-CN" altLang="zh-CN" sz="2400" dirty="0"/>
              <a:t>。如果不存在元素</a:t>
            </a:r>
            <a:r>
              <a:rPr lang="en-US" altLang="zh-CN" sz="2400" dirty="0"/>
              <a:t>x</a:t>
            </a:r>
            <a:r>
              <a:rPr lang="zh-CN" altLang="zh-CN" sz="2400" dirty="0"/>
              <a:t>，则引发异常</a:t>
            </a:r>
          </a:p>
          <a:p>
            <a:pPr>
              <a:defRPr/>
            </a:pPr>
            <a:r>
              <a:rPr lang="en-US" altLang="zh-CN" sz="2400" dirty="0"/>
              <a:t>update(x)	   </a:t>
            </a:r>
            <a:r>
              <a:rPr lang="zh-CN" altLang="zh-CN" sz="2400" dirty="0"/>
              <a:t>将序列</a:t>
            </a:r>
            <a:r>
              <a:rPr lang="en-US" altLang="zh-CN" sz="2400" dirty="0"/>
              <a:t>x</a:t>
            </a:r>
            <a:r>
              <a:rPr lang="zh-CN" altLang="zh-CN" sz="2400" dirty="0"/>
              <a:t>中的元素加入到集合</a:t>
            </a:r>
          </a:p>
        </p:txBody>
      </p:sp>
      <p:sp>
        <p:nvSpPr>
          <p:cNvPr id="54276" name="灯片编号占位符 3">
            <a:extLst>
              <a:ext uri="{FF2B5EF4-FFF2-40B4-BE49-F238E27FC236}">
                <a16:creationId xmlns:a16="http://schemas.microsoft.com/office/drawing/2014/main" id="{AF5BF378-4811-1410-4589-038F69B99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F94E01-F079-4FE4-BE8D-A4E67B286405}" type="slidenum">
              <a:rPr lang="zh-CN" altLang="en-US" smtClean="0"/>
              <a:pPr>
                <a:defRPr/>
              </a:pPr>
              <a:t>31</a:t>
            </a:fld>
            <a:endParaRPr lang="zh-CN" altLang="en-US" sz="1200">
              <a:solidFill>
                <a:srgbClr val="898989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ll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标题 1">
            <a:extLst>
              <a:ext uri="{FF2B5EF4-FFF2-40B4-BE49-F238E27FC236}">
                <a16:creationId xmlns:a16="http://schemas.microsoft.com/office/drawing/2014/main" id="{3DACC0D9-943B-CE2D-D71E-1B07CBC5B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4" y="877889"/>
            <a:ext cx="8358187" cy="795337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solidFill>
                  <a:schemeClr val="bg1"/>
                </a:solidFill>
              </a:rPr>
              <a:t>集合运算</a:t>
            </a:r>
          </a:p>
        </p:txBody>
      </p:sp>
      <p:sp>
        <p:nvSpPr>
          <p:cNvPr id="33795" name="内容占位符 2">
            <a:extLst>
              <a:ext uri="{FF2B5EF4-FFF2-40B4-BE49-F238E27FC236}">
                <a16:creationId xmlns:a16="http://schemas.microsoft.com/office/drawing/2014/main" id="{6F76340C-F95A-AED6-7162-1417A53A9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9" y="1773239"/>
            <a:ext cx="8567737" cy="3468687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zh-CN" sz="2400" dirty="0" err="1">
                <a:solidFill>
                  <a:srgbClr val="7030A0"/>
                </a:solidFill>
              </a:rPr>
              <a:t>a,b</a:t>
            </a:r>
            <a:r>
              <a:rPr lang="zh-CN" altLang="en-US" sz="2400" dirty="0">
                <a:solidFill>
                  <a:srgbClr val="7030A0"/>
                </a:solidFill>
              </a:rPr>
              <a:t>是集合：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>
              <a:defRPr/>
            </a:pPr>
            <a:r>
              <a:rPr lang="en-US" altLang="zh-CN" sz="2400" dirty="0"/>
              <a:t>x in a	 	x</a:t>
            </a:r>
            <a:r>
              <a:rPr lang="zh-CN" altLang="en-US" sz="2400" dirty="0"/>
              <a:t>是否在集合</a:t>
            </a:r>
            <a:r>
              <a:rPr lang="en-US" altLang="zh-CN" sz="2400" dirty="0"/>
              <a:t>a</a:t>
            </a:r>
            <a:r>
              <a:rPr lang="zh-CN" altLang="en-US" sz="2400" dirty="0"/>
              <a:t>中</a:t>
            </a:r>
            <a:endParaRPr lang="zh-CN" altLang="zh-CN" sz="2400" dirty="0"/>
          </a:p>
          <a:p>
            <a:pPr>
              <a:defRPr/>
            </a:pPr>
            <a:r>
              <a:rPr lang="en-US" altLang="zh-CN" sz="2400" dirty="0"/>
              <a:t>a | b 		</a:t>
            </a:r>
            <a:r>
              <a:rPr lang="zh-CN" altLang="zh-CN" sz="2400" dirty="0"/>
              <a:t>求</a:t>
            </a:r>
            <a:r>
              <a:rPr lang="en-US" altLang="zh-CN" sz="2400" dirty="0"/>
              <a:t>a</a:t>
            </a:r>
            <a:r>
              <a:rPr lang="zh-CN" altLang="zh-CN" sz="2400" dirty="0"/>
              <a:t>和</a:t>
            </a:r>
            <a:r>
              <a:rPr lang="en-US" altLang="zh-CN" sz="2400" dirty="0"/>
              <a:t>b</a:t>
            </a:r>
            <a:r>
              <a:rPr lang="zh-CN" altLang="zh-CN" sz="2400" dirty="0"/>
              <a:t>的并</a:t>
            </a:r>
            <a:endParaRPr lang="en-US" altLang="zh-CN" sz="2400" dirty="0"/>
          </a:p>
          <a:p>
            <a:pPr>
              <a:defRPr/>
            </a:pPr>
            <a:r>
              <a:rPr lang="en-US" altLang="zh-CN" sz="2400" dirty="0"/>
              <a:t>a &amp; b		</a:t>
            </a:r>
            <a:r>
              <a:rPr lang="zh-CN" altLang="zh-CN" sz="2400" dirty="0"/>
              <a:t>求</a:t>
            </a:r>
            <a:r>
              <a:rPr lang="en-US" altLang="zh-CN" sz="2400" dirty="0"/>
              <a:t>a</a:t>
            </a:r>
            <a:r>
              <a:rPr lang="zh-CN" altLang="zh-CN" sz="2400" dirty="0"/>
              <a:t>和</a:t>
            </a:r>
            <a:r>
              <a:rPr lang="en-US" altLang="zh-CN" sz="2400" dirty="0"/>
              <a:t>b</a:t>
            </a:r>
            <a:r>
              <a:rPr lang="zh-CN" altLang="zh-CN" sz="2400" dirty="0"/>
              <a:t>的交</a:t>
            </a:r>
          </a:p>
          <a:p>
            <a:pPr>
              <a:defRPr/>
            </a:pPr>
            <a:r>
              <a:rPr lang="en-US" altLang="zh-CN" sz="2400" dirty="0"/>
              <a:t>a – b		</a:t>
            </a:r>
            <a:r>
              <a:rPr lang="zh-CN" altLang="zh-CN" sz="2400" dirty="0"/>
              <a:t>求</a:t>
            </a:r>
            <a:r>
              <a:rPr lang="en-US" altLang="zh-CN" sz="2400" dirty="0"/>
              <a:t>a</a:t>
            </a:r>
            <a:r>
              <a:rPr lang="zh-CN" altLang="zh-CN" sz="2400" dirty="0"/>
              <a:t>和</a:t>
            </a:r>
            <a:r>
              <a:rPr lang="en-US" altLang="zh-CN" sz="2400" dirty="0"/>
              <a:t>b</a:t>
            </a:r>
            <a:r>
              <a:rPr lang="zh-CN" altLang="zh-CN" sz="2400" dirty="0"/>
              <a:t>的差，即在</a:t>
            </a:r>
            <a:r>
              <a:rPr lang="en-US" altLang="zh-CN" sz="2400" dirty="0"/>
              <a:t>a</a:t>
            </a:r>
            <a:r>
              <a:rPr lang="zh-CN" altLang="zh-CN" sz="2400" dirty="0"/>
              <a:t>中而不在</a:t>
            </a:r>
            <a:r>
              <a:rPr lang="en-US" altLang="zh-CN" sz="2400" dirty="0"/>
              <a:t>b</a:t>
            </a:r>
            <a:r>
              <a:rPr lang="zh-CN" altLang="zh-CN" sz="2400" dirty="0"/>
              <a:t>中的元素</a:t>
            </a:r>
          </a:p>
          <a:p>
            <a:pPr>
              <a:defRPr/>
            </a:pPr>
            <a:r>
              <a:rPr lang="en-US" altLang="zh-CN" sz="2400" dirty="0"/>
              <a:t>a ^ b		</a:t>
            </a:r>
            <a:r>
              <a:rPr lang="zh-CN" altLang="zh-CN" sz="2400" dirty="0"/>
              <a:t>求</a:t>
            </a:r>
            <a:r>
              <a:rPr lang="en-US" altLang="zh-CN" sz="2400" dirty="0"/>
              <a:t>a</a:t>
            </a:r>
            <a:r>
              <a:rPr lang="zh-CN" altLang="zh-CN" sz="2400" dirty="0"/>
              <a:t>和</a:t>
            </a:r>
            <a:r>
              <a:rPr lang="en-US" altLang="zh-CN" sz="2400" dirty="0"/>
              <a:t>b</a:t>
            </a:r>
            <a:r>
              <a:rPr lang="zh-CN" altLang="zh-CN" sz="2400" dirty="0"/>
              <a:t>的对称差，等价于</a:t>
            </a:r>
            <a:r>
              <a:rPr lang="en-US" altLang="zh-CN" sz="2400" dirty="0"/>
              <a:t>(</a:t>
            </a:r>
            <a:r>
              <a:rPr lang="en-US" altLang="zh-CN" sz="2400" dirty="0" err="1"/>
              <a:t>a|b</a:t>
            </a:r>
            <a:r>
              <a:rPr lang="en-US" altLang="zh-CN" sz="2400" dirty="0"/>
              <a:t>) – (</a:t>
            </a:r>
            <a:r>
              <a:rPr lang="en-US" altLang="zh-CN" sz="2400" dirty="0" err="1"/>
              <a:t>a&amp;b</a:t>
            </a:r>
            <a:r>
              <a:rPr lang="en-US" altLang="zh-CN" sz="2400" dirty="0"/>
              <a:t>)</a:t>
            </a:r>
            <a:endParaRPr lang="zh-CN" altLang="zh-CN" sz="2400" dirty="0"/>
          </a:p>
        </p:txBody>
      </p:sp>
      <p:sp>
        <p:nvSpPr>
          <p:cNvPr id="56324" name="灯片编号占位符 3">
            <a:extLst>
              <a:ext uri="{FF2B5EF4-FFF2-40B4-BE49-F238E27FC236}">
                <a16:creationId xmlns:a16="http://schemas.microsoft.com/office/drawing/2014/main" id="{FC293675-64E8-DA8E-AD39-663A6B925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F94E01-F079-4FE4-BE8D-A4E67B286405}" type="slidenum">
              <a:rPr lang="zh-CN" altLang="en-US" smtClean="0"/>
              <a:pPr>
                <a:defRPr/>
              </a:pPr>
              <a:t>32</a:t>
            </a:fld>
            <a:endParaRPr lang="zh-CN" altLang="en-US" sz="1200">
              <a:solidFill>
                <a:srgbClr val="898989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ll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标题 1">
            <a:extLst>
              <a:ext uri="{FF2B5EF4-FFF2-40B4-BE49-F238E27FC236}">
                <a16:creationId xmlns:a16="http://schemas.microsoft.com/office/drawing/2014/main" id="{DFCFE1CA-3772-EBA5-437B-169C35FE1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4" y="877889"/>
            <a:ext cx="8358187" cy="795337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solidFill>
                  <a:schemeClr val="bg1"/>
                </a:solidFill>
              </a:rPr>
              <a:t>集合运算</a:t>
            </a:r>
          </a:p>
        </p:txBody>
      </p:sp>
      <p:sp>
        <p:nvSpPr>
          <p:cNvPr id="33795" name="内容占位符 2">
            <a:extLst>
              <a:ext uri="{FF2B5EF4-FFF2-40B4-BE49-F238E27FC236}">
                <a16:creationId xmlns:a16="http://schemas.microsoft.com/office/drawing/2014/main" id="{3DDD9D93-EB11-71DB-A1C9-6BBD8D05D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9" y="1844675"/>
            <a:ext cx="8567737" cy="3468688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zh-CN" sz="2400" dirty="0" err="1">
                <a:solidFill>
                  <a:srgbClr val="7030A0"/>
                </a:solidFill>
              </a:rPr>
              <a:t>a,b</a:t>
            </a:r>
            <a:r>
              <a:rPr lang="zh-CN" altLang="en-US" sz="2400" dirty="0">
                <a:solidFill>
                  <a:srgbClr val="7030A0"/>
                </a:solidFill>
              </a:rPr>
              <a:t>是集合：</a:t>
            </a:r>
            <a:endParaRPr lang="en-US" altLang="zh-CN" sz="2400" dirty="0">
              <a:solidFill>
                <a:srgbClr val="7030A0"/>
              </a:solidFill>
            </a:endParaRPr>
          </a:p>
          <a:p>
            <a:pPr>
              <a:defRPr/>
            </a:pPr>
            <a:r>
              <a:rPr lang="en-US" altLang="zh-CN" sz="2400" dirty="0"/>
              <a:t>a == b 	a</a:t>
            </a:r>
            <a:r>
              <a:rPr lang="zh-CN" altLang="zh-CN" sz="2400" dirty="0"/>
              <a:t>是否元素和</a:t>
            </a:r>
            <a:r>
              <a:rPr lang="en-US" altLang="zh-CN" sz="2400" dirty="0"/>
              <a:t>b</a:t>
            </a:r>
            <a:r>
              <a:rPr lang="zh-CN" altLang="zh-CN" sz="2400" dirty="0"/>
              <a:t>一样</a:t>
            </a:r>
          </a:p>
          <a:p>
            <a:pPr>
              <a:defRPr/>
            </a:pPr>
            <a:r>
              <a:rPr lang="en-US" altLang="zh-CN" sz="2400" dirty="0"/>
              <a:t>a != b	a</a:t>
            </a:r>
            <a:r>
              <a:rPr lang="zh-CN" altLang="zh-CN" sz="2400" dirty="0"/>
              <a:t>是否元素和</a:t>
            </a:r>
            <a:r>
              <a:rPr lang="en-US" altLang="zh-CN" sz="2400" dirty="0"/>
              <a:t>b</a:t>
            </a:r>
            <a:r>
              <a:rPr lang="zh-CN" altLang="zh-CN" sz="2400" dirty="0"/>
              <a:t>不一样</a:t>
            </a:r>
          </a:p>
          <a:p>
            <a:pPr>
              <a:defRPr/>
            </a:pPr>
            <a:r>
              <a:rPr lang="en-US" altLang="zh-CN" sz="2400" dirty="0"/>
              <a:t>a &lt;= b	a </a:t>
            </a:r>
            <a:r>
              <a:rPr lang="zh-CN" altLang="zh-CN" sz="2400" dirty="0"/>
              <a:t>是否是</a:t>
            </a:r>
            <a:r>
              <a:rPr lang="en-US" altLang="zh-CN" sz="2400" dirty="0"/>
              <a:t>b</a:t>
            </a:r>
            <a:r>
              <a:rPr lang="zh-CN" altLang="zh-CN" sz="2400" dirty="0"/>
              <a:t>的子集</a:t>
            </a:r>
            <a:r>
              <a:rPr lang="en-US" altLang="zh-CN" sz="2400" dirty="0"/>
              <a:t>(a</a:t>
            </a:r>
            <a:r>
              <a:rPr lang="zh-CN" altLang="zh-CN" sz="2400" dirty="0"/>
              <a:t>有的元素，</a:t>
            </a:r>
            <a:r>
              <a:rPr lang="en-US" altLang="zh-CN" sz="2400" dirty="0"/>
              <a:t>b</a:t>
            </a:r>
            <a:r>
              <a:rPr lang="zh-CN" altLang="zh-CN" sz="2400" dirty="0"/>
              <a:t>都有</a:t>
            </a:r>
            <a:r>
              <a:rPr lang="en-US" altLang="zh-CN" sz="2400" dirty="0"/>
              <a:t>)</a:t>
            </a:r>
            <a:endParaRPr lang="zh-CN" altLang="zh-CN" sz="2400" dirty="0"/>
          </a:p>
          <a:p>
            <a:pPr>
              <a:defRPr/>
            </a:pPr>
            <a:r>
              <a:rPr lang="en-US" altLang="zh-CN" sz="2400" dirty="0"/>
              <a:t>a &lt; b	a </a:t>
            </a:r>
            <a:r>
              <a:rPr lang="zh-CN" altLang="zh-CN" sz="2400" dirty="0"/>
              <a:t>是否是</a:t>
            </a:r>
            <a:r>
              <a:rPr lang="en-US" altLang="zh-CN" sz="2400" dirty="0"/>
              <a:t>b</a:t>
            </a:r>
            <a:r>
              <a:rPr lang="zh-CN" altLang="zh-CN" sz="2400" dirty="0"/>
              <a:t>的真子集</a:t>
            </a:r>
            <a:r>
              <a:rPr lang="en-US" altLang="zh-CN" sz="2400" dirty="0"/>
              <a:t>(a</a:t>
            </a:r>
            <a:r>
              <a:rPr lang="zh-CN" altLang="zh-CN" sz="2400" dirty="0"/>
              <a:t>有的元素，</a:t>
            </a:r>
            <a:r>
              <a:rPr lang="en-US" altLang="zh-CN" sz="2400" dirty="0"/>
              <a:t>b</a:t>
            </a:r>
            <a:r>
              <a:rPr lang="zh-CN" altLang="zh-CN" sz="2400" dirty="0"/>
              <a:t>都有，且</a:t>
            </a:r>
            <a:r>
              <a:rPr lang="en-US" altLang="zh-CN" sz="2400" dirty="0"/>
              <a:t>b</a:t>
            </a:r>
            <a:r>
              <a:rPr lang="zh-CN" altLang="zh-CN" sz="2400" dirty="0"/>
              <a:t>还包含</a:t>
            </a:r>
            <a:r>
              <a:rPr lang="en-US" altLang="zh-CN" sz="2400" dirty="0"/>
              <a:t>a</a:t>
            </a:r>
            <a:r>
              <a:rPr lang="zh-CN" altLang="zh-CN" sz="2400" dirty="0"/>
              <a:t>中没有的元素</a:t>
            </a:r>
            <a:r>
              <a:rPr lang="en-US" altLang="zh-CN" sz="2400" dirty="0"/>
              <a:t>)</a:t>
            </a:r>
            <a:endParaRPr lang="zh-CN" altLang="zh-CN" sz="2400" dirty="0"/>
          </a:p>
          <a:p>
            <a:pPr>
              <a:defRPr/>
            </a:pPr>
            <a:r>
              <a:rPr lang="en-US" altLang="zh-CN" sz="2400" dirty="0"/>
              <a:t>a &gt;= b	b </a:t>
            </a:r>
            <a:r>
              <a:rPr lang="zh-CN" altLang="zh-CN" sz="2400" dirty="0"/>
              <a:t>是否是</a:t>
            </a:r>
            <a:r>
              <a:rPr lang="en-US" altLang="zh-CN" sz="2400" dirty="0"/>
              <a:t>a</a:t>
            </a:r>
            <a:r>
              <a:rPr lang="zh-CN" altLang="zh-CN" sz="2400" dirty="0"/>
              <a:t>的子集</a:t>
            </a:r>
          </a:p>
          <a:p>
            <a:pPr>
              <a:defRPr/>
            </a:pPr>
            <a:r>
              <a:rPr lang="en-US" altLang="zh-CN" sz="2400" dirty="0"/>
              <a:t>a &gt; b	b </a:t>
            </a:r>
            <a:r>
              <a:rPr lang="zh-CN" altLang="zh-CN" sz="2400" dirty="0"/>
              <a:t>是否是</a:t>
            </a:r>
            <a:r>
              <a:rPr lang="en-US" altLang="zh-CN" sz="2400" dirty="0"/>
              <a:t>a</a:t>
            </a:r>
            <a:r>
              <a:rPr lang="zh-CN" altLang="zh-CN" sz="2400" dirty="0"/>
              <a:t>的真子集</a:t>
            </a:r>
          </a:p>
        </p:txBody>
      </p:sp>
      <p:sp>
        <p:nvSpPr>
          <p:cNvPr id="58372" name="灯片编号占位符 3">
            <a:extLst>
              <a:ext uri="{FF2B5EF4-FFF2-40B4-BE49-F238E27FC236}">
                <a16:creationId xmlns:a16="http://schemas.microsoft.com/office/drawing/2014/main" id="{D9FF297C-B35F-8F7E-22FB-888527BAF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F94E01-F079-4FE4-BE8D-A4E67B286405}" type="slidenum">
              <a:rPr lang="zh-CN" altLang="en-US" smtClean="0"/>
              <a:pPr>
                <a:defRPr/>
              </a:pPr>
              <a:t>33</a:t>
            </a:fld>
            <a:endParaRPr lang="zh-CN" altLang="en-US" sz="1200">
              <a:solidFill>
                <a:srgbClr val="898989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ll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标题 1">
            <a:extLst>
              <a:ext uri="{FF2B5EF4-FFF2-40B4-BE49-F238E27FC236}">
                <a16:creationId xmlns:a16="http://schemas.microsoft.com/office/drawing/2014/main" id="{AA2C82C4-42A3-A9B7-216E-279B3C44A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4" y="877889"/>
            <a:ext cx="8358187" cy="795337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solidFill>
                  <a:schemeClr val="bg1"/>
                </a:solidFill>
              </a:rPr>
              <a:t>集合示例程序</a:t>
            </a:r>
          </a:p>
        </p:txBody>
      </p:sp>
      <p:sp>
        <p:nvSpPr>
          <p:cNvPr id="60419" name="内容占位符 2">
            <a:extLst>
              <a:ext uri="{FF2B5EF4-FFF2-40B4-BE49-F238E27FC236}">
                <a16:creationId xmlns:a16="http://schemas.microsoft.com/office/drawing/2014/main" id="{31B43A0E-BC93-0CA5-9F10-3DF77D357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9" y="1628775"/>
            <a:ext cx="8567737" cy="346868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set([])			#a</a:t>
            </a:r>
            <a:r>
              <a:rPr lang="zh-CN" alt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是空集合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set([])</a:t>
            </a:r>
          </a:p>
          <a:p>
            <a:pPr marL="0" indent="0">
              <a:buNone/>
            </a:pPr>
            <a:r>
              <a:rPr lang="en-US" altLang="zh-CN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a.add</a:t>
            </a: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(1)			#</a:t>
            </a:r>
            <a:r>
              <a:rPr lang="zh-CN" alt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添加元素</a:t>
            </a: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pPr marL="0" indent="0">
              <a:buNone/>
            </a:pPr>
            <a:r>
              <a:rPr lang="en-US" altLang="zh-CN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a.update</a:t>
            </a: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([2,3,4])		#</a:t>
            </a:r>
            <a:r>
              <a:rPr lang="zh-CN" alt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将列表元素添加进</a:t>
            </a: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pPr marL="0" indent="0">
              <a:buNone/>
            </a:pPr>
            <a:r>
              <a:rPr lang="en-US" altLang="zh-CN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b.update</a:t>
            </a: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(['ok',2,3,100])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print(a)    			#&gt;&gt;{1, 2, 3, 4}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print(b)    			#&gt;&gt;{2, 3, 100, 'ok'}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 a | b)   		#&gt;&gt;{1, 2, 3, 4, 100, 'ok'} </a:t>
            </a:r>
            <a:r>
              <a:rPr lang="zh-CN" alt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求并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 a &amp; b )  		#&gt;&gt;{2, 3} </a:t>
            </a:r>
            <a:r>
              <a:rPr lang="zh-CN" alt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求交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 a - b)  	    	#&gt;&gt;{1, 4}   </a:t>
            </a:r>
            <a:r>
              <a:rPr lang="zh-CN" alt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求差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-= b				#</a:t>
            </a:r>
            <a:r>
              <a:rPr lang="zh-CN" alt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在</a:t>
            </a: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CN" alt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中删除</a:t>
            </a: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zh-CN" alt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中有的元素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print(a)		    	#&gt;&gt;{1, 4}</a:t>
            </a:r>
          </a:p>
        </p:txBody>
      </p:sp>
      <p:sp>
        <p:nvSpPr>
          <p:cNvPr id="60420" name="灯片编号占位符 3">
            <a:extLst>
              <a:ext uri="{FF2B5EF4-FFF2-40B4-BE49-F238E27FC236}">
                <a16:creationId xmlns:a16="http://schemas.microsoft.com/office/drawing/2014/main" id="{89D4D6E6-5936-BE99-E05C-4262F84E8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F94E01-F079-4FE4-BE8D-A4E67B286405}" type="slidenum">
              <a:rPr lang="zh-CN" altLang="en-US" smtClean="0"/>
              <a:pPr>
                <a:defRPr/>
              </a:pPr>
              <a:t>34</a:t>
            </a:fld>
            <a:endParaRPr lang="zh-CN" altLang="en-US" sz="1200">
              <a:solidFill>
                <a:srgbClr val="898989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ll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标题 1">
            <a:extLst>
              <a:ext uri="{FF2B5EF4-FFF2-40B4-BE49-F238E27FC236}">
                <a16:creationId xmlns:a16="http://schemas.microsoft.com/office/drawing/2014/main" id="{A52AE7DC-86F7-46F5-2675-1D22A9BA3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4" y="877889"/>
            <a:ext cx="8358187" cy="795337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solidFill>
                  <a:schemeClr val="bg1"/>
                </a:solidFill>
              </a:rPr>
              <a:t>集合示例程序</a:t>
            </a:r>
          </a:p>
        </p:txBody>
      </p:sp>
      <p:sp>
        <p:nvSpPr>
          <p:cNvPr id="62467" name="内容占位符 2">
            <a:extLst>
              <a:ext uri="{FF2B5EF4-FFF2-40B4-BE49-F238E27FC236}">
                <a16:creationId xmlns:a16="http://schemas.microsoft.com/office/drawing/2014/main" id="{921230E0-7CD3-B6DB-C6F8-C2C979EAC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9" y="1628775"/>
            <a:ext cx="8567737" cy="346868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^= {3,4,544}		#</a:t>
            </a:r>
            <a:r>
              <a:rPr lang="zh-CN" alt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对称差</a:t>
            </a: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print(a)			#&gt;&gt;{544, 1, 3}</a:t>
            </a:r>
          </a:p>
          <a:p>
            <a:pPr marL="0" indent="0">
              <a:buNone/>
            </a:pPr>
            <a:r>
              <a:rPr lang="en-US" altLang="zh-CN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a.update</a:t>
            </a: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("take")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print(a) 			#&gt;&gt;{544, 1, 3, 'e', 'k', 't', 'a'}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print(544 in a)		#&gt;&gt;True</a:t>
            </a:r>
          </a:p>
          <a:p>
            <a:pPr marL="0" indent="0">
              <a:buNone/>
            </a:pPr>
            <a:r>
              <a:rPr lang="en-US" altLang="zh-CN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a.remove</a:t>
            </a: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(544)		      #</a:t>
            </a:r>
            <a:r>
              <a:rPr lang="zh-CN" alt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删除元素，若元素不存在，会出错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print(a)		    	#&gt;&gt; {1, 3, 'a', 'k', 't', 'e'}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{1,2,3}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{2,3}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 a &gt; b)			#&gt;&gt;True  b</a:t>
            </a:r>
            <a:r>
              <a:rPr lang="zh-CN" alt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是</a:t>
            </a: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CN" alt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的真子集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 a &gt;= b)		#&gt;&gt;True  b</a:t>
            </a:r>
            <a:r>
              <a:rPr lang="zh-CN" alt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是</a:t>
            </a: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CN" alt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的子集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 b &lt; a)			#&gt;&gt;True  b</a:t>
            </a:r>
            <a:r>
              <a:rPr lang="zh-CN" alt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是</a:t>
            </a: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CN" alt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的真子集</a:t>
            </a:r>
          </a:p>
        </p:txBody>
      </p:sp>
      <p:sp>
        <p:nvSpPr>
          <p:cNvPr id="62468" name="灯片编号占位符 3">
            <a:extLst>
              <a:ext uri="{FF2B5EF4-FFF2-40B4-BE49-F238E27FC236}">
                <a16:creationId xmlns:a16="http://schemas.microsoft.com/office/drawing/2014/main" id="{496F67AE-5FD8-0AD1-CD51-155D1EDC8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F94E01-F079-4FE4-BE8D-A4E67B286405}" type="slidenum">
              <a:rPr lang="zh-CN" altLang="en-US" smtClean="0"/>
              <a:pPr>
                <a:defRPr/>
              </a:pPr>
              <a:t>35</a:t>
            </a:fld>
            <a:endParaRPr lang="zh-CN" altLang="en-US" sz="1200">
              <a:solidFill>
                <a:srgbClr val="898989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ll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>
            <a:extLst>
              <a:ext uri="{FF2B5EF4-FFF2-40B4-BE49-F238E27FC236}">
                <a16:creationId xmlns:a16="http://schemas.microsoft.com/office/drawing/2014/main" id="{A99327E2-8E1A-D025-633E-FE819F7C3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4" y="877889"/>
            <a:ext cx="8358187" cy="795337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solidFill>
                  <a:schemeClr val="bg1"/>
                </a:solidFill>
              </a:rPr>
              <a:t>集合例题</a:t>
            </a:r>
          </a:p>
        </p:txBody>
      </p:sp>
      <p:sp>
        <p:nvSpPr>
          <p:cNvPr id="33795" name="内容占位符 2">
            <a:extLst>
              <a:ext uri="{FF2B5EF4-FFF2-40B4-BE49-F238E27FC236}">
                <a16:creationId xmlns:a16="http://schemas.microsoft.com/office/drawing/2014/main" id="{14971D83-FEE5-8F61-39AB-554B54944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9" y="1628775"/>
            <a:ext cx="8567737" cy="3468688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zh-CN" altLang="en-US" sz="2400" dirty="0"/>
              <a:t>输入一些单词，统计不重复的单词一共有多少个。</a:t>
            </a:r>
          </a:p>
          <a:p>
            <a:pPr marL="0" indent="0">
              <a:buNone/>
              <a:defRPr/>
            </a:pPr>
            <a:r>
              <a:rPr lang="zh-CN" altLang="en-US" sz="2400" dirty="0">
                <a:solidFill>
                  <a:srgbClr val="0070C0"/>
                </a:solidFill>
              </a:rPr>
              <a:t>输入样例</a:t>
            </a:r>
            <a:r>
              <a:rPr lang="en-US" altLang="zh-CN" sz="2400" dirty="0">
                <a:solidFill>
                  <a:srgbClr val="0070C0"/>
                </a:solidFill>
              </a:rPr>
              <a:t>:</a:t>
            </a:r>
          </a:p>
          <a:p>
            <a:pPr marL="0" indent="0">
              <a:buNone/>
              <a:defRPr/>
            </a:pPr>
            <a:r>
              <a:rPr lang="en-US" altLang="zh-CN" sz="2400" dirty="0"/>
              <a:t>about</a:t>
            </a:r>
          </a:p>
          <a:p>
            <a:pPr marL="0" indent="0">
              <a:buNone/>
              <a:defRPr/>
            </a:pPr>
            <a:r>
              <a:rPr lang="en-US" altLang="zh-CN" sz="2400" dirty="0"/>
              <a:t>take</a:t>
            </a:r>
          </a:p>
          <a:p>
            <a:pPr marL="0" indent="0">
              <a:buNone/>
              <a:defRPr/>
            </a:pPr>
            <a:r>
              <a:rPr lang="en-US" altLang="zh-CN" sz="2400" dirty="0"/>
              <a:t>about</a:t>
            </a:r>
          </a:p>
          <a:p>
            <a:pPr marL="0" indent="0">
              <a:buNone/>
              <a:defRPr/>
            </a:pPr>
            <a:r>
              <a:rPr lang="en-US" altLang="zh-CN" sz="2400" dirty="0"/>
              <a:t>zoo</a:t>
            </a:r>
          </a:p>
          <a:p>
            <a:pPr marL="0" indent="0">
              <a:buNone/>
              <a:defRPr/>
            </a:pPr>
            <a:r>
              <a:rPr lang="en-US" altLang="zh-CN" sz="2400" dirty="0"/>
              <a:t>take</a:t>
            </a:r>
          </a:p>
          <a:p>
            <a:pPr marL="0" indent="0">
              <a:buNone/>
              <a:defRPr/>
            </a:pPr>
            <a:r>
              <a:rPr lang="zh-CN" altLang="en-US" sz="2400" dirty="0">
                <a:solidFill>
                  <a:srgbClr val="0070C0"/>
                </a:solidFill>
              </a:rPr>
              <a:t>输出样例：</a:t>
            </a:r>
          </a:p>
          <a:p>
            <a:pPr marL="0" indent="0">
              <a:buNone/>
              <a:defRPr/>
            </a:pPr>
            <a:r>
              <a:rPr lang="en-US" altLang="zh-CN" sz="2400" dirty="0"/>
              <a:t>3</a:t>
            </a:r>
          </a:p>
          <a:p>
            <a:pPr marL="0" indent="0">
              <a:buNone/>
              <a:defRPr/>
            </a:pPr>
            <a:endParaRPr lang="en-US" altLang="zh-CN" sz="2400" dirty="0"/>
          </a:p>
        </p:txBody>
      </p:sp>
      <p:sp>
        <p:nvSpPr>
          <p:cNvPr id="64516" name="灯片编号占位符 3">
            <a:extLst>
              <a:ext uri="{FF2B5EF4-FFF2-40B4-BE49-F238E27FC236}">
                <a16:creationId xmlns:a16="http://schemas.microsoft.com/office/drawing/2014/main" id="{96F35A0C-8B2A-557F-9E5B-78E62E145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F94E01-F079-4FE4-BE8D-A4E67B286405}" type="slidenum">
              <a:rPr lang="zh-CN" altLang="en-US" smtClean="0"/>
              <a:pPr>
                <a:defRPr/>
              </a:pPr>
              <a:t>36</a:t>
            </a:fld>
            <a:endParaRPr lang="zh-CN" altLang="en-US" sz="1200">
              <a:solidFill>
                <a:srgbClr val="898989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ll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标题 1">
            <a:extLst>
              <a:ext uri="{FF2B5EF4-FFF2-40B4-BE49-F238E27FC236}">
                <a16:creationId xmlns:a16="http://schemas.microsoft.com/office/drawing/2014/main" id="{5AF9CD75-7772-D742-2547-514EA3C0E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614" y="877889"/>
            <a:ext cx="8358187" cy="795337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solidFill>
                  <a:schemeClr val="bg1"/>
                </a:solidFill>
              </a:rPr>
              <a:t>集合例题</a:t>
            </a:r>
          </a:p>
        </p:txBody>
      </p:sp>
      <p:sp>
        <p:nvSpPr>
          <p:cNvPr id="66563" name="内容占位符 2">
            <a:extLst>
              <a:ext uri="{FF2B5EF4-FFF2-40B4-BE49-F238E27FC236}">
                <a16:creationId xmlns:a16="http://schemas.microsoft.com/office/drawing/2014/main" id="{5EBF332C-4ACF-A6C4-22B1-283610DC0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14" y="1924050"/>
            <a:ext cx="8567737" cy="3468688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words = set([])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True: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try: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wd = input()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words.add</a:t>
            </a: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(wd)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except: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break</a:t>
            </a:r>
          </a:p>
          <a:p>
            <a:pPr marL="0" indent="0">
              <a:buNone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altLang="zh-CN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(words))</a:t>
            </a:r>
          </a:p>
          <a:p>
            <a:pPr marL="0" indent="0">
              <a:buNone/>
            </a:pPr>
            <a:endParaRPr lang="en-US" altLang="zh-CN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zh-CN" alt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用列表做，比用集合慢很多很多！单词达到</a:t>
            </a: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zh-CN" alt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万，就会非常明显。</a:t>
            </a:r>
            <a:endParaRPr lang="en-US" altLang="zh-CN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6564" name="灯片编号占位符 3">
            <a:extLst>
              <a:ext uri="{FF2B5EF4-FFF2-40B4-BE49-F238E27FC236}">
                <a16:creationId xmlns:a16="http://schemas.microsoft.com/office/drawing/2014/main" id="{CEF39A7D-D61C-AA38-C096-1D2B169B1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F94E01-F079-4FE4-BE8D-A4E67B286405}" type="slidenum">
              <a:rPr lang="zh-CN" altLang="en-US" smtClean="0"/>
              <a:pPr>
                <a:defRPr/>
              </a:pPr>
              <a:t>37</a:t>
            </a:fld>
            <a:endParaRPr lang="zh-CN" altLang="en-US" sz="1200">
              <a:solidFill>
                <a:srgbClr val="898989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ll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787170" y="1084675"/>
            <a:ext cx="53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pc="3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例</a:t>
            </a:r>
          </a:p>
        </p:txBody>
      </p:sp>
      <p:sp>
        <p:nvSpPr>
          <p:cNvPr id="2" name="矩形 1"/>
          <p:cNvSpPr/>
          <p:nvPr/>
        </p:nvSpPr>
        <p:spPr>
          <a:xfrm>
            <a:off x="943032" y="1936624"/>
            <a:ext cx="7600267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>
                <a:solidFill>
                  <a:schemeClr val="bg1"/>
                </a:solidFill>
              </a:rPr>
              <a:t>现有一组数据用来记录全体学生的生源地，形如</a:t>
            </a:r>
            <a:r>
              <a:rPr lang="en-US" altLang="zh-CN" sz="2000" dirty="0">
                <a:solidFill>
                  <a:schemeClr val="bg1"/>
                </a:solidFill>
              </a:rPr>
              <a:t>["</a:t>
            </a:r>
            <a:r>
              <a:rPr lang="zh-CN" altLang="zh-CN" sz="2000" dirty="0">
                <a:solidFill>
                  <a:schemeClr val="bg1"/>
                </a:solidFill>
              </a:rPr>
              <a:t>山东</a:t>
            </a:r>
            <a:r>
              <a:rPr lang="en-US" altLang="zh-CN" sz="2000" dirty="0">
                <a:solidFill>
                  <a:schemeClr val="bg1"/>
                </a:solidFill>
              </a:rPr>
              <a:t>","</a:t>
            </a:r>
            <a:r>
              <a:rPr lang="zh-CN" altLang="zh-CN" sz="2000" dirty="0">
                <a:solidFill>
                  <a:schemeClr val="bg1"/>
                </a:solidFill>
              </a:rPr>
              <a:t>广东</a:t>
            </a:r>
            <a:r>
              <a:rPr lang="en-US" altLang="zh-CN" sz="2000" dirty="0">
                <a:solidFill>
                  <a:schemeClr val="bg1"/>
                </a:solidFill>
              </a:rPr>
              <a:t>","</a:t>
            </a:r>
            <a:r>
              <a:rPr lang="zh-CN" altLang="zh-CN" sz="2000" dirty="0">
                <a:solidFill>
                  <a:schemeClr val="bg1"/>
                </a:solidFill>
              </a:rPr>
              <a:t>山东</a:t>
            </a:r>
            <a:r>
              <a:rPr lang="en-US" altLang="zh-CN" sz="2000" dirty="0">
                <a:solidFill>
                  <a:schemeClr val="bg1"/>
                </a:solidFill>
              </a:rPr>
              <a:t>","</a:t>
            </a:r>
            <a:r>
              <a:rPr lang="zh-CN" altLang="zh-CN" sz="2000" dirty="0">
                <a:solidFill>
                  <a:schemeClr val="bg1"/>
                </a:solidFill>
              </a:rPr>
              <a:t>湖南</a:t>
            </a:r>
            <a:r>
              <a:rPr lang="en-US" altLang="zh-CN" sz="2000" dirty="0">
                <a:solidFill>
                  <a:schemeClr val="bg1"/>
                </a:solidFill>
              </a:rPr>
              <a:t>","</a:t>
            </a:r>
            <a:r>
              <a:rPr lang="zh-CN" altLang="zh-CN" sz="2000" dirty="0">
                <a:solidFill>
                  <a:schemeClr val="bg1"/>
                </a:solidFill>
              </a:rPr>
              <a:t>广东</a:t>
            </a:r>
            <a:r>
              <a:rPr lang="en-US" altLang="zh-CN" sz="2000" dirty="0">
                <a:solidFill>
                  <a:schemeClr val="bg1"/>
                </a:solidFill>
              </a:rPr>
              <a:t>","</a:t>
            </a:r>
            <a:r>
              <a:rPr lang="zh-CN" altLang="zh-CN" sz="2000" dirty="0">
                <a:solidFill>
                  <a:schemeClr val="bg1"/>
                </a:solidFill>
              </a:rPr>
              <a:t>山东</a:t>
            </a:r>
            <a:r>
              <a:rPr lang="en-US" altLang="zh-CN" sz="2000" dirty="0">
                <a:solidFill>
                  <a:schemeClr val="bg1"/>
                </a:solidFill>
              </a:rPr>
              <a:t>"]</a:t>
            </a:r>
            <a:r>
              <a:rPr lang="zh-CN" altLang="zh-CN" sz="2000" dirty="0">
                <a:solidFill>
                  <a:schemeClr val="bg1"/>
                </a:solidFill>
              </a:rPr>
              <a:t>，据此数据构造出含不同省份的生源地名单。</a:t>
            </a:r>
            <a:endParaRPr lang="en-US" altLang="zh-CN" sz="2000" dirty="0">
              <a:solidFill>
                <a:schemeClr val="bg1"/>
              </a:solidFill>
            </a:endParaRPr>
          </a:p>
          <a:p>
            <a:r>
              <a:rPr lang="zh-CN" altLang="en-US" sz="2000" dirty="0">
                <a:solidFill>
                  <a:schemeClr val="bg1"/>
                </a:solidFill>
              </a:rPr>
              <a:t>列表：</a:t>
            </a:r>
            <a:r>
              <a:rPr lang="en-US" altLang="zh-CN" sz="2000" dirty="0">
                <a:solidFill>
                  <a:schemeClr val="bg1"/>
                </a:solidFill>
              </a:rPr>
              <a:t> ["</a:t>
            </a:r>
            <a:r>
              <a:rPr lang="zh-CN" altLang="zh-CN" sz="2000" dirty="0">
                <a:solidFill>
                  <a:schemeClr val="bg1"/>
                </a:solidFill>
              </a:rPr>
              <a:t>山东</a:t>
            </a:r>
            <a:r>
              <a:rPr lang="en-US" altLang="zh-CN" sz="2000" dirty="0">
                <a:solidFill>
                  <a:schemeClr val="bg1"/>
                </a:solidFill>
              </a:rPr>
              <a:t>","</a:t>
            </a:r>
            <a:r>
              <a:rPr lang="zh-CN" altLang="zh-CN" sz="2000" dirty="0">
                <a:solidFill>
                  <a:schemeClr val="bg1"/>
                </a:solidFill>
              </a:rPr>
              <a:t>广东</a:t>
            </a:r>
            <a:r>
              <a:rPr lang="en-US" altLang="zh-CN" sz="2000" dirty="0">
                <a:solidFill>
                  <a:schemeClr val="bg1"/>
                </a:solidFill>
              </a:rPr>
              <a:t>","</a:t>
            </a:r>
            <a:r>
              <a:rPr lang="zh-CN" altLang="zh-CN" sz="2000" dirty="0">
                <a:solidFill>
                  <a:schemeClr val="bg1"/>
                </a:solidFill>
              </a:rPr>
              <a:t>山东</a:t>
            </a:r>
            <a:r>
              <a:rPr lang="en-US" altLang="zh-CN" sz="2000" dirty="0">
                <a:solidFill>
                  <a:schemeClr val="bg1"/>
                </a:solidFill>
              </a:rPr>
              <a:t>","</a:t>
            </a:r>
            <a:r>
              <a:rPr lang="zh-CN" altLang="zh-CN" sz="2000" dirty="0">
                <a:solidFill>
                  <a:schemeClr val="bg1"/>
                </a:solidFill>
              </a:rPr>
              <a:t>湖南</a:t>
            </a:r>
            <a:r>
              <a:rPr lang="en-US" altLang="zh-CN" sz="2000" dirty="0">
                <a:solidFill>
                  <a:schemeClr val="bg1"/>
                </a:solidFill>
              </a:rPr>
              <a:t>","</a:t>
            </a:r>
            <a:r>
              <a:rPr lang="zh-CN" altLang="zh-CN" sz="2000" dirty="0">
                <a:solidFill>
                  <a:schemeClr val="bg1"/>
                </a:solidFill>
              </a:rPr>
              <a:t>广东</a:t>
            </a:r>
            <a:r>
              <a:rPr lang="en-US" altLang="zh-CN" sz="2000" dirty="0">
                <a:solidFill>
                  <a:schemeClr val="bg1"/>
                </a:solidFill>
              </a:rPr>
              <a:t>","</a:t>
            </a:r>
            <a:r>
              <a:rPr lang="zh-CN" altLang="zh-CN" sz="2000" dirty="0">
                <a:solidFill>
                  <a:schemeClr val="bg1"/>
                </a:solidFill>
              </a:rPr>
              <a:t>山东</a:t>
            </a:r>
            <a:r>
              <a:rPr lang="en-US" altLang="zh-CN" sz="2000" dirty="0">
                <a:solidFill>
                  <a:schemeClr val="bg1"/>
                </a:solidFill>
              </a:rPr>
              <a:t>"]</a:t>
            </a:r>
          </a:p>
          <a:p>
            <a:r>
              <a:rPr lang="zh-CN" altLang="en-US" sz="2000" dirty="0">
                <a:solidFill>
                  <a:schemeClr val="bg1"/>
                </a:solidFill>
              </a:rPr>
              <a:t>输出：</a:t>
            </a:r>
            <a:r>
              <a:rPr lang="en-US" altLang="zh-CN" sz="2000" dirty="0">
                <a:solidFill>
                  <a:schemeClr val="bg1"/>
                </a:solidFill>
              </a:rPr>
              <a:t>{'</a:t>
            </a:r>
            <a:r>
              <a:rPr lang="zh-CN" altLang="zh-CN" sz="2000" dirty="0">
                <a:solidFill>
                  <a:schemeClr val="bg1"/>
                </a:solidFill>
              </a:rPr>
              <a:t>湖南</a:t>
            </a:r>
            <a:r>
              <a:rPr lang="en-US" altLang="zh-CN" sz="2000" dirty="0">
                <a:solidFill>
                  <a:schemeClr val="bg1"/>
                </a:solidFill>
              </a:rPr>
              <a:t>', '</a:t>
            </a:r>
            <a:r>
              <a:rPr lang="zh-CN" altLang="zh-CN" sz="2000" dirty="0">
                <a:solidFill>
                  <a:schemeClr val="bg1"/>
                </a:solidFill>
              </a:rPr>
              <a:t>广东</a:t>
            </a:r>
            <a:r>
              <a:rPr lang="en-US" altLang="zh-CN" sz="2000" dirty="0">
                <a:solidFill>
                  <a:schemeClr val="bg1"/>
                </a:solidFill>
              </a:rPr>
              <a:t>', '</a:t>
            </a:r>
            <a:r>
              <a:rPr lang="zh-CN" altLang="zh-CN" sz="2000" dirty="0">
                <a:solidFill>
                  <a:schemeClr val="bg1"/>
                </a:solidFill>
              </a:rPr>
              <a:t>山东</a:t>
            </a:r>
            <a:r>
              <a:rPr lang="en-US" altLang="zh-CN" sz="2000" dirty="0">
                <a:solidFill>
                  <a:schemeClr val="bg1"/>
                </a:solidFill>
              </a:rPr>
              <a:t>'}</a:t>
            </a:r>
            <a:endParaRPr lang="zh-CN" altLang="zh-CN" sz="2000" dirty="0">
              <a:solidFill>
                <a:schemeClr val="bg1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C864FD2-76CE-199A-CC52-63DB46FDFCF0}"/>
              </a:ext>
            </a:extLst>
          </p:cNvPr>
          <p:cNvSpPr/>
          <p:nvPr/>
        </p:nvSpPr>
        <p:spPr>
          <a:xfrm>
            <a:off x="1573502" y="3834333"/>
            <a:ext cx="5996996" cy="193899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dirty="0"/>
              <a:t>&gt;&gt;&gt; source = ["</a:t>
            </a:r>
            <a:r>
              <a:rPr lang="zh-CN" altLang="zh-CN" dirty="0"/>
              <a:t>山东</a:t>
            </a:r>
            <a:r>
              <a:rPr lang="en-US" altLang="zh-CN" dirty="0"/>
              <a:t>","</a:t>
            </a:r>
            <a:r>
              <a:rPr lang="zh-CN" altLang="zh-CN" dirty="0"/>
              <a:t>广东</a:t>
            </a:r>
            <a:r>
              <a:rPr lang="en-US" altLang="zh-CN" dirty="0"/>
              <a:t>","</a:t>
            </a:r>
            <a:r>
              <a:rPr lang="zh-CN" altLang="zh-CN" dirty="0"/>
              <a:t>山东</a:t>
            </a:r>
            <a:r>
              <a:rPr lang="en-US" altLang="zh-CN" dirty="0"/>
              <a:t>","</a:t>
            </a:r>
            <a:r>
              <a:rPr lang="zh-CN" altLang="zh-CN" dirty="0"/>
              <a:t>湖南</a:t>
            </a:r>
            <a:r>
              <a:rPr lang="en-US" altLang="zh-CN" dirty="0"/>
              <a:t>","</a:t>
            </a:r>
            <a:r>
              <a:rPr lang="zh-CN" altLang="zh-CN" dirty="0"/>
              <a:t>广东</a:t>
            </a:r>
            <a:r>
              <a:rPr lang="en-US" altLang="zh-CN" dirty="0"/>
              <a:t>","</a:t>
            </a:r>
            <a:r>
              <a:rPr lang="zh-CN" altLang="zh-CN" dirty="0"/>
              <a:t>山东</a:t>
            </a:r>
            <a:r>
              <a:rPr lang="en-US" altLang="zh-CN" dirty="0"/>
              <a:t>"]</a:t>
            </a:r>
            <a:endParaRPr lang="zh-CN" altLang="zh-CN" dirty="0"/>
          </a:p>
          <a:p>
            <a:r>
              <a:rPr lang="en-US" altLang="zh-CN" dirty="0"/>
              <a:t>&gt;&gt;&gt; distinct = set(source)</a:t>
            </a:r>
            <a:endParaRPr lang="zh-CN" altLang="zh-CN" dirty="0"/>
          </a:p>
          <a:p>
            <a:r>
              <a:rPr lang="en-US" altLang="zh-CN" dirty="0"/>
              <a:t>&gt;&gt;&gt; distinct</a:t>
            </a:r>
            <a:endParaRPr lang="zh-CN" altLang="zh-CN" dirty="0"/>
          </a:p>
          <a:p>
            <a:r>
              <a:rPr lang="en-US" altLang="zh-CN" dirty="0"/>
              <a:t>{'</a:t>
            </a:r>
            <a:r>
              <a:rPr lang="zh-CN" altLang="zh-CN" dirty="0"/>
              <a:t>湖南</a:t>
            </a:r>
            <a:r>
              <a:rPr lang="en-US" altLang="zh-CN" dirty="0"/>
              <a:t>', '</a:t>
            </a:r>
            <a:r>
              <a:rPr lang="zh-CN" altLang="zh-CN" dirty="0"/>
              <a:t>广东</a:t>
            </a:r>
            <a:r>
              <a:rPr lang="en-US" altLang="zh-CN" dirty="0"/>
              <a:t>', '</a:t>
            </a:r>
            <a:r>
              <a:rPr lang="zh-CN" altLang="zh-CN" dirty="0"/>
              <a:t>山东</a:t>
            </a:r>
            <a:r>
              <a:rPr lang="en-US" altLang="zh-CN" dirty="0"/>
              <a:t>'}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08901418"/>
      </p:ext>
    </p:extLst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>
            <a:extLst>
              <a:ext uri="{FF2B5EF4-FFF2-40B4-BE49-F238E27FC236}">
                <a16:creationId xmlns:a16="http://schemas.microsoft.com/office/drawing/2014/main" id="{BA19E95D-4E0C-C9DC-903B-1534833BE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9" y="944564"/>
            <a:ext cx="8358187" cy="795337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solidFill>
                  <a:schemeClr val="bg1"/>
                </a:solidFill>
              </a:rPr>
              <a:t>字典</a:t>
            </a:r>
          </a:p>
        </p:txBody>
      </p:sp>
      <p:sp>
        <p:nvSpPr>
          <p:cNvPr id="47107" name="内容占位符 2">
            <a:extLst>
              <a:ext uri="{FF2B5EF4-FFF2-40B4-BE49-F238E27FC236}">
                <a16:creationId xmlns:a16="http://schemas.microsoft.com/office/drawing/2014/main" id="{2027D925-0E38-76A2-2861-9F44A7003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773239"/>
            <a:ext cx="8567738" cy="3468687"/>
          </a:xfrm>
        </p:spPr>
        <p:txBody>
          <a:bodyPr/>
          <a:lstStyle/>
          <a:p>
            <a:pPr>
              <a:spcBef>
                <a:spcPct val="50000"/>
              </a:spcBef>
              <a:buFont typeface="Arial" charset="0"/>
              <a:buNone/>
              <a:defRPr/>
            </a:pPr>
            <a:r>
              <a:rPr lang="en-US" altLang="zh-CN" sz="1800" dirty="0" err="1">
                <a:latin typeface="Courier New" pitchFamily="49" charset="0"/>
                <a:cs typeface="Courier New" pitchFamily="49" charset="0"/>
              </a:rPr>
              <a:t>dt</a:t>
            </a:r>
            <a:r>
              <a:rPr lang="en-US" altLang="zh-CN" sz="1800" dirty="0">
                <a:latin typeface="Courier New" pitchFamily="49" charset="0"/>
                <a:cs typeface="Courier New" pitchFamily="49" charset="0"/>
              </a:rPr>
              <a:t> = {'Jack':18,'Mike':19, 128:37, (1,2):[4,5] }</a:t>
            </a:r>
          </a:p>
          <a:p>
            <a:pPr>
              <a:spcBef>
                <a:spcPct val="50000"/>
              </a:spcBef>
              <a:buFont typeface="Arial" charset="0"/>
              <a:buNone/>
              <a:defRPr/>
            </a:pPr>
            <a:r>
              <a:rPr lang="en-US" altLang="zh-CN" sz="1800" dirty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altLang="zh-CN" sz="1800" dirty="0" err="1">
                <a:latin typeface="Courier New" pitchFamily="49" charset="0"/>
                <a:cs typeface="Courier New" pitchFamily="49" charset="0"/>
              </a:rPr>
              <a:t>dt</a:t>
            </a:r>
            <a:r>
              <a:rPr lang="en-US" altLang="zh-CN" sz="1800" dirty="0">
                <a:latin typeface="Courier New" pitchFamily="49" charset="0"/>
                <a:cs typeface="Courier New" pitchFamily="49" charset="0"/>
              </a:rPr>
              <a:t>['Jack'])		</a:t>
            </a:r>
            <a:r>
              <a:rPr lang="en-US" altLang="zh-CN" sz="18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#&gt;&gt;18	</a:t>
            </a:r>
            <a:r>
              <a:rPr lang="zh-CN" altLang="en-US" sz="18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键为</a:t>
            </a:r>
            <a:r>
              <a:rPr lang="en-US" altLang="zh-CN" sz="18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'Jack'</a:t>
            </a:r>
            <a:r>
              <a:rPr lang="zh-CN" altLang="en-US" sz="18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的元素值是</a:t>
            </a:r>
            <a:r>
              <a:rPr lang="en-US" altLang="zh-CN" sz="18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18</a:t>
            </a:r>
          </a:p>
          <a:p>
            <a:pPr>
              <a:spcBef>
                <a:spcPct val="50000"/>
              </a:spcBef>
              <a:buFont typeface="Arial" charset="0"/>
              <a:buNone/>
              <a:defRPr/>
            </a:pPr>
            <a:r>
              <a:rPr lang="en-US" altLang="zh-CN" sz="1800" dirty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altLang="zh-CN" sz="1800" dirty="0" err="1">
                <a:latin typeface="Courier New" pitchFamily="49" charset="0"/>
                <a:cs typeface="Courier New" pitchFamily="49" charset="0"/>
              </a:rPr>
              <a:t>dt</a:t>
            </a:r>
            <a:r>
              <a:rPr lang="en-US" altLang="zh-CN" sz="1800" dirty="0">
                <a:latin typeface="Courier New" pitchFamily="49" charset="0"/>
                <a:cs typeface="Courier New" pitchFamily="49" charset="0"/>
              </a:rPr>
              <a:t>[128]) 		</a:t>
            </a:r>
            <a:r>
              <a:rPr lang="en-US" altLang="zh-CN" sz="18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#&gt;&gt;37  </a:t>
            </a:r>
            <a:r>
              <a:rPr lang="zh-CN" altLang="en-US" sz="18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键为</a:t>
            </a:r>
            <a:r>
              <a:rPr lang="en-US" altLang="zh-CN" sz="18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128</a:t>
            </a:r>
            <a:r>
              <a:rPr lang="zh-CN" altLang="en-US" sz="18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的元素值是</a:t>
            </a:r>
            <a:r>
              <a:rPr lang="en-US" altLang="zh-CN" sz="18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37</a:t>
            </a:r>
          </a:p>
          <a:p>
            <a:pPr>
              <a:spcBef>
                <a:spcPct val="50000"/>
              </a:spcBef>
              <a:buFont typeface="Arial" charset="0"/>
              <a:buNone/>
              <a:defRPr/>
            </a:pPr>
            <a:r>
              <a:rPr lang="en-US" altLang="zh-CN" sz="1800" dirty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altLang="zh-CN" sz="1800" dirty="0" err="1">
                <a:latin typeface="Courier New" pitchFamily="49" charset="0"/>
                <a:cs typeface="Courier New" pitchFamily="49" charset="0"/>
              </a:rPr>
              <a:t>dt</a:t>
            </a:r>
            <a:r>
              <a:rPr lang="en-US" altLang="zh-CN" sz="1800" dirty="0">
                <a:latin typeface="Courier New" pitchFamily="49" charset="0"/>
                <a:cs typeface="Courier New" pitchFamily="49" charset="0"/>
              </a:rPr>
              <a:t>[(1,2)])           </a:t>
            </a:r>
            <a:r>
              <a:rPr lang="en-US" altLang="zh-CN" sz="18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#&gt;&gt;[4, 5]</a:t>
            </a:r>
          </a:p>
          <a:p>
            <a:pPr>
              <a:spcBef>
                <a:spcPct val="50000"/>
              </a:spcBef>
              <a:buFont typeface="Arial" charset="0"/>
              <a:buNone/>
              <a:defRPr/>
            </a:pPr>
            <a:r>
              <a:rPr lang="en-US" altLang="zh-CN" sz="1800" dirty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altLang="zh-CN" sz="1800" dirty="0" err="1">
                <a:latin typeface="Courier New" pitchFamily="49" charset="0"/>
                <a:cs typeface="Courier New" pitchFamily="49" charset="0"/>
              </a:rPr>
              <a:t>dt</a:t>
            </a:r>
            <a:r>
              <a:rPr lang="en-US" altLang="zh-CN" sz="1800" dirty="0">
                <a:latin typeface="Courier New" pitchFamily="49" charset="0"/>
                <a:cs typeface="Courier New" pitchFamily="49" charset="0"/>
              </a:rPr>
              <a:t>['c'])   	</a:t>
            </a:r>
            <a:r>
              <a:rPr lang="en-US" altLang="zh-CN" sz="18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zh-CN" altLang="en-US" sz="18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不存在键为</a:t>
            </a:r>
            <a:r>
              <a:rPr lang="en-US" altLang="zh-CN" sz="18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'c'</a:t>
            </a:r>
            <a:r>
              <a:rPr lang="zh-CN" altLang="en-US" sz="18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的元素，产生异常，导致运行时错误</a:t>
            </a:r>
          </a:p>
          <a:p>
            <a:pPr>
              <a:spcBef>
                <a:spcPct val="50000"/>
              </a:spcBef>
              <a:buFont typeface="Arial" charset="0"/>
              <a:buNone/>
              <a:defRPr/>
            </a:pPr>
            <a:r>
              <a:rPr lang="en-US" altLang="zh-CN" sz="1800" dirty="0" err="1">
                <a:latin typeface="Courier New" pitchFamily="49" charset="0"/>
                <a:cs typeface="Courier New" pitchFamily="49" charset="0"/>
              </a:rPr>
              <a:t>dt</a:t>
            </a:r>
            <a:r>
              <a:rPr lang="en-US" altLang="zh-CN" sz="1800" dirty="0">
                <a:latin typeface="Courier New" pitchFamily="49" charset="0"/>
                <a:cs typeface="Courier New" pitchFamily="49" charset="0"/>
              </a:rPr>
              <a:t>['Mike'] = 'ok'        </a:t>
            </a:r>
            <a:r>
              <a:rPr lang="en-US" altLang="zh-CN" sz="18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zh-CN" altLang="en-US" sz="18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将键为 </a:t>
            </a:r>
            <a:r>
              <a:rPr lang="en-US" altLang="zh-CN" sz="18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'Mike' </a:t>
            </a:r>
            <a:r>
              <a:rPr lang="zh-CN" altLang="en-US" sz="18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的元素的值改为 </a:t>
            </a:r>
            <a:r>
              <a:rPr lang="en-US" altLang="zh-CN" sz="18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'ok'</a:t>
            </a:r>
          </a:p>
        </p:txBody>
      </p:sp>
      <p:sp>
        <p:nvSpPr>
          <p:cNvPr id="15364" name="灯片编号占位符 3">
            <a:extLst>
              <a:ext uri="{FF2B5EF4-FFF2-40B4-BE49-F238E27FC236}">
                <a16:creationId xmlns:a16="http://schemas.microsoft.com/office/drawing/2014/main" id="{BE64448C-AB6F-A40F-5955-3AD03B446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F72F65C-DEFF-4A3B-9A02-D5DCF0DBB098}" type="slidenum">
              <a:rPr lang="zh-CN" altLang="en-US" smtClean="0"/>
              <a:pPr/>
              <a:t>4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slow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>
            <a:extLst>
              <a:ext uri="{FF2B5EF4-FFF2-40B4-BE49-F238E27FC236}">
                <a16:creationId xmlns:a16="http://schemas.microsoft.com/office/drawing/2014/main" id="{C3368C00-1F1A-7473-566B-5D232D060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9" y="944564"/>
            <a:ext cx="8358187" cy="795337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solidFill>
                  <a:schemeClr val="bg1"/>
                </a:solidFill>
              </a:rPr>
              <a:t>字典</a:t>
            </a:r>
          </a:p>
        </p:txBody>
      </p:sp>
      <p:sp>
        <p:nvSpPr>
          <p:cNvPr id="47107" name="内容占位符 2">
            <a:extLst>
              <a:ext uri="{FF2B5EF4-FFF2-40B4-BE49-F238E27FC236}">
                <a16:creationId xmlns:a16="http://schemas.microsoft.com/office/drawing/2014/main" id="{BB703A24-A42A-B98A-B62A-A980C3170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773239"/>
            <a:ext cx="8567738" cy="3468687"/>
          </a:xfrm>
        </p:spPr>
        <p:txBody>
          <a:bodyPr/>
          <a:lstStyle/>
          <a:p>
            <a:pPr>
              <a:spcBef>
                <a:spcPct val="50000"/>
              </a:spcBef>
              <a:buFont typeface="Arial" charset="0"/>
              <a:buNone/>
              <a:defRPr/>
            </a:pPr>
            <a:r>
              <a:rPr lang="en-US" altLang="zh-CN" sz="18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dt</a:t>
            </a:r>
            <a:r>
              <a:rPr lang="en-US" altLang="zh-CN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['School'] = "</a:t>
            </a:r>
            <a:r>
              <a:rPr lang="en-US" altLang="zh-CN" sz="18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Pku</a:t>
            </a:r>
            <a:r>
              <a:rPr lang="en-US" altLang="zh-CN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 </a:t>
            </a:r>
            <a:r>
              <a:rPr lang="en-US" altLang="zh-CN" sz="18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altLang="zh-CN" sz="18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zh-CN" altLang="en-US" sz="18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添加键为 </a:t>
            </a:r>
            <a:r>
              <a:rPr lang="en-US" altLang="zh-CN" sz="18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'School'</a:t>
            </a:r>
            <a:r>
              <a:rPr lang="zh-CN" altLang="en-US" sz="18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的元素，其值为</a:t>
            </a:r>
            <a:r>
              <a:rPr lang="en-US" altLang="zh-CN" sz="18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altLang="zh-CN" sz="18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Pku</a:t>
            </a:r>
            <a:r>
              <a:rPr lang="en-US" altLang="zh-CN" sz="18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  <a:p>
            <a:pPr>
              <a:spcBef>
                <a:spcPct val="50000"/>
              </a:spcBef>
              <a:buFont typeface="Arial" charset="0"/>
              <a:buNone/>
              <a:defRPr/>
            </a:pPr>
            <a:r>
              <a:rPr lang="en-US" altLang="zh-CN" sz="1800" dirty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altLang="zh-CN" sz="1800" dirty="0" err="1">
                <a:latin typeface="Courier New" pitchFamily="49" charset="0"/>
                <a:cs typeface="Courier New" pitchFamily="49" charset="0"/>
              </a:rPr>
              <a:t>dt</a:t>
            </a:r>
            <a:r>
              <a:rPr lang="en-US" altLang="zh-CN" sz="1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ct val="50000"/>
              </a:spcBef>
              <a:buFont typeface="Arial" charset="0"/>
              <a:buNone/>
              <a:defRPr/>
            </a:pPr>
            <a:r>
              <a:rPr lang="en-US" altLang="zh-CN" sz="18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#&gt;&gt;{128: 37, (1, 2): [4, 5], 'Jack': 18, 'Mike': 'ok', 'School': '</a:t>
            </a:r>
            <a:r>
              <a:rPr lang="en-US" altLang="zh-CN" sz="18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Pku</a:t>
            </a:r>
            <a:r>
              <a:rPr lang="en-US" altLang="zh-CN" sz="18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'}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del</a:t>
            </a:r>
            <a:r>
              <a:rPr lang="en-US" altLang="zh-CN" sz="1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1800" dirty="0" err="1">
                <a:latin typeface="Courier New" pitchFamily="49" charset="0"/>
                <a:cs typeface="Courier New" pitchFamily="49" charset="0"/>
              </a:rPr>
              <a:t>dt</a:t>
            </a:r>
            <a:r>
              <a:rPr lang="en-US" altLang="zh-CN" sz="1800" dirty="0">
                <a:latin typeface="Courier New" pitchFamily="49" charset="0"/>
                <a:cs typeface="Courier New" pitchFamily="49" charset="0"/>
              </a:rPr>
              <a:t>['Mike']  	    </a:t>
            </a:r>
            <a:r>
              <a:rPr lang="en-US" altLang="zh-CN" sz="18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zh-CN" altLang="en-US" sz="18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删除键为</a:t>
            </a:r>
            <a:r>
              <a:rPr lang="en-US" altLang="zh-CN" sz="18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'Mike'</a:t>
            </a:r>
            <a:r>
              <a:rPr lang="zh-CN" altLang="en-US" sz="18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的元素</a:t>
            </a:r>
          </a:p>
          <a:p>
            <a:pPr>
              <a:spcBef>
                <a:spcPct val="50000"/>
              </a:spcBef>
              <a:buFont typeface="Arial" charset="0"/>
              <a:buNone/>
              <a:defRPr/>
            </a:pPr>
            <a:r>
              <a:rPr lang="en-US" altLang="zh-CN" sz="1800" dirty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altLang="zh-CN" sz="1800" dirty="0" err="1">
                <a:latin typeface="Courier New" pitchFamily="49" charset="0"/>
                <a:cs typeface="Courier New" pitchFamily="49" charset="0"/>
              </a:rPr>
              <a:t>dt</a:t>
            </a:r>
            <a:r>
              <a:rPr lang="en-US" altLang="zh-CN" sz="18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spcBef>
                <a:spcPct val="50000"/>
              </a:spcBef>
              <a:buFont typeface="Arial" charset="0"/>
              <a:buNone/>
              <a:defRPr/>
            </a:pPr>
            <a:r>
              <a:rPr lang="en-US" altLang="zh-CN" sz="18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#&gt;&gt;{128: 37, (1, 2): [4, 5], 'Jack': 18, 'School': '</a:t>
            </a:r>
            <a:r>
              <a:rPr lang="en-US" altLang="zh-CN" sz="18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Pku</a:t>
            </a:r>
            <a:r>
              <a:rPr lang="en-US" altLang="zh-CN" sz="18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'}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1800" dirty="0">
                <a:latin typeface="Courier New" pitchFamily="49" charset="0"/>
                <a:cs typeface="Courier New" pitchFamily="49" charset="0"/>
              </a:rPr>
              <a:t>scope={}		    </a:t>
            </a:r>
            <a:r>
              <a:rPr lang="en-US" altLang="zh-CN" sz="18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zh-CN" altLang="en-US" sz="18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空字典</a:t>
            </a:r>
          </a:p>
          <a:p>
            <a:pPr>
              <a:spcBef>
                <a:spcPct val="50000"/>
              </a:spcBef>
              <a:buFont typeface="Arial" charset="0"/>
              <a:buNone/>
              <a:defRPr/>
            </a:pPr>
            <a:r>
              <a:rPr lang="en-US" altLang="zh-CN" sz="1800" dirty="0">
                <a:latin typeface="Courier New" pitchFamily="49" charset="0"/>
                <a:cs typeface="Courier New" pitchFamily="49" charset="0"/>
              </a:rPr>
              <a:t>scope['a'] = 3	    </a:t>
            </a:r>
            <a:r>
              <a:rPr lang="en-US" altLang="zh-CN" sz="18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zh-CN" altLang="en-US" sz="18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添加元素 </a:t>
            </a:r>
            <a:r>
              <a:rPr lang="en-US" altLang="zh-CN" sz="18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'a':3</a:t>
            </a:r>
          </a:p>
          <a:p>
            <a:pPr>
              <a:spcBef>
                <a:spcPct val="50000"/>
              </a:spcBef>
              <a:buFont typeface="Arial" charset="0"/>
              <a:buNone/>
              <a:defRPr/>
            </a:pPr>
            <a:r>
              <a:rPr lang="en-US" altLang="zh-CN" sz="1800" dirty="0">
                <a:latin typeface="Courier New" pitchFamily="49" charset="0"/>
                <a:cs typeface="Courier New" pitchFamily="49" charset="0"/>
              </a:rPr>
              <a:t>scope['b'] = 4      	    </a:t>
            </a:r>
            <a:r>
              <a:rPr lang="en-US" altLang="zh-CN" sz="18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zh-CN" altLang="en-US" sz="18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添加元素 </a:t>
            </a:r>
            <a:r>
              <a:rPr lang="en-US" altLang="zh-CN" sz="18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'b':4</a:t>
            </a:r>
          </a:p>
        </p:txBody>
      </p:sp>
      <p:sp>
        <p:nvSpPr>
          <p:cNvPr id="17412" name="灯片编号占位符 3">
            <a:extLst>
              <a:ext uri="{FF2B5EF4-FFF2-40B4-BE49-F238E27FC236}">
                <a16:creationId xmlns:a16="http://schemas.microsoft.com/office/drawing/2014/main" id="{568CC052-7611-5A7F-86C7-37A1932E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F72F65C-DEFF-4A3B-9A02-D5DCF0DBB098}" type="slidenum">
              <a:rPr lang="zh-CN" altLang="en-US" smtClean="0"/>
              <a:pPr/>
              <a:t>5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slow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>
            <a:extLst>
              <a:ext uri="{FF2B5EF4-FFF2-40B4-BE49-F238E27FC236}">
                <a16:creationId xmlns:a16="http://schemas.microsoft.com/office/drawing/2014/main" id="{E9D89B47-6FD2-FCE2-34A2-7E8F1EC33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7189" y="944564"/>
            <a:ext cx="8358187" cy="795337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solidFill>
                  <a:schemeClr val="bg1"/>
                </a:solidFill>
              </a:rPr>
              <a:t>字典</a:t>
            </a:r>
          </a:p>
        </p:txBody>
      </p:sp>
      <p:sp>
        <p:nvSpPr>
          <p:cNvPr id="47107" name="内容占位符 2">
            <a:extLst>
              <a:ext uri="{FF2B5EF4-FFF2-40B4-BE49-F238E27FC236}">
                <a16:creationId xmlns:a16="http://schemas.microsoft.com/office/drawing/2014/main" id="{9D77C76C-EDAD-EFA7-BAB1-04424CD4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825" y="1773239"/>
            <a:ext cx="8567738" cy="3468687"/>
          </a:xfrm>
        </p:spPr>
        <p:txBody>
          <a:bodyPr/>
          <a:lstStyle/>
          <a:p>
            <a:pPr>
              <a:spcBef>
                <a:spcPct val="50000"/>
              </a:spcBef>
              <a:buFont typeface="Arial" charset="0"/>
              <a:buNone/>
              <a:defRPr/>
            </a:pPr>
            <a:r>
              <a:rPr lang="en-US" altLang="zh-CN" sz="1800" dirty="0">
                <a:latin typeface="Courier New" pitchFamily="49" charset="0"/>
                <a:cs typeface="Courier New" pitchFamily="49" charset="0"/>
              </a:rPr>
              <a:t>print(scope)        	</a:t>
            </a:r>
            <a:r>
              <a:rPr lang="en-US" altLang="zh-CN" sz="18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#&gt;&gt;{'a': 3, 'b': 4}</a:t>
            </a:r>
          </a:p>
          <a:p>
            <a:pPr>
              <a:spcBef>
                <a:spcPct val="50000"/>
              </a:spcBef>
              <a:buFont typeface="Arial" charset="0"/>
              <a:buNone/>
              <a:defRPr/>
            </a:pPr>
            <a:r>
              <a:rPr lang="en-US" altLang="zh-CN" sz="1800" dirty="0">
                <a:latin typeface="Courier New" pitchFamily="49" charset="0"/>
                <a:cs typeface="Courier New" pitchFamily="49" charset="0"/>
              </a:rPr>
              <a:t>print('b' </a:t>
            </a:r>
            <a:r>
              <a:rPr lang="en-US" altLang="zh-CN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</a:t>
            </a:r>
            <a:r>
              <a:rPr lang="en-US" altLang="zh-CN" sz="1800" dirty="0">
                <a:latin typeface="Courier New" pitchFamily="49" charset="0"/>
                <a:cs typeface="Courier New" pitchFamily="49" charset="0"/>
              </a:rPr>
              <a:t> scope) </a:t>
            </a:r>
            <a:r>
              <a:rPr lang="en-US" altLang="zh-CN" sz="18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#&gt;&gt;True 	</a:t>
            </a:r>
            <a:r>
              <a:rPr lang="zh-CN" altLang="en-US" sz="18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判断是否有元素键为</a:t>
            </a:r>
            <a:r>
              <a:rPr lang="en-US" altLang="zh-CN" sz="18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'b'</a:t>
            </a:r>
          </a:p>
          <a:p>
            <a:pPr>
              <a:spcBef>
                <a:spcPct val="50000"/>
              </a:spcBef>
              <a:buFont typeface="Arial" charset="0"/>
              <a:buNone/>
              <a:defRPr/>
            </a:pPr>
            <a:r>
              <a:rPr lang="en-US" altLang="zh-CN" sz="1800" dirty="0">
                <a:latin typeface="Courier New" pitchFamily="49" charset="0"/>
                <a:cs typeface="Courier New" pitchFamily="49" charset="0"/>
              </a:rPr>
              <a:t>scope['k'] = </a:t>
            </a:r>
            <a:r>
              <a:rPr lang="en-US" altLang="zh-CN" sz="18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scope.get</a:t>
            </a:r>
            <a:r>
              <a:rPr lang="en-US" altLang="zh-CN" sz="1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('k',0) </a:t>
            </a:r>
            <a:r>
              <a:rPr lang="en-US" altLang="zh-CN" sz="1800" dirty="0">
                <a:latin typeface="Courier New" pitchFamily="49" charset="0"/>
                <a:cs typeface="Courier New" pitchFamily="49" charset="0"/>
              </a:rPr>
              <a:t>+ 1</a:t>
            </a:r>
          </a:p>
          <a:p>
            <a:pPr>
              <a:spcBef>
                <a:spcPct val="50000"/>
              </a:spcBef>
              <a:buFont typeface="Arial" charset="0"/>
              <a:buNone/>
              <a:defRPr/>
            </a:pPr>
            <a:r>
              <a:rPr lang="en-US" altLang="zh-CN" sz="18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#get(</a:t>
            </a:r>
            <a:r>
              <a:rPr lang="en-US" altLang="zh-CN" sz="1800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key,v</a:t>
            </a:r>
            <a:r>
              <a:rPr lang="en-US" altLang="zh-CN" sz="18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) :</a:t>
            </a:r>
            <a:r>
              <a:rPr lang="zh-CN" altLang="en-US" sz="18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如果键</a:t>
            </a:r>
            <a:r>
              <a:rPr lang="en-US" altLang="zh-CN" sz="18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key</a:t>
            </a:r>
            <a:r>
              <a:rPr lang="zh-CN" altLang="en-US" sz="18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存在，则返回键为</a:t>
            </a:r>
            <a:r>
              <a:rPr lang="en-US" altLang="zh-CN" sz="18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key</a:t>
            </a:r>
            <a:r>
              <a:rPr lang="zh-CN" altLang="en-US" sz="18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的元素的值，否则返回</a:t>
            </a:r>
            <a:r>
              <a:rPr lang="en-US" altLang="zh-CN" sz="18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v</a:t>
            </a:r>
          </a:p>
          <a:p>
            <a:pPr>
              <a:spcBef>
                <a:spcPct val="50000"/>
              </a:spcBef>
              <a:buFont typeface="Arial" charset="0"/>
              <a:buNone/>
              <a:defRPr/>
            </a:pPr>
            <a:r>
              <a:rPr lang="en-US" altLang="zh-CN" sz="1800" dirty="0">
                <a:latin typeface="Courier New" pitchFamily="49" charset="0"/>
                <a:cs typeface="Courier New" pitchFamily="49" charset="0"/>
              </a:rPr>
              <a:t>print(scope['k'])	</a:t>
            </a:r>
            <a:r>
              <a:rPr lang="en-US" altLang="zh-CN" sz="18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#&gt;&gt;1</a:t>
            </a:r>
          </a:p>
          <a:p>
            <a:pPr>
              <a:spcBef>
                <a:spcPct val="50000"/>
              </a:spcBef>
              <a:buFont typeface="Arial" charset="0"/>
              <a:buNone/>
              <a:defRPr/>
            </a:pPr>
            <a:r>
              <a:rPr lang="en-US" altLang="zh-CN" sz="1800" dirty="0">
                <a:latin typeface="Courier New" pitchFamily="49" charset="0"/>
                <a:cs typeface="Courier New" pitchFamily="49" charset="0"/>
              </a:rPr>
              <a:t>scope['k'] = </a:t>
            </a:r>
            <a:r>
              <a:rPr lang="en-US" altLang="zh-CN" sz="1800" dirty="0" err="1">
                <a:latin typeface="Courier New" pitchFamily="49" charset="0"/>
                <a:cs typeface="Courier New" pitchFamily="49" charset="0"/>
              </a:rPr>
              <a:t>scope.get</a:t>
            </a:r>
            <a:r>
              <a:rPr lang="en-US" altLang="zh-CN" sz="1800" dirty="0">
                <a:latin typeface="Courier New" pitchFamily="49" charset="0"/>
                <a:cs typeface="Courier New" pitchFamily="49" charset="0"/>
              </a:rPr>
              <a:t>('k',0) + 1</a:t>
            </a:r>
          </a:p>
          <a:p>
            <a:pPr>
              <a:spcBef>
                <a:spcPct val="50000"/>
              </a:spcBef>
              <a:buFont typeface="Arial" charset="0"/>
              <a:buNone/>
              <a:defRPr/>
            </a:pPr>
            <a:r>
              <a:rPr lang="en-US" altLang="zh-CN" sz="1800" dirty="0">
                <a:latin typeface="Courier New" pitchFamily="49" charset="0"/>
                <a:cs typeface="Courier New" pitchFamily="49" charset="0"/>
              </a:rPr>
              <a:t>print(scope['k'])   	</a:t>
            </a:r>
            <a:r>
              <a:rPr lang="en-US" altLang="zh-CN" sz="18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#&gt;&gt;2</a:t>
            </a:r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id="{7025C4C9-EAFB-3558-DE93-BA3B967AC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4767263"/>
            <a:ext cx="2133600" cy="27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898989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F72F65C-DEFF-4A3B-9A02-D5DCF0DBB098}" type="slidenum">
              <a:rPr lang="zh-CN" altLang="en-US" smtClean="0"/>
              <a:pPr/>
              <a:t>6</a:t>
            </a:fld>
            <a:endParaRPr lang="zh-CN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  <p:transition spd="slow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1336C7CD-2A96-B91F-13AD-23041D346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9" y="857250"/>
            <a:ext cx="8358187" cy="795338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solidFill>
                  <a:schemeClr val="bg1"/>
                </a:solidFill>
              </a:rPr>
              <a:t>字典的键不可重复</a:t>
            </a:r>
          </a:p>
        </p:txBody>
      </p:sp>
      <p:sp>
        <p:nvSpPr>
          <p:cNvPr id="21507" name="内容占位符 2">
            <a:extLst>
              <a:ext uri="{FF2B5EF4-FFF2-40B4-BE49-F238E27FC236}">
                <a16:creationId xmlns:a16="http://schemas.microsoft.com/office/drawing/2014/main" id="{504DA5BB-E53B-237B-4B47-E86C341F6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9" y="1628775"/>
            <a:ext cx="8567737" cy="346868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en-US" sz="1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字典的键不可重复，指的是字典的键的内容不能一样</a:t>
            </a:r>
            <a:endParaRPr lang="en-US" altLang="zh-CN" sz="1800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 = (1,2,3)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 = (1,2,3)	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 = {a:60,b:70,(1,2,3):80, (1,2,3):50}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#d</a:t>
            </a:r>
            <a:r>
              <a:rPr lang="zh-CN" altLang="en-US" sz="1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中实际上只有一个元素</a:t>
            </a:r>
            <a:endParaRPr lang="en-US" altLang="zh-CN" sz="1800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print(d[a])	 	#&gt;&gt;50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print(d[b])	 #&gt;&gt;50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print(d[(1,2,3)])	 #&gt;&gt;50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x in </a:t>
            </a:r>
            <a:r>
              <a:rPr lang="en-US" altLang="zh-CN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d.keys</a:t>
            </a: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  <a:b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print(x) 	#</a:t>
            </a:r>
            <a:r>
              <a:rPr lang="zh-CN" alt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此循环只输出一个</a:t>
            </a:r>
            <a:r>
              <a:rPr lang="en-US" altLang="zh-CN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(1, 2, 3)</a:t>
            </a:r>
          </a:p>
        </p:txBody>
      </p:sp>
    </p:spTree>
  </p:cSld>
  <p:clrMapOvr>
    <a:masterClrMapping/>
  </p:clrMapOvr>
  <p:transition spd="slow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D5475314-8B12-E625-DCCD-7C54A981E75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914400" y="1179513"/>
            <a:ext cx="7315200" cy="16065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下面哪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条语句是</a:t>
            </a:r>
            <a:r>
              <a:rPr lang="zh-CN" altLang="en-US" sz="2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正确的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55EBAA5-735D-751F-7DD1-1D383BF27AAE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828800" y="2946400"/>
            <a:ext cx="6400800" cy="4826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dt = {'jack':[1,2], 100:(4,6)}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5D7D706-C9A7-2BF9-0CA3-4EA32BF9573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828800" y="3589338"/>
            <a:ext cx="6400800" cy="4826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{'jack':20, 18:30}[18] = 31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1A45A38-B1C2-99D9-688D-F42AB5A87519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828800" y="4232275"/>
            <a:ext cx="6400800" cy="4826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ADBB93A-E7B0-6D5E-D7C5-3C21B146B7A1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828800" y="4875213"/>
            <a:ext cx="6400800" cy="4826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{'jack':20, 18:30}[100] = 31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4B9DD6A-6C70-8F50-F856-5276B6D3F59F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79514" y="2995613"/>
            <a:ext cx="384175" cy="385762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B49C28A-B8EA-6C19-C789-81A7B4F605DE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79514" y="3638551"/>
            <a:ext cx="384175" cy="385763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535C89F-B36B-A601-028E-78CCBF25B37F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79514" y="4281488"/>
            <a:ext cx="384175" cy="385762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8233105C-9E45-A59C-9F9E-E9978A493F1E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79514" y="4924426"/>
            <a:ext cx="384175" cy="385763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7326BE9F-1E81-DDFE-2F22-B775B0ADCD6E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686550" y="5518151"/>
            <a:ext cx="1157288" cy="309563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</a:p>
        </p:txBody>
      </p:sp>
      <p:sp>
        <p:nvSpPr>
          <p:cNvPr id="23564" name="矩形 2">
            <a:extLst>
              <a:ext uri="{FF2B5EF4-FFF2-40B4-BE49-F238E27FC236}">
                <a16:creationId xmlns:a16="http://schemas.microsoft.com/office/drawing/2014/main" id="{2815516A-F28A-CDA3-93DA-F98156445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281489"/>
            <a:ext cx="34036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dt = {[1,2]:3, 'jack':4}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3565" name="组合 18">
            <a:extLst>
              <a:ext uri="{FF2B5EF4-FFF2-40B4-BE49-F238E27FC236}">
                <a16:creationId xmlns:a16="http://schemas.microsoft.com/office/drawing/2014/main" id="{8A61F151-3053-91BD-2A5E-B33D3BA4DC3C}"/>
              </a:ext>
            </a:extLst>
          </p:cNvPr>
          <p:cNvGrpSpPr>
            <a:grpSpLocks/>
          </p:cNvGrpSpPr>
          <p:nvPr>
            <p:custDataLst>
              <p:tags r:id="rId12"/>
            </p:custDataLst>
          </p:nvPr>
        </p:nvGrpSpPr>
        <p:grpSpPr bwMode="auto">
          <a:xfrm>
            <a:off x="0" y="857250"/>
            <a:ext cx="9144000" cy="635000"/>
            <a:chOff x="0" y="0"/>
            <a:chExt cx="9144000" cy="635000"/>
          </a:xfrm>
        </p:grpSpPr>
        <p:sp>
          <p:nvSpPr>
            <p:cNvPr id="15" name="TitleBackground">
              <a:extLst>
                <a:ext uri="{FF2B5EF4-FFF2-40B4-BE49-F238E27FC236}">
                  <a16:creationId xmlns:a16="http://schemas.microsoft.com/office/drawing/2014/main" id="{5AC84DA5-7423-F1C2-2AE5-2C56504162EE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ColorBlock">
              <a:extLst>
                <a:ext uri="{FF2B5EF4-FFF2-40B4-BE49-F238E27FC236}">
                  <a16:creationId xmlns:a16="http://schemas.microsoft.com/office/drawing/2014/main" id="{6EE1B478-05B0-0EE2-5C5F-DAAAC02BEC66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TypeText">
              <a:extLst>
                <a:ext uri="{FF2B5EF4-FFF2-40B4-BE49-F238E27FC236}">
                  <a16:creationId xmlns:a16="http://schemas.microsoft.com/office/drawing/2014/main" id="{4438CB56-F698-297E-61C8-8A85E33399BD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18" name="TipText">
              <a:extLst>
                <a:ext uri="{FF2B5EF4-FFF2-40B4-BE49-F238E27FC236}">
                  <a16:creationId xmlns:a16="http://schemas.microsoft.com/office/drawing/2014/main" id="{7B37E2CC-7F5F-2AAF-704C-DA2271D6C5AF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1525588" y="109538"/>
              <a:ext cx="2286000" cy="508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</a:p>
          </p:txBody>
        </p:sp>
      </p:grpSp>
      <p:pic>
        <p:nvPicPr>
          <p:cNvPr id="23566" name="图片 3">
            <a:extLst>
              <a:ext uri="{FF2B5EF4-FFF2-40B4-BE49-F238E27FC236}">
                <a16:creationId xmlns:a16="http://schemas.microsoft.com/office/drawing/2014/main" id="{AA051170-EF0A-B143-CA8C-69DB3B0DEA7D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92075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57D7CB0-66EA-6281-77CB-48231BB5027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914400" y="1179513"/>
            <a:ext cx="7315200" cy="16065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下面哪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条语句是</a:t>
            </a:r>
            <a:r>
              <a:rPr lang="zh-CN" altLang="en-US" sz="26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正确的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FC4E5BD-036E-5B82-F5F2-F19B8FF3DBCD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828800" y="2946400"/>
            <a:ext cx="6400800" cy="4826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dt = {'jack':[1,2], 100:(4,6)}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FC831B3-5850-3A1F-F9D8-B8A4F5403E73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828800" y="3589338"/>
            <a:ext cx="6400800" cy="4826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{'jack':20, 18:30}[18] = 31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58EA73A-6504-02EE-1A04-D3C42F8E1760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828800" y="4232275"/>
            <a:ext cx="6400800" cy="4826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{'jack':20, 18:30}[100] = 31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B1316D9-11FE-AF56-9898-3D46F8EE6702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828800" y="4875213"/>
            <a:ext cx="6400800" cy="4826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6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dt = {[1,2]:3, 'jack':4}</a:t>
            </a:r>
            <a:endParaRPr lang="zh-CN" altLang="en-US" sz="26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F390DAE-696D-F872-09D7-0C270A4E7B69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79514" y="2995613"/>
            <a:ext cx="384175" cy="385762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E46937B-751D-4C2A-4410-9D843C91D144}"/>
              </a:ext>
            </a:extLst>
          </p:cNvPr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79514" y="3638551"/>
            <a:ext cx="384175" cy="385763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B79E426-E602-0420-A1EA-2572B75F1E76}"/>
              </a:ext>
            </a:extLst>
          </p:cNvPr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79514" y="4281488"/>
            <a:ext cx="384175" cy="385762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D0551838-A61B-6398-46A3-A7A860BAB13C}"/>
              </a:ext>
            </a:extLst>
          </p:cNvPr>
          <p:cNvSpPr>
            <a:spLocks noChangeAspect="1"/>
          </p:cNvSpPr>
          <p:nvPr>
            <p:custDataLst>
              <p:tags r:id="rId10"/>
            </p:custDataLst>
          </p:nvPr>
        </p:nvSpPr>
        <p:spPr>
          <a:xfrm>
            <a:off x="1179514" y="4924426"/>
            <a:ext cx="384175" cy="385763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4" name="圆角矩形 13">
            <a:extLst>
              <a:ext uri="{FF2B5EF4-FFF2-40B4-BE49-F238E27FC236}">
                <a16:creationId xmlns:a16="http://schemas.microsoft.com/office/drawing/2014/main" id="{D4806FE8-5004-2A86-0F08-C395E427ADBF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6686550" y="5518151"/>
            <a:ext cx="1157288" cy="309563"/>
          </a:xfrm>
          <a:prstGeom prst="roundRect">
            <a:avLst/>
          </a:prstGeom>
          <a:solidFill>
            <a:srgbClr val="808080"/>
          </a:solidFill>
          <a:ln w="381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1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</a:p>
        </p:txBody>
      </p:sp>
      <p:grpSp>
        <p:nvGrpSpPr>
          <p:cNvPr id="24588" name="组合 18">
            <a:extLst>
              <a:ext uri="{FF2B5EF4-FFF2-40B4-BE49-F238E27FC236}">
                <a16:creationId xmlns:a16="http://schemas.microsoft.com/office/drawing/2014/main" id="{103BB987-BEB2-21EF-F4D0-8AC366A3F898}"/>
              </a:ext>
            </a:extLst>
          </p:cNvPr>
          <p:cNvGrpSpPr>
            <a:grpSpLocks/>
          </p:cNvGrpSpPr>
          <p:nvPr>
            <p:custDataLst>
              <p:tags r:id="rId12"/>
            </p:custDataLst>
          </p:nvPr>
        </p:nvGrpSpPr>
        <p:grpSpPr bwMode="auto">
          <a:xfrm>
            <a:off x="0" y="857250"/>
            <a:ext cx="9144000" cy="635000"/>
            <a:chOff x="0" y="0"/>
            <a:chExt cx="9144000" cy="635000"/>
          </a:xfrm>
        </p:grpSpPr>
        <p:sp>
          <p:nvSpPr>
            <p:cNvPr id="15" name="TitleBackground">
              <a:extLst>
                <a:ext uri="{FF2B5EF4-FFF2-40B4-BE49-F238E27FC236}">
                  <a16:creationId xmlns:a16="http://schemas.microsoft.com/office/drawing/2014/main" id="{86B10241-C0EA-C21D-74C3-6AD505D21CFA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6" name="ColorBlock">
              <a:extLst>
                <a:ext uri="{FF2B5EF4-FFF2-40B4-BE49-F238E27FC236}">
                  <a16:creationId xmlns:a16="http://schemas.microsoft.com/office/drawing/2014/main" id="{2716FDF3-D78F-A5B2-8A9A-1FB510ABF29A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7" name="TypeText">
              <a:extLst>
                <a:ext uri="{FF2B5EF4-FFF2-40B4-BE49-F238E27FC236}">
                  <a16:creationId xmlns:a16="http://schemas.microsoft.com/office/drawing/2014/main" id="{F19E8335-E132-592E-C9EC-F864FA5263A7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</a:p>
          </p:txBody>
        </p:sp>
        <p:sp>
          <p:nvSpPr>
            <p:cNvPr id="18" name="TipText">
              <a:extLst>
                <a:ext uri="{FF2B5EF4-FFF2-40B4-BE49-F238E27FC236}">
                  <a16:creationId xmlns:a16="http://schemas.microsoft.com/office/drawing/2014/main" id="{744087EF-1B32-704C-C024-CE98CCBC2CB8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1525588" y="109538"/>
              <a:ext cx="2286000" cy="508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</a:p>
          </p:txBody>
        </p:sp>
      </p:grpSp>
      <p:pic>
        <p:nvPicPr>
          <p:cNvPr id="24589" name="图片 3">
            <a:extLst>
              <a:ext uri="{FF2B5EF4-FFF2-40B4-BE49-F238E27FC236}">
                <a16:creationId xmlns:a16="http://schemas.microsoft.com/office/drawing/2014/main" id="{E42C330F-55E8-D634-537B-EB440B13668D}"/>
              </a:ext>
            </a:extLst>
          </p:cNvPr>
          <p:cNvPicPr>
            <a:picLocks/>
          </p:cNvPicPr>
          <p:nvPr>
            <p:custDataLst>
              <p:tags r:id="rId13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920750"/>
            <a:ext cx="14224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>
    <p:pull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MultipleChoice"/>
  <p:tag name="PROBLEMSCORE" val="1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Correct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MultipleChoic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MultipleChoic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Item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ullet"/>
  <p:tag name="RAINPROBLEMTYPE" val="MultipleChoice"/>
  <p:tag name="RAINBULLET" val="Wrong"/>
</p:tagLst>
</file>

<file path=ppt/theme/theme1.xml><?xml version="1.0" encoding="utf-8"?>
<a:theme xmlns:a="http://schemas.openxmlformats.org/drawingml/2006/main" name="1_Glass Layers">
  <a:themeElements>
    <a:clrScheme name="1_Glass Layers 4">
      <a:dk1>
        <a:srgbClr val="006600"/>
      </a:dk1>
      <a:lt1>
        <a:srgbClr val="FFFFFF"/>
      </a:lt1>
      <a:dk2>
        <a:srgbClr val="008000"/>
      </a:dk2>
      <a:lt2>
        <a:srgbClr val="FFFFB7"/>
      </a:lt2>
      <a:accent1>
        <a:srgbClr val="99CC00"/>
      </a:accent1>
      <a:accent2>
        <a:srgbClr val="00CC00"/>
      </a:accent2>
      <a:accent3>
        <a:srgbClr val="AAC0AA"/>
      </a:accent3>
      <a:accent4>
        <a:srgbClr val="DADADA"/>
      </a:accent4>
      <a:accent5>
        <a:srgbClr val="CAE2AA"/>
      </a:accent5>
      <a:accent6>
        <a:srgbClr val="00B900"/>
      </a:accent6>
      <a:hlink>
        <a:srgbClr val="99FF66"/>
      </a:hlink>
      <a:folHlink>
        <a:srgbClr val="FFFF66"/>
      </a:folHlink>
    </a:clrScheme>
    <a:fontScheme name="1_Glass Layers">
      <a:majorFont>
        <a:latin typeface="Arial Black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Glass Layers 1">
        <a:dk1>
          <a:srgbClr val="FF9900"/>
        </a:dk1>
        <a:lt1>
          <a:srgbClr val="FFFFFF"/>
        </a:lt1>
        <a:dk2>
          <a:srgbClr val="FFCC66"/>
        </a:dk2>
        <a:lt2>
          <a:srgbClr val="CC6600"/>
        </a:lt2>
        <a:accent1>
          <a:srgbClr val="F05000"/>
        </a:accent1>
        <a:accent2>
          <a:srgbClr val="B28300"/>
        </a:accent2>
        <a:accent3>
          <a:srgbClr val="FFE2B8"/>
        </a:accent3>
        <a:accent4>
          <a:srgbClr val="DADADA"/>
        </a:accent4>
        <a:accent5>
          <a:srgbClr val="F6B3AA"/>
        </a:accent5>
        <a:accent6>
          <a:srgbClr val="A17600"/>
        </a:accent6>
        <a:hlink>
          <a:srgbClr val="99CC00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Glass Layers 2">
        <a:dk1>
          <a:srgbClr val="BB5F03"/>
        </a:dk1>
        <a:lt1>
          <a:srgbClr val="FFFFFF"/>
        </a:lt1>
        <a:dk2>
          <a:srgbClr val="993300"/>
        </a:dk2>
        <a:lt2>
          <a:srgbClr val="FEEC94"/>
        </a:lt2>
        <a:accent1>
          <a:srgbClr val="FF9900"/>
        </a:accent1>
        <a:accent2>
          <a:srgbClr val="B76A03"/>
        </a:accent2>
        <a:accent3>
          <a:srgbClr val="CAADAA"/>
        </a:accent3>
        <a:accent4>
          <a:srgbClr val="DADADA"/>
        </a:accent4>
        <a:accent5>
          <a:srgbClr val="FFCAAA"/>
        </a:accent5>
        <a:accent6>
          <a:srgbClr val="A65F02"/>
        </a:accent6>
        <a:hlink>
          <a:srgbClr val="FFFF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Glass Layers 3">
        <a:dk1>
          <a:srgbClr val="56925A"/>
        </a:dk1>
        <a:lt1>
          <a:srgbClr val="FFFFFF"/>
        </a:lt1>
        <a:dk2>
          <a:srgbClr val="6FB56D"/>
        </a:dk2>
        <a:lt2>
          <a:srgbClr val="FFFFCC"/>
        </a:lt2>
        <a:accent1>
          <a:srgbClr val="2B877C"/>
        </a:accent1>
        <a:accent2>
          <a:srgbClr val="5A9A5F"/>
        </a:accent2>
        <a:accent3>
          <a:srgbClr val="BBD7BA"/>
        </a:accent3>
        <a:accent4>
          <a:srgbClr val="DADADA"/>
        </a:accent4>
        <a:accent5>
          <a:srgbClr val="ACC3BF"/>
        </a:accent5>
        <a:accent6>
          <a:srgbClr val="518B55"/>
        </a:accent6>
        <a:hlink>
          <a:srgbClr val="99FF33"/>
        </a:hlink>
        <a:folHlink>
          <a:srgbClr val="DDFFB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Glass Layers 4">
        <a:dk1>
          <a:srgbClr val="006600"/>
        </a:dk1>
        <a:lt1>
          <a:srgbClr val="FFFFFF"/>
        </a:lt1>
        <a:dk2>
          <a:srgbClr val="008000"/>
        </a:dk2>
        <a:lt2>
          <a:srgbClr val="FFFFB7"/>
        </a:lt2>
        <a:accent1>
          <a:srgbClr val="99CC00"/>
        </a:accent1>
        <a:accent2>
          <a:srgbClr val="00CC00"/>
        </a:accent2>
        <a:accent3>
          <a:srgbClr val="AAC0AA"/>
        </a:accent3>
        <a:accent4>
          <a:srgbClr val="DADADA"/>
        </a:accent4>
        <a:accent5>
          <a:srgbClr val="CAE2AA"/>
        </a:accent5>
        <a:accent6>
          <a:srgbClr val="00B900"/>
        </a:accent6>
        <a:hlink>
          <a:srgbClr val="99FF66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Glass Layers 5">
        <a:dk1>
          <a:srgbClr val="000000"/>
        </a:dk1>
        <a:lt1>
          <a:srgbClr val="CCECFF"/>
        </a:lt1>
        <a:dk2>
          <a:srgbClr val="000000"/>
        </a:dk2>
        <a:lt2>
          <a:srgbClr val="D6EDEE"/>
        </a:lt2>
        <a:accent1>
          <a:srgbClr val="E8F0F4"/>
        </a:accent1>
        <a:accent2>
          <a:srgbClr val="8EAAFA"/>
        </a:accent2>
        <a:accent3>
          <a:srgbClr val="E2F4FF"/>
        </a:accent3>
        <a:accent4>
          <a:srgbClr val="000000"/>
        </a:accent4>
        <a:accent5>
          <a:srgbClr val="F2F6F8"/>
        </a:accent5>
        <a:accent6>
          <a:srgbClr val="809AE3"/>
        </a:accent6>
        <a:hlink>
          <a:srgbClr val="0066FF"/>
        </a:hlink>
        <a:folHlink>
          <a:srgbClr val="9947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Glass Layers 6">
        <a:dk1>
          <a:srgbClr val="48486A"/>
        </a:dk1>
        <a:lt1>
          <a:srgbClr val="FFFFFF"/>
        </a:lt1>
        <a:dk2>
          <a:srgbClr val="000099"/>
        </a:dk2>
        <a:lt2>
          <a:srgbClr val="F8F8F8"/>
        </a:lt2>
        <a:accent1>
          <a:srgbClr val="6699FF"/>
        </a:accent1>
        <a:accent2>
          <a:srgbClr val="0000FF"/>
        </a:accent2>
        <a:accent3>
          <a:srgbClr val="AAAACA"/>
        </a:accent3>
        <a:accent4>
          <a:srgbClr val="DADADA"/>
        </a:accent4>
        <a:accent5>
          <a:srgbClr val="B8CAFF"/>
        </a:accent5>
        <a:accent6>
          <a:srgbClr val="0000E7"/>
        </a:accent6>
        <a:hlink>
          <a:srgbClr val="3DCCFF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Glass Layers 7">
        <a:dk1>
          <a:srgbClr val="573F8B"/>
        </a:dk1>
        <a:lt1>
          <a:srgbClr val="FFFFFF"/>
        </a:lt1>
        <a:dk2>
          <a:srgbClr val="666699"/>
        </a:dk2>
        <a:lt2>
          <a:srgbClr val="D9D9FF"/>
        </a:lt2>
        <a:accent1>
          <a:srgbClr val="CC99FF"/>
        </a:accent1>
        <a:accent2>
          <a:srgbClr val="9933FF"/>
        </a:accent2>
        <a:accent3>
          <a:srgbClr val="B8B8CA"/>
        </a:accent3>
        <a:accent4>
          <a:srgbClr val="DADADA"/>
        </a:accent4>
        <a:accent5>
          <a:srgbClr val="E2CAFF"/>
        </a:accent5>
        <a:accent6>
          <a:srgbClr val="8A2DE7"/>
        </a:accent6>
        <a:hlink>
          <a:srgbClr val="99F3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Glass Layers 8">
        <a:dk1>
          <a:srgbClr val="000000"/>
        </a:dk1>
        <a:lt1>
          <a:srgbClr val="EAEAEA"/>
        </a:lt1>
        <a:dk2>
          <a:srgbClr val="000000"/>
        </a:dk2>
        <a:lt2>
          <a:srgbClr val="C1C2CB"/>
        </a:lt2>
        <a:accent1>
          <a:srgbClr val="F1F1F7"/>
        </a:accent1>
        <a:accent2>
          <a:srgbClr val="8C8CB4"/>
        </a:accent2>
        <a:accent3>
          <a:srgbClr val="F3F3F3"/>
        </a:accent3>
        <a:accent4>
          <a:srgbClr val="000000"/>
        </a:accent4>
        <a:accent5>
          <a:srgbClr val="F7F7FA"/>
        </a:accent5>
        <a:accent6>
          <a:srgbClr val="7E7EA3"/>
        </a:accent6>
        <a:hlink>
          <a:srgbClr val="A3FFFF"/>
        </a:hlink>
        <a:folHlink>
          <a:srgbClr val="9E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Glass Layers">
  <a:themeElements>
    <a:clrScheme name="2_Glass Layers 4">
      <a:dk1>
        <a:srgbClr val="006600"/>
      </a:dk1>
      <a:lt1>
        <a:srgbClr val="FFFFFF"/>
      </a:lt1>
      <a:dk2>
        <a:srgbClr val="008000"/>
      </a:dk2>
      <a:lt2>
        <a:srgbClr val="FFFFB7"/>
      </a:lt2>
      <a:accent1>
        <a:srgbClr val="99CC00"/>
      </a:accent1>
      <a:accent2>
        <a:srgbClr val="00CC00"/>
      </a:accent2>
      <a:accent3>
        <a:srgbClr val="AAC0AA"/>
      </a:accent3>
      <a:accent4>
        <a:srgbClr val="DADADA"/>
      </a:accent4>
      <a:accent5>
        <a:srgbClr val="CAE2AA"/>
      </a:accent5>
      <a:accent6>
        <a:srgbClr val="00B900"/>
      </a:accent6>
      <a:hlink>
        <a:srgbClr val="99FF66"/>
      </a:hlink>
      <a:folHlink>
        <a:srgbClr val="FFFF66"/>
      </a:folHlink>
    </a:clrScheme>
    <a:fontScheme name="2_Glass Layers">
      <a:majorFont>
        <a:latin typeface="Arial Black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Glass Layers 1">
        <a:dk1>
          <a:srgbClr val="FF9900"/>
        </a:dk1>
        <a:lt1>
          <a:srgbClr val="FFFFFF"/>
        </a:lt1>
        <a:dk2>
          <a:srgbClr val="FFCC66"/>
        </a:dk2>
        <a:lt2>
          <a:srgbClr val="CC6600"/>
        </a:lt2>
        <a:accent1>
          <a:srgbClr val="F05000"/>
        </a:accent1>
        <a:accent2>
          <a:srgbClr val="B28300"/>
        </a:accent2>
        <a:accent3>
          <a:srgbClr val="FFE2B8"/>
        </a:accent3>
        <a:accent4>
          <a:srgbClr val="DADADA"/>
        </a:accent4>
        <a:accent5>
          <a:srgbClr val="F6B3AA"/>
        </a:accent5>
        <a:accent6>
          <a:srgbClr val="A17600"/>
        </a:accent6>
        <a:hlink>
          <a:srgbClr val="99CC00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lass Layers 2">
        <a:dk1>
          <a:srgbClr val="BB5F03"/>
        </a:dk1>
        <a:lt1>
          <a:srgbClr val="FFFFFF"/>
        </a:lt1>
        <a:dk2>
          <a:srgbClr val="993300"/>
        </a:dk2>
        <a:lt2>
          <a:srgbClr val="FEEC94"/>
        </a:lt2>
        <a:accent1>
          <a:srgbClr val="FF9900"/>
        </a:accent1>
        <a:accent2>
          <a:srgbClr val="B76A03"/>
        </a:accent2>
        <a:accent3>
          <a:srgbClr val="CAADAA"/>
        </a:accent3>
        <a:accent4>
          <a:srgbClr val="DADADA"/>
        </a:accent4>
        <a:accent5>
          <a:srgbClr val="FFCAAA"/>
        </a:accent5>
        <a:accent6>
          <a:srgbClr val="A65F02"/>
        </a:accent6>
        <a:hlink>
          <a:srgbClr val="FFFF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lass Layers 3">
        <a:dk1>
          <a:srgbClr val="56925A"/>
        </a:dk1>
        <a:lt1>
          <a:srgbClr val="FFFFFF"/>
        </a:lt1>
        <a:dk2>
          <a:srgbClr val="6FB56D"/>
        </a:dk2>
        <a:lt2>
          <a:srgbClr val="FFFFCC"/>
        </a:lt2>
        <a:accent1>
          <a:srgbClr val="2B877C"/>
        </a:accent1>
        <a:accent2>
          <a:srgbClr val="5A9A5F"/>
        </a:accent2>
        <a:accent3>
          <a:srgbClr val="BBD7BA"/>
        </a:accent3>
        <a:accent4>
          <a:srgbClr val="DADADA"/>
        </a:accent4>
        <a:accent5>
          <a:srgbClr val="ACC3BF"/>
        </a:accent5>
        <a:accent6>
          <a:srgbClr val="518B55"/>
        </a:accent6>
        <a:hlink>
          <a:srgbClr val="99FF33"/>
        </a:hlink>
        <a:folHlink>
          <a:srgbClr val="DDFFB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lass Layers 4">
        <a:dk1>
          <a:srgbClr val="006600"/>
        </a:dk1>
        <a:lt1>
          <a:srgbClr val="FFFFFF"/>
        </a:lt1>
        <a:dk2>
          <a:srgbClr val="008000"/>
        </a:dk2>
        <a:lt2>
          <a:srgbClr val="FFFFB7"/>
        </a:lt2>
        <a:accent1>
          <a:srgbClr val="99CC00"/>
        </a:accent1>
        <a:accent2>
          <a:srgbClr val="00CC00"/>
        </a:accent2>
        <a:accent3>
          <a:srgbClr val="AAC0AA"/>
        </a:accent3>
        <a:accent4>
          <a:srgbClr val="DADADA"/>
        </a:accent4>
        <a:accent5>
          <a:srgbClr val="CAE2AA"/>
        </a:accent5>
        <a:accent6>
          <a:srgbClr val="00B900"/>
        </a:accent6>
        <a:hlink>
          <a:srgbClr val="99FF66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lass Layers 5">
        <a:dk1>
          <a:srgbClr val="000000"/>
        </a:dk1>
        <a:lt1>
          <a:srgbClr val="CCECFF"/>
        </a:lt1>
        <a:dk2>
          <a:srgbClr val="000000"/>
        </a:dk2>
        <a:lt2>
          <a:srgbClr val="D6EDEE"/>
        </a:lt2>
        <a:accent1>
          <a:srgbClr val="E8F0F4"/>
        </a:accent1>
        <a:accent2>
          <a:srgbClr val="8EAAFA"/>
        </a:accent2>
        <a:accent3>
          <a:srgbClr val="E2F4FF"/>
        </a:accent3>
        <a:accent4>
          <a:srgbClr val="000000"/>
        </a:accent4>
        <a:accent5>
          <a:srgbClr val="F2F6F8"/>
        </a:accent5>
        <a:accent6>
          <a:srgbClr val="809AE3"/>
        </a:accent6>
        <a:hlink>
          <a:srgbClr val="0066FF"/>
        </a:hlink>
        <a:folHlink>
          <a:srgbClr val="9947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Glass Layers 6">
        <a:dk1>
          <a:srgbClr val="48486A"/>
        </a:dk1>
        <a:lt1>
          <a:srgbClr val="FFFFFF"/>
        </a:lt1>
        <a:dk2>
          <a:srgbClr val="000099"/>
        </a:dk2>
        <a:lt2>
          <a:srgbClr val="F8F8F8"/>
        </a:lt2>
        <a:accent1>
          <a:srgbClr val="6699FF"/>
        </a:accent1>
        <a:accent2>
          <a:srgbClr val="0000FF"/>
        </a:accent2>
        <a:accent3>
          <a:srgbClr val="AAAACA"/>
        </a:accent3>
        <a:accent4>
          <a:srgbClr val="DADADA"/>
        </a:accent4>
        <a:accent5>
          <a:srgbClr val="B8CAFF"/>
        </a:accent5>
        <a:accent6>
          <a:srgbClr val="0000E7"/>
        </a:accent6>
        <a:hlink>
          <a:srgbClr val="3DCCFF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lass Layers 7">
        <a:dk1>
          <a:srgbClr val="573F8B"/>
        </a:dk1>
        <a:lt1>
          <a:srgbClr val="FFFFFF"/>
        </a:lt1>
        <a:dk2>
          <a:srgbClr val="666699"/>
        </a:dk2>
        <a:lt2>
          <a:srgbClr val="D9D9FF"/>
        </a:lt2>
        <a:accent1>
          <a:srgbClr val="CC99FF"/>
        </a:accent1>
        <a:accent2>
          <a:srgbClr val="9933FF"/>
        </a:accent2>
        <a:accent3>
          <a:srgbClr val="B8B8CA"/>
        </a:accent3>
        <a:accent4>
          <a:srgbClr val="DADADA"/>
        </a:accent4>
        <a:accent5>
          <a:srgbClr val="E2CAFF"/>
        </a:accent5>
        <a:accent6>
          <a:srgbClr val="8A2DE7"/>
        </a:accent6>
        <a:hlink>
          <a:srgbClr val="99F3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Glass Layers 8">
        <a:dk1>
          <a:srgbClr val="000000"/>
        </a:dk1>
        <a:lt1>
          <a:srgbClr val="EAEAEA"/>
        </a:lt1>
        <a:dk2>
          <a:srgbClr val="000000"/>
        </a:dk2>
        <a:lt2>
          <a:srgbClr val="C1C2CB"/>
        </a:lt2>
        <a:accent1>
          <a:srgbClr val="F1F1F7"/>
        </a:accent1>
        <a:accent2>
          <a:srgbClr val="8C8CB4"/>
        </a:accent2>
        <a:accent3>
          <a:srgbClr val="F3F3F3"/>
        </a:accent3>
        <a:accent4>
          <a:srgbClr val="000000"/>
        </a:accent4>
        <a:accent5>
          <a:srgbClr val="F7F7FA"/>
        </a:accent5>
        <a:accent6>
          <a:srgbClr val="7E7EA3"/>
        </a:accent6>
        <a:hlink>
          <a:srgbClr val="A3FFFF"/>
        </a:hlink>
        <a:folHlink>
          <a:srgbClr val="9E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Glass Layers">
  <a:themeElements>
    <a:clrScheme name="Glass Layers 4">
      <a:dk1>
        <a:srgbClr val="006600"/>
      </a:dk1>
      <a:lt1>
        <a:srgbClr val="FFFFFF"/>
      </a:lt1>
      <a:dk2>
        <a:srgbClr val="008000"/>
      </a:dk2>
      <a:lt2>
        <a:srgbClr val="FFFFB7"/>
      </a:lt2>
      <a:accent1>
        <a:srgbClr val="99CC00"/>
      </a:accent1>
      <a:accent2>
        <a:srgbClr val="00CC00"/>
      </a:accent2>
      <a:accent3>
        <a:srgbClr val="AAC0AA"/>
      </a:accent3>
      <a:accent4>
        <a:srgbClr val="DADADA"/>
      </a:accent4>
      <a:accent5>
        <a:srgbClr val="CAE2AA"/>
      </a:accent5>
      <a:accent6>
        <a:srgbClr val="00B900"/>
      </a:accent6>
      <a:hlink>
        <a:srgbClr val="99FF66"/>
      </a:hlink>
      <a:folHlink>
        <a:srgbClr val="FFFF66"/>
      </a:folHlink>
    </a:clrScheme>
    <a:fontScheme name="Glass Layers">
      <a:majorFont>
        <a:latin typeface="Arial Black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Glass Layers 1">
        <a:dk1>
          <a:srgbClr val="FF9900"/>
        </a:dk1>
        <a:lt1>
          <a:srgbClr val="FFFFFF"/>
        </a:lt1>
        <a:dk2>
          <a:srgbClr val="FFCC66"/>
        </a:dk2>
        <a:lt2>
          <a:srgbClr val="CC6600"/>
        </a:lt2>
        <a:accent1>
          <a:srgbClr val="F05000"/>
        </a:accent1>
        <a:accent2>
          <a:srgbClr val="B28300"/>
        </a:accent2>
        <a:accent3>
          <a:srgbClr val="FFE2B8"/>
        </a:accent3>
        <a:accent4>
          <a:srgbClr val="DADADA"/>
        </a:accent4>
        <a:accent5>
          <a:srgbClr val="F6B3AA"/>
        </a:accent5>
        <a:accent6>
          <a:srgbClr val="A17600"/>
        </a:accent6>
        <a:hlink>
          <a:srgbClr val="99CC00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Layers 2">
        <a:dk1>
          <a:srgbClr val="BB5F03"/>
        </a:dk1>
        <a:lt1>
          <a:srgbClr val="FFFFFF"/>
        </a:lt1>
        <a:dk2>
          <a:srgbClr val="993300"/>
        </a:dk2>
        <a:lt2>
          <a:srgbClr val="FEEC94"/>
        </a:lt2>
        <a:accent1>
          <a:srgbClr val="FF9900"/>
        </a:accent1>
        <a:accent2>
          <a:srgbClr val="B76A03"/>
        </a:accent2>
        <a:accent3>
          <a:srgbClr val="CAADAA"/>
        </a:accent3>
        <a:accent4>
          <a:srgbClr val="DADADA"/>
        </a:accent4>
        <a:accent5>
          <a:srgbClr val="FFCAAA"/>
        </a:accent5>
        <a:accent6>
          <a:srgbClr val="A65F02"/>
        </a:accent6>
        <a:hlink>
          <a:srgbClr val="FFFF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Layers 3">
        <a:dk1>
          <a:srgbClr val="56925A"/>
        </a:dk1>
        <a:lt1>
          <a:srgbClr val="FFFFFF"/>
        </a:lt1>
        <a:dk2>
          <a:srgbClr val="6FB56D"/>
        </a:dk2>
        <a:lt2>
          <a:srgbClr val="FFFFCC"/>
        </a:lt2>
        <a:accent1>
          <a:srgbClr val="2B877C"/>
        </a:accent1>
        <a:accent2>
          <a:srgbClr val="5A9A5F"/>
        </a:accent2>
        <a:accent3>
          <a:srgbClr val="BBD7BA"/>
        </a:accent3>
        <a:accent4>
          <a:srgbClr val="DADADA"/>
        </a:accent4>
        <a:accent5>
          <a:srgbClr val="ACC3BF"/>
        </a:accent5>
        <a:accent6>
          <a:srgbClr val="518B55"/>
        </a:accent6>
        <a:hlink>
          <a:srgbClr val="99FF33"/>
        </a:hlink>
        <a:folHlink>
          <a:srgbClr val="DDFFB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Layers 4">
        <a:dk1>
          <a:srgbClr val="006600"/>
        </a:dk1>
        <a:lt1>
          <a:srgbClr val="FFFFFF"/>
        </a:lt1>
        <a:dk2>
          <a:srgbClr val="008000"/>
        </a:dk2>
        <a:lt2>
          <a:srgbClr val="FFFFB7"/>
        </a:lt2>
        <a:accent1>
          <a:srgbClr val="99CC00"/>
        </a:accent1>
        <a:accent2>
          <a:srgbClr val="00CC00"/>
        </a:accent2>
        <a:accent3>
          <a:srgbClr val="AAC0AA"/>
        </a:accent3>
        <a:accent4>
          <a:srgbClr val="DADADA"/>
        </a:accent4>
        <a:accent5>
          <a:srgbClr val="CAE2AA"/>
        </a:accent5>
        <a:accent6>
          <a:srgbClr val="00B900"/>
        </a:accent6>
        <a:hlink>
          <a:srgbClr val="99FF66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Layers 5">
        <a:dk1>
          <a:srgbClr val="000000"/>
        </a:dk1>
        <a:lt1>
          <a:srgbClr val="CCECFF"/>
        </a:lt1>
        <a:dk2>
          <a:srgbClr val="000000"/>
        </a:dk2>
        <a:lt2>
          <a:srgbClr val="D6EDEE"/>
        </a:lt2>
        <a:accent1>
          <a:srgbClr val="E8F0F4"/>
        </a:accent1>
        <a:accent2>
          <a:srgbClr val="8EAAFA"/>
        </a:accent2>
        <a:accent3>
          <a:srgbClr val="E2F4FF"/>
        </a:accent3>
        <a:accent4>
          <a:srgbClr val="000000"/>
        </a:accent4>
        <a:accent5>
          <a:srgbClr val="F2F6F8"/>
        </a:accent5>
        <a:accent6>
          <a:srgbClr val="809AE3"/>
        </a:accent6>
        <a:hlink>
          <a:srgbClr val="0066FF"/>
        </a:hlink>
        <a:folHlink>
          <a:srgbClr val="9947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Layers 6">
        <a:dk1>
          <a:srgbClr val="48486A"/>
        </a:dk1>
        <a:lt1>
          <a:srgbClr val="FFFFFF"/>
        </a:lt1>
        <a:dk2>
          <a:srgbClr val="000099"/>
        </a:dk2>
        <a:lt2>
          <a:srgbClr val="F8F8F8"/>
        </a:lt2>
        <a:accent1>
          <a:srgbClr val="6699FF"/>
        </a:accent1>
        <a:accent2>
          <a:srgbClr val="0000FF"/>
        </a:accent2>
        <a:accent3>
          <a:srgbClr val="AAAACA"/>
        </a:accent3>
        <a:accent4>
          <a:srgbClr val="DADADA"/>
        </a:accent4>
        <a:accent5>
          <a:srgbClr val="B8CAFF"/>
        </a:accent5>
        <a:accent6>
          <a:srgbClr val="0000E7"/>
        </a:accent6>
        <a:hlink>
          <a:srgbClr val="3DCCFF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Layers 7">
        <a:dk1>
          <a:srgbClr val="573F8B"/>
        </a:dk1>
        <a:lt1>
          <a:srgbClr val="FFFFFF"/>
        </a:lt1>
        <a:dk2>
          <a:srgbClr val="666699"/>
        </a:dk2>
        <a:lt2>
          <a:srgbClr val="D9D9FF"/>
        </a:lt2>
        <a:accent1>
          <a:srgbClr val="CC99FF"/>
        </a:accent1>
        <a:accent2>
          <a:srgbClr val="9933FF"/>
        </a:accent2>
        <a:accent3>
          <a:srgbClr val="B8B8CA"/>
        </a:accent3>
        <a:accent4>
          <a:srgbClr val="DADADA"/>
        </a:accent4>
        <a:accent5>
          <a:srgbClr val="E2CAFF"/>
        </a:accent5>
        <a:accent6>
          <a:srgbClr val="8A2DE7"/>
        </a:accent6>
        <a:hlink>
          <a:srgbClr val="99F3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Layers 8">
        <a:dk1>
          <a:srgbClr val="000000"/>
        </a:dk1>
        <a:lt1>
          <a:srgbClr val="EAEAEA"/>
        </a:lt1>
        <a:dk2>
          <a:srgbClr val="000000"/>
        </a:dk2>
        <a:lt2>
          <a:srgbClr val="C1C2CB"/>
        </a:lt2>
        <a:accent1>
          <a:srgbClr val="F1F1F7"/>
        </a:accent1>
        <a:accent2>
          <a:srgbClr val="8C8CB4"/>
        </a:accent2>
        <a:accent3>
          <a:srgbClr val="F3F3F3"/>
        </a:accent3>
        <a:accent4>
          <a:srgbClr val="000000"/>
        </a:accent4>
        <a:accent5>
          <a:srgbClr val="F7F7FA"/>
        </a:accent5>
        <a:accent6>
          <a:srgbClr val="7E7EA3"/>
        </a:accent6>
        <a:hlink>
          <a:srgbClr val="A3FFFF"/>
        </a:hlink>
        <a:folHlink>
          <a:srgbClr val="9E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2_自定义设计方案">
  <a:themeElements>
    <a:clrScheme name="2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3_自定义设计方案">
  <a:themeElements>
    <a:clrScheme name="3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4_自定义设计方案">
  <a:themeElements>
    <a:clrScheme name="4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4_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0000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55086</TotalTime>
  <Words>3674</Words>
  <Application>Microsoft Office PowerPoint</Application>
  <PresentationFormat>全屏显示(4:3)</PresentationFormat>
  <Paragraphs>424</Paragraphs>
  <Slides>38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8</vt:i4>
      </vt:variant>
      <vt:variant>
        <vt:lpstr>幻灯片标题</vt:lpstr>
      </vt:variant>
      <vt:variant>
        <vt:i4>38</vt:i4>
      </vt:variant>
    </vt:vector>
  </HeadingPairs>
  <TitlesOfParts>
    <vt:vector size="57" baseType="lpstr">
      <vt:lpstr>Arial Unicode MS</vt:lpstr>
      <vt:lpstr>黑体</vt:lpstr>
      <vt:lpstr>隶书</vt:lpstr>
      <vt:lpstr>微软雅黑</vt:lpstr>
      <vt:lpstr>Arial</vt:lpstr>
      <vt:lpstr>Arial Black</vt:lpstr>
      <vt:lpstr>Calibri</vt:lpstr>
      <vt:lpstr>Courier New</vt:lpstr>
      <vt:lpstr>Times New Roman</vt:lpstr>
      <vt:lpstr>Verdana</vt:lpstr>
      <vt:lpstr>Wingdings</vt:lpstr>
      <vt:lpstr>1_Glass Layers</vt:lpstr>
      <vt:lpstr>2_Glass Layers</vt:lpstr>
      <vt:lpstr>Glass Layers</vt:lpstr>
      <vt:lpstr>自定义设计方案</vt:lpstr>
      <vt:lpstr>1_自定义设计方案</vt:lpstr>
      <vt:lpstr>2_自定义设计方案</vt:lpstr>
      <vt:lpstr>3_自定义设计方案</vt:lpstr>
      <vt:lpstr>4_自定义设计方案</vt:lpstr>
      <vt:lpstr>PowerPoint 演示文稿</vt:lpstr>
      <vt:lpstr>Python组合数据类型(三) 字典和集合</vt:lpstr>
      <vt:lpstr>字典</vt:lpstr>
      <vt:lpstr>字典</vt:lpstr>
      <vt:lpstr>字典</vt:lpstr>
      <vt:lpstr>字典</vt:lpstr>
      <vt:lpstr>字典的键不可重复</vt:lpstr>
      <vt:lpstr>PowerPoint 演示文稿</vt:lpstr>
      <vt:lpstr>PowerPoint 演示文稿</vt:lpstr>
      <vt:lpstr>字典的构造</vt:lpstr>
      <vt:lpstr>字典的函数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字典的函数</vt:lpstr>
      <vt:lpstr>字典的函数</vt:lpstr>
      <vt:lpstr>字典的深拷贝</vt:lpstr>
      <vt:lpstr>遍历字典</vt:lpstr>
      <vt:lpstr>字典例题：统计单词频率</vt:lpstr>
      <vt:lpstr>PowerPoint 演示文稿</vt:lpstr>
      <vt:lpstr>PowerPoint 演示文稿</vt:lpstr>
      <vt:lpstr>字典例题：统计单词频率</vt:lpstr>
      <vt:lpstr>变形：</vt:lpstr>
      <vt:lpstr>集合(set)的概念和特点</vt:lpstr>
      <vt:lpstr>集合的构造</vt:lpstr>
      <vt:lpstr>集合常用函数</vt:lpstr>
      <vt:lpstr>集合运算</vt:lpstr>
      <vt:lpstr>集合运算</vt:lpstr>
      <vt:lpstr>集合示例程序</vt:lpstr>
      <vt:lpstr>集合示例程序</vt:lpstr>
      <vt:lpstr>集合例题</vt:lpstr>
      <vt:lpstr>集合例题</vt:lpstr>
      <vt:lpstr>PowerPoint 演示文稿</vt:lpstr>
    </vt:vector>
  </TitlesOfParts>
  <Company>Uisee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Aming</dc:creator>
  <cp:lastModifiedBy>笑薇 吴</cp:lastModifiedBy>
  <cp:revision>3554</cp:revision>
  <dcterms:created xsi:type="dcterms:W3CDTF">2003-07-13T13:28:27Z</dcterms:created>
  <dcterms:modified xsi:type="dcterms:W3CDTF">2023-06-08T04:46:42Z</dcterms:modified>
</cp:coreProperties>
</file>