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C9D7-C3A3-4576-2752-DD028747E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Sculptor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66AA0-7DDB-0812-0B72-55036C52B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Йоанна Симеонова – 11</a:t>
            </a:r>
            <a:r>
              <a:rPr lang="bg-BG" baseline="30000" dirty="0"/>
              <a:t>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B6FB-189A-056C-59E5-FE84455D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Проблемът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A799-5436-5F0F-3E3C-0A44DCD6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Разхищението на ресурси и замърсяване на природата посредством количеството парникови газове отделени от превозните средства, използвани за доставка .</a:t>
            </a:r>
          </a:p>
          <a:p>
            <a:r>
              <a:rPr lang="ru-RU" dirty="0"/>
              <a:t>Според информация от проучвания, проведени от HIT, „между 20% и 30% от емисиите на въглероден диоксид са произведени от доставки на различни по вид пратки“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A439E85-7A12-5CDC-AD6E-58C008A7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105310"/>
            <a:ext cx="4486656" cy="1141497"/>
          </a:xfrm>
        </p:spPr>
        <p:txBody>
          <a:bodyPr/>
          <a:lstStyle/>
          <a:p>
            <a:r>
              <a:rPr lang="bg-BG" dirty="0"/>
              <a:t>Идея на проекта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FACE147-549F-C85C-6790-3DF7C7E6B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120" y="1864660"/>
            <a:ext cx="6107762" cy="312868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0366EB-5867-5058-E7E7-EF79CD29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615272"/>
            <a:ext cx="3794760" cy="3128682"/>
          </a:xfrm>
        </p:spPr>
        <p:txBody>
          <a:bodyPr/>
          <a:lstStyle/>
          <a:p>
            <a:r>
              <a:rPr lang="en-US" dirty="0"/>
              <a:t>API</a:t>
            </a:r>
            <a:r>
              <a:rPr lang="bg-BG" dirty="0"/>
              <a:t>, който автоматично съставя оптимизиран за доставки график и менажира поръчки, направени във физически магазин.</a:t>
            </a:r>
          </a:p>
          <a:p>
            <a:endParaRPr lang="bg-BG" dirty="0"/>
          </a:p>
          <a:p>
            <a:r>
              <a:rPr lang="bg-BG" dirty="0"/>
              <a:t>Има 3 вида потребители: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dirty="0"/>
              <a:t>Продавач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dirty="0"/>
              <a:t>Доставчик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dirty="0"/>
              <a:t>Администратор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2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2BC0-5235-3BAA-EC1F-1E61A3F3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6786"/>
            <a:ext cx="7729728" cy="1188720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pic>
        <p:nvPicPr>
          <p:cNvPr id="1026" name="Picture 2" descr="C# versus C | CodeGuru.com">
            <a:extLst>
              <a:ext uri="{FF2B5EF4-FFF2-40B4-BE49-F238E27FC236}">
                <a16:creationId xmlns:a16="http://schemas.microsoft.com/office/drawing/2014/main" id="{637F1714-62EF-67EB-B558-13F8F6C22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24832"/>
          <a:stretch/>
        </p:blipFill>
        <p:spPr bwMode="auto">
          <a:xfrm>
            <a:off x="1461249" y="2190932"/>
            <a:ext cx="1693255" cy="19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Framework Logo, symbol, meaning, history, PNG, brand">
            <a:extLst>
              <a:ext uri="{FF2B5EF4-FFF2-40B4-BE49-F238E27FC236}">
                <a16:creationId xmlns:a16="http://schemas.microsoft.com/office/drawing/2014/main" id="{CC3F7AC5-B26E-8191-DF6A-2D8D93A50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 bwMode="auto">
          <a:xfrm>
            <a:off x="3787592" y="2251504"/>
            <a:ext cx="1779494" cy="17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scglezm (.NetStorm) · GitHub">
            <a:extLst>
              <a:ext uri="{FF2B5EF4-FFF2-40B4-BE49-F238E27FC236}">
                <a16:creationId xmlns:a16="http://schemas.microsoft.com/office/drawing/2014/main" id="{EDB9343F-F43F-F53A-592D-B01E343C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74" y="2119684"/>
            <a:ext cx="2043133" cy="20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P.NET - Distributor &amp; Reseller resmi software original, jual harga murah  di Jakarta &amp; melayani se-Indonesia">
            <a:extLst>
              <a:ext uri="{FF2B5EF4-FFF2-40B4-BE49-F238E27FC236}">
                <a16:creationId xmlns:a16="http://schemas.microsoft.com/office/drawing/2014/main" id="{1E506997-E002-94AA-C0C1-95A5E4FC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07" y="2249068"/>
            <a:ext cx="2794071" cy="17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906D02-6ADB-ED7F-DDAC-B6F3BEE7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7" y="4533942"/>
            <a:ext cx="1779495" cy="177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Logo Downloads">
            <a:extLst>
              <a:ext uri="{FF2B5EF4-FFF2-40B4-BE49-F238E27FC236}">
                <a16:creationId xmlns:a16="http://schemas.microsoft.com/office/drawing/2014/main" id="{926601D0-1869-B66A-AC11-8140341B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73" y="4402124"/>
            <a:ext cx="1911313" cy="191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 Logo PNG Vectors Free Download">
            <a:extLst>
              <a:ext uri="{FF2B5EF4-FFF2-40B4-BE49-F238E27FC236}">
                <a16:creationId xmlns:a16="http://schemas.microsoft.com/office/drawing/2014/main" id="{C5DA9AC3-A8CE-E679-03BE-C0B83A98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93" y="4313919"/>
            <a:ext cx="1917436" cy="1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zure has a new logo, but where do you download it? Here!">
            <a:extLst>
              <a:ext uri="{FF2B5EF4-FFF2-40B4-BE49-F238E27FC236}">
                <a16:creationId xmlns:a16="http://schemas.microsoft.com/office/drawing/2014/main" id="{8E21A9DC-C880-16BF-E9D5-7398322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36" y="4496279"/>
            <a:ext cx="1723001" cy="17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F6640C-DA68-595F-3014-7BE87822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94" y="4313919"/>
            <a:ext cx="2145926" cy="214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39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A59C-5B52-9C03-B09A-ACBB2DB1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преминем към проекта!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8368-913C-C85D-5B93-2CC9FFCDD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04C9DFF-3B1D-DCFD-6613-99920E8CF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Ако имате въпроси, моля да ги зададете сега.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427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107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Sculptor</vt:lpstr>
      <vt:lpstr>Проблемът</vt:lpstr>
      <vt:lpstr>Идея на проекта</vt:lpstr>
      <vt:lpstr>Използвани технологии</vt:lpstr>
      <vt:lpstr>Нека преминем към проекта!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Йоанна Владимирова Симеонова (Повтаря)</dc:creator>
  <cp:lastModifiedBy>Йоанна Владимирова Симеонова (Повтаря)</cp:lastModifiedBy>
  <cp:revision>3</cp:revision>
  <dcterms:created xsi:type="dcterms:W3CDTF">2024-07-02T19:02:32Z</dcterms:created>
  <dcterms:modified xsi:type="dcterms:W3CDTF">2024-07-02T20:04:15Z</dcterms:modified>
</cp:coreProperties>
</file>