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171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66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82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9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59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5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39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6/9/2023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3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6/9/2023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43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89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374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98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A2405-AF50-D1D6-B110-52B1F5A32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305" y="235881"/>
            <a:ext cx="4569006" cy="2884247"/>
          </a:xfrm>
        </p:spPr>
        <p:txBody>
          <a:bodyPr anchor="ctr">
            <a:normAutofit/>
          </a:bodyPr>
          <a:lstStyle/>
          <a:p>
            <a:r>
              <a:rPr lang="en-US" dirty="0"/>
              <a:t>Code Destroyers</a:t>
            </a:r>
            <a:br>
              <a:rPr lang="en-US" dirty="0"/>
            </a:br>
            <a:r>
              <a:rPr lang="en-US" dirty="0"/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0D053-16C4-A9B6-EFF9-A528BBC1F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5305" y="3880965"/>
            <a:ext cx="4569006" cy="2359114"/>
          </a:xfrm>
        </p:spPr>
        <p:txBody>
          <a:bodyPr anchor="b">
            <a:normAutofit/>
          </a:bodyPr>
          <a:lstStyle/>
          <a:p>
            <a:r>
              <a:rPr lang="en-US" dirty="0"/>
              <a:t>Robotics in the future</a:t>
            </a:r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92E85BAC-F728-4487-ABDA-0F570689B2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" r="40219" b="-1"/>
          <a:stretch/>
        </p:blipFill>
        <p:spPr>
          <a:xfrm>
            <a:off x="20" y="10"/>
            <a:ext cx="6095978" cy="685798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5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A6206-0539-40B6-FDB6-EFEB6FEC3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6E6E5-2A1B-DA12-F571-0A226D0B2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Yuan </a:t>
            </a:r>
            <a:r>
              <a:rPr lang="en-US" dirty="0" err="1"/>
              <a:t>Tomov</a:t>
            </a:r>
            <a:r>
              <a:rPr lang="en-US" dirty="0"/>
              <a:t> 8G – Scrum Trainer</a:t>
            </a:r>
          </a:p>
          <a:p>
            <a:r>
              <a:rPr lang="en-US" dirty="0" err="1"/>
              <a:t>Borislav</a:t>
            </a:r>
            <a:r>
              <a:rPr lang="en-US" dirty="0"/>
              <a:t> </a:t>
            </a:r>
            <a:r>
              <a:rPr lang="en-US" dirty="0" err="1"/>
              <a:t>Petkov</a:t>
            </a:r>
            <a:r>
              <a:rPr lang="en-US" dirty="0"/>
              <a:t> 8A – Developer</a:t>
            </a:r>
          </a:p>
          <a:p>
            <a:r>
              <a:rPr lang="en-US" dirty="0" err="1"/>
              <a:t>Zlatomir</a:t>
            </a:r>
            <a:r>
              <a:rPr lang="en-US" dirty="0"/>
              <a:t> Lazarov 8B – Developer</a:t>
            </a:r>
          </a:p>
          <a:p>
            <a:r>
              <a:rPr lang="en-US" dirty="0" err="1"/>
              <a:t>Veselin</a:t>
            </a:r>
            <a:r>
              <a:rPr lang="en-US" dirty="0"/>
              <a:t> Todorov 8V - Designer</a:t>
            </a:r>
          </a:p>
        </p:txBody>
      </p:sp>
    </p:spTree>
    <p:extLst>
      <p:ext uri="{BB962C8B-B14F-4D97-AF65-F5344CB8AC3E}">
        <p14:creationId xmlns:p14="http://schemas.microsoft.com/office/powerpoint/2010/main" val="44752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75F90-A1FA-5EB6-1403-6151EC61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B784D-042B-C3F4-FD2D-D37E8B509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819150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80A8-9351-4521-FE64-DCCE1B839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B5A1A-7196-33EA-D336-D413AB0AA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This website will be used to </a:t>
            </a:r>
            <a:r>
              <a:rPr lang="en-US" sz="3600" dirty="0" err="1"/>
              <a:t>informate</a:t>
            </a:r>
            <a:r>
              <a:rPr lang="en-US" sz="3600" dirty="0"/>
              <a:t> people about the future of our planet and technology. Robots are an essential  part of our future and we want to help people understand it.</a:t>
            </a:r>
          </a:p>
        </p:txBody>
      </p:sp>
    </p:spTree>
    <p:extLst>
      <p:ext uri="{BB962C8B-B14F-4D97-AF65-F5344CB8AC3E}">
        <p14:creationId xmlns:p14="http://schemas.microsoft.com/office/powerpoint/2010/main" val="138636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2C753-B1BE-C464-319B-2F1FC30C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E9947-E219-21F5-1403-7FAF9BFCB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Robots are an important part of our future and if we realize it sooner it could help a lot long term. There are many ways to use a robot and we will show you now.</a:t>
            </a:r>
          </a:p>
        </p:txBody>
      </p:sp>
    </p:spTree>
    <p:extLst>
      <p:ext uri="{BB962C8B-B14F-4D97-AF65-F5344CB8AC3E}">
        <p14:creationId xmlns:p14="http://schemas.microsoft.com/office/powerpoint/2010/main" val="2024397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E453A2-35CA-AE04-2ADC-D8D05E88EB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go to the site!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8228FB4-E4E5-E518-C732-F5AC32FD1D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88108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114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Bierstadt</vt:lpstr>
      <vt:lpstr>BevelVTI</vt:lpstr>
      <vt:lpstr>Code Destroyers Project</vt:lpstr>
      <vt:lpstr>Authors</vt:lpstr>
      <vt:lpstr>Tools used</vt:lpstr>
      <vt:lpstr>Description</vt:lpstr>
      <vt:lpstr>In conclusion</vt:lpstr>
      <vt:lpstr>Let’s go to the site!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Destroyers Project</dc:title>
  <dc:creator>Юан В. Томов</dc:creator>
  <cp:lastModifiedBy>Юан В. Томов</cp:lastModifiedBy>
  <cp:revision>1</cp:revision>
  <dcterms:created xsi:type="dcterms:W3CDTF">2023-06-08T21:44:59Z</dcterms:created>
  <dcterms:modified xsi:type="dcterms:W3CDTF">2023-06-08T22:23:41Z</dcterms:modified>
</cp:coreProperties>
</file>