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3"/>
  </p:notesMasterIdLst>
  <p:sldIdLst>
    <p:sldId id="256" r:id="rId2"/>
    <p:sldId id="321" r:id="rId3"/>
    <p:sldId id="257" r:id="rId4"/>
    <p:sldId id="258" r:id="rId5"/>
    <p:sldId id="259" r:id="rId6"/>
    <p:sldId id="260" r:id="rId7"/>
    <p:sldId id="261" r:id="rId8"/>
    <p:sldId id="262" r:id="rId9"/>
    <p:sldId id="263" r:id="rId10"/>
    <p:sldId id="265" r:id="rId11"/>
    <p:sldId id="320" r:id="rId12"/>
    <p:sldId id="266" r:id="rId13"/>
    <p:sldId id="264"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Lst>
  <p:sldSz cx="13033375" cy="6869113"/>
  <p:notesSz cx="9144000" cy="6858000"/>
  <p:embeddedFontLst>
    <p:embeddedFont>
      <p:font typeface="Calibri" panose="020F0502020204030204" pitchFamily="34" charset="0"/>
      <p:regular r:id="rId64"/>
      <p:bold r:id="rId65"/>
      <p:italic r:id="rId66"/>
      <p:boldItalic r:id="rId67"/>
    </p:embeddedFont>
    <p:embeddedFont>
      <p:font typeface="Gill Sans" panose="020B0604020202020204" charset="0"/>
      <p:regular r:id="rId68"/>
      <p:bold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4">
          <p15:clr>
            <a:srgbClr val="000000"/>
          </p15:clr>
        </p15:guide>
        <p15:guide id="2" pos="4106">
          <p15:clr>
            <a:srgbClr val="000000"/>
          </p15:clr>
        </p15:guide>
      </p15:sldGuideLst>
    </p:ext>
    <p:ext uri="{2D200454-40CA-4A62-9FC3-DE9A4176ACB9}">
      <p15:notesGuideLst xmlns:p15="http://schemas.microsoft.com/office/powerpoint/2012/main">
        <p15:guide id="1" orient="horz" pos="2160">
          <p15:clr>
            <a:srgbClr val="000000"/>
          </p15:clr>
        </p15:guide>
        <p15:guide id="2" pos="288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4" roundtripDataSignature="AMtx7mghOQ6Zv9Jn4p+oWJBcQLzBR6C9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839ECA-C4AC-4007-A0A7-F78132143109}">
  <a:tblStyle styleId="{35839ECA-C4AC-4007-A0A7-F7813214310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18" y="48"/>
      </p:cViewPr>
      <p:guideLst>
        <p:guide orient="horz" pos="2164"/>
        <p:guide pos="4106"/>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font" Target="fonts/font5.fntdata"/><Relationship Id="rId76"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448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1: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5: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6: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7: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948859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8: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9: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0: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1: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2: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3: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4: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5: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6: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7: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8: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9: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0: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1: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2: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3: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34: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5: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36: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37: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8: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39: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40: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41: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42: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43: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44: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45: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46: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47: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53: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5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54: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55: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56: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5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57: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58: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5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p59: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6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0" name="Google Shape;570;p60: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6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61: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6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p62: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6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p63: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6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64: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2133600" y="514350"/>
            <a:ext cx="48768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6"/>
          <p:cNvSpPr txBox="1">
            <a:spLocks noGrp="1"/>
          </p:cNvSpPr>
          <p:nvPr>
            <p:ph type="ctrTitle"/>
          </p:nvPr>
        </p:nvSpPr>
        <p:spPr>
          <a:xfrm>
            <a:off x="977505" y="2133881"/>
            <a:ext cx="11078368" cy="1472407"/>
          </a:xfrm>
          <a:prstGeom prst="rect">
            <a:avLst/>
          </a:prstGeom>
          <a:noFill/>
          <a:ln>
            <a:noFill/>
          </a:ln>
        </p:spPr>
        <p:txBody>
          <a:bodyPr spcFirstLastPara="1" wrap="square" lIns="108375" tIns="54175" rIns="108375" bIns="54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6"/>
          <p:cNvSpPr txBox="1">
            <a:spLocks noGrp="1"/>
          </p:cNvSpPr>
          <p:nvPr>
            <p:ph type="subTitle" idx="1"/>
          </p:nvPr>
        </p:nvSpPr>
        <p:spPr>
          <a:xfrm>
            <a:off x="1955010" y="3892497"/>
            <a:ext cx="9123362" cy="1755440"/>
          </a:xfrm>
          <a:prstGeom prst="rect">
            <a:avLst/>
          </a:prstGeom>
          <a:noFill/>
          <a:ln>
            <a:noFill/>
          </a:ln>
        </p:spPr>
        <p:txBody>
          <a:bodyPr spcFirstLastPara="1" wrap="square" lIns="108375" tIns="54175" rIns="108375" bIns="54175" anchor="t" anchorCtr="0">
            <a:normAutofit/>
          </a:bodyPr>
          <a:lstStyle>
            <a:lvl1pPr lvl="0" algn="ctr">
              <a:spcBef>
                <a:spcPts val="760"/>
              </a:spcBef>
              <a:spcAft>
                <a:spcPts val="0"/>
              </a:spcAft>
              <a:buClr>
                <a:srgbClr val="888888"/>
              </a:buClr>
              <a:buSzPts val="3800"/>
              <a:buNone/>
              <a:defRPr>
                <a:solidFill>
                  <a:srgbClr val="888888"/>
                </a:solidFill>
              </a:defRPr>
            </a:lvl1pPr>
            <a:lvl2pPr lvl="1" algn="ctr">
              <a:spcBef>
                <a:spcPts val="660"/>
              </a:spcBef>
              <a:spcAft>
                <a:spcPts val="0"/>
              </a:spcAft>
              <a:buClr>
                <a:srgbClr val="888888"/>
              </a:buClr>
              <a:buSzPts val="3300"/>
              <a:buNone/>
              <a:defRPr>
                <a:solidFill>
                  <a:srgbClr val="888888"/>
                </a:solidFill>
              </a:defRPr>
            </a:lvl2pPr>
            <a:lvl3pPr lvl="2" algn="ctr">
              <a:spcBef>
                <a:spcPts val="560"/>
              </a:spcBef>
              <a:spcAft>
                <a:spcPts val="0"/>
              </a:spcAft>
              <a:buClr>
                <a:srgbClr val="888888"/>
              </a:buClr>
              <a:buSzPts val="2800"/>
              <a:buNone/>
              <a:defRPr>
                <a:solidFill>
                  <a:srgbClr val="888888"/>
                </a:solidFill>
              </a:defRPr>
            </a:lvl3pPr>
            <a:lvl4pPr lvl="3" algn="ctr">
              <a:spcBef>
                <a:spcPts val="480"/>
              </a:spcBef>
              <a:spcAft>
                <a:spcPts val="0"/>
              </a:spcAft>
              <a:buClr>
                <a:srgbClr val="888888"/>
              </a:buClr>
              <a:buSzPts val="2400"/>
              <a:buNone/>
              <a:defRPr>
                <a:solidFill>
                  <a:srgbClr val="888888"/>
                </a:solidFill>
              </a:defRPr>
            </a:lvl4pPr>
            <a:lvl5pPr lvl="4" algn="ctr">
              <a:spcBef>
                <a:spcPts val="480"/>
              </a:spcBef>
              <a:spcAft>
                <a:spcPts val="0"/>
              </a:spcAft>
              <a:buClr>
                <a:srgbClr val="888888"/>
              </a:buClr>
              <a:buSzPts val="2400"/>
              <a:buNone/>
              <a:defRPr>
                <a:solidFill>
                  <a:srgbClr val="888888"/>
                </a:solidFill>
              </a:defRPr>
            </a:lvl5pPr>
            <a:lvl6pPr lvl="5" algn="ctr">
              <a:spcBef>
                <a:spcPts val="480"/>
              </a:spcBef>
              <a:spcAft>
                <a:spcPts val="0"/>
              </a:spcAft>
              <a:buClr>
                <a:srgbClr val="888888"/>
              </a:buClr>
              <a:buSzPts val="2400"/>
              <a:buNone/>
              <a:defRPr>
                <a:solidFill>
                  <a:srgbClr val="888888"/>
                </a:solidFill>
              </a:defRPr>
            </a:lvl6pPr>
            <a:lvl7pPr lvl="6" algn="ctr">
              <a:spcBef>
                <a:spcPts val="480"/>
              </a:spcBef>
              <a:spcAft>
                <a:spcPts val="0"/>
              </a:spcAft>
              <a:buClr>
                <a:srgbClr val="888888"/>
              </a:buClr>
              <a:buSzPts val="2400"/>
              <a:buNone/>
              <a:defRPr>
                <a:solidFill>
                  <a:srgbClr val="888888"/>
                </a:solidFill>
              </a:defRPr>
            </a:lvl7pPr>
            <a:lvl8pPr lvl="7" algn="ctr">
              <a:spcBef>
                <a:spcPts val="480"/>
              </a:spcBef>
              <a:spcAft>
                <a:spcPts val="0"/>
              </a:spcAft>
              <a:buClr>
                <a:srgbClr val="888888"/>
              </a:buClr>
              <a:buSzPts val="2400"/>
              <a:buNone/>
              <a:defRPr>
                <a:solidFill>
                  <a:srgbClr val="888888"/>
                </a:solidFill>
              </a:defRPr>
            </a:lvl8pPr>
            <a:lvl9pPr lvl="8" algn="ctr">
              <a:spcBef>
                <a:spcPts val="480"/>
              </a:spcBef>
              <a:spcAft>
                <a:spcPts val="0"/>
              </a:spcAft>
              <a:buClr>
                <a:srgbClr val="888888"/>
              </a:buClr>
              <a:buSzPts val="2400"/>
              <a:buNone/>
              <a:defRPr>
                <a:solidFill>
                  <a:srgbClr val="888888"/>
                </a:solidFill>
              </a:defRPr>
            </a:lvl9pPr>
          </a:lstStyle>
          <a:p>
            <a:endParaRPr/>
          </a:p>
        </p:txBody>
      </p:sp>
      <p:sp>
        <p:nvSpPr>
          <p:cNvPr id="18" name="Google Shape;18;p66"/>
          <p:cNvSpPr txBox="1">
            <a:spLocks noGrp="1"/>
          </p:cNvSpPr>
          <p:nvPr>
            <p:ph type="dt" idx="10"/>
          </p:nvPr>
        </p:nvSpPr>
        <p:spPr>
          <a:xfrm>
            <a:off x="651672" y="6366653"/>
            <a:ext cx="3041120" cy="365717"/>
          </a:xfrm>
          <a:prstGeom prst="rect">
            <a:avLst/>
          </a:prstGeom>
          <a:noFill/>
          <a:ln>
            <a:noFill/>
          </a:ln>
        </p:spPr>
        <p:txBody>
          <a:bodyPr spcFirstLastPara="1" wrap="square" lIns="108375" tIns="54175" rIns="108375" bIns="54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6"/>
          <p:cNvSpPr txBox="1">
            <a:spLocks noGrp="1"/>
          </p:cNvSpPr>
          <p:nvPr>
            <p:ph type="ftr" idx="11"/>
          </p:nvPr>
        </p:nvSpPr>
        <p:spPr>
          <a:xfrm>
            <a:off x="4453072" y="6366653"/>
            <a:ext cx="4127235" cy="365717"/>
          </a:xfrm>
          <a:prstGeom prst="rect">
            <a:avLst/>
          </a:prstGeom>
          <a:noFill/>
          <a:ln>
            <a:noFill/>
          </a:ln>
        </p:spPr>
        <p:txBody>
          <a:bodyPr spcFirstLastPara="1" wrap="square" lIns="108375" tIns="54175" rIns="108375" bIns="54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6"/>
          <p:cNvSpPr txBox="1">
            <a:spLocks noGrp="1"/>
          </p:cNvSpPr>
          <p:nvPr>
            <p:ph type="sldNum" idx="12"/>
          </p:nvPr>
        </p:nvSpPr>
        <p:spPr>
          <a:xfrm>
            <a:off x="9340587" y="6366653"/>
            <a:ext cx="3041120" cy="365717"/>
          </a:xfrm>
          <a:prstGeom prst="rect">
            <a:avLst/>
          </a:prstGeom>
          <a:noFill/>
          <a:ln>
            <a:noFill/>
          </a:ln>
        </p:spPr>
        <p:txBody>
          <a:bodyPr spcFirstLastPara="1" wrap="square" lIns="108375" tIns="54175" rIns="108375" bIns="54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5"/>
          <p:cNvSpPr txBox="1">
            <a:spLocks noGrp="1"/>
          </p:cNvSpPr>
          <p:nvPr>
            <p:ph type="title"/>
          </p:nvPr>
        </p:nvSpPr>
        <p:spPr>
          <a:xfrm>
            <a:off x="651670" y="275083"/>
            <a:ext cx="11730038" cy="1144852"/>
          </a:xfrm>
          <a:prstGeom prst="rect">
            <a:avLst/>
          </a:prstGeom>
          <a:noFill/>
          <a:ln>
            <a:noFill/>
          </a:ln>
        </p:spPr>
        <p:txBody>
          <a:bodyPr spcFirstLastPara="1" wrap="square" lIns="108375" tIns="54175" rIns="108375" bIns="54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5"/>
          <p:cNvSpPr txBox="1">
            <a:spLocks noGrp="1"/>
          </p:cNvSpPr>
          <p:nvPr>
            <p:ph type="body" idx="1"/>
          </p:nvPr>
        </p:nvSpPr>
        <p:spPr>
          <a:xfrm rot="5400000">
            <a:off x="4250040" y="-1995574"/>
            <a:ext cx="4533297" cy="11730038"/>
          </a:xfrm>
          <a:prstGeom prst="rect">
            <a:avLst/>
          </a:prstGeom>
          <a:noFill/>
          <a:ln>
            <a:noFill/>
          </a:ln>
        </p:spPr>
        <p:txBody>
          <a:bodyPr spcFirstLastPara="1" wrap="square" lIns="108375" tIns="54175" rIns="108375" bIns="54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75"/>
          <p:cNvSpPr txBox="1">
            <a:spLocks noGrp="1"/>
          </p:cNvSpPr>
          <p:nvPr>
            <p:ph type="dt" idx="10"/>
          </p:nvPr>
        </p:nvSpPr>
        <p:spPr>
          <a:xfrm>
            <a:off x="651672" y="6366653"/>
            <a:ext cx="3041120" cy="365717"/>
          </a:xfrm>
          <a:prstGeom prst="rect">
            <a:avLst/>
          </a:prstGeom>
          <a:noFill/>
          <a:ln>
            <a:noFill/>
          </a:ln>
        </p:spPr>
        <p:txBody>
          <a:bodyPr spcFirstLastPara="1" wrap="square" lIns="108375" tIns="54175" rIns="108375" bIns="54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5"/>
          <p:cNvSpPr txBox="1">
            <a:spLocks noGrp="1"/>
          </p:cNvSpPr>
          <p:nvPr>
            <p:ph type="ftr" idx="11"/>
          </p:nvPr>
        </p:nvSpPr>
        <p:spPr>
          <a:xfrm>
            <a:off x="4453072" y="6366653"/>
            <a:ext cx="4127235" cy="365717"/>
          </a:xfrm>
          <a:prstGeom prst="rect">
            <a:avLst/>
          </a:prstGeom>
          <a:noFill/>
          <a:ln>
            <a:noFill/>
          </a:ln>
        </p:spPr>
        <p:txBody>
          <a:bodyPr spcFirstLastPara="1" wrap="square" lIns="108375" tIns="54175" rIns="108375" bIns="54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5"/>
          <p:cNvSpPr txBox="1">
            <a:spLocks noGrp="1"/>
          </p:cNvSpPr>
          <p:nvPr>
            <p:ph type="sldNum" idx="12"/>
          </p:nvPr>
        </p:nvSpPr>
        <p:spPr>
          <a:xfrm>
            <a:off x="9340587" y="6366653"/>
            <a:ext cx="3041120" cy="365717"/>
          </a:xfrm>
          <a:prstGeom prst="rect">
            <a:avLst/>
          </a:prstGeom>
          <a:noFill/>
          <a:ln>
            <a:noFill/>
          </a:ln>
        </p:spPr>
        <p:txBody>
          <a:bodyPr spcFirstLastPara="1" wrap="square" lIns="108375" tIns="54175" rIns="108375" bIns="54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6"/>
          <p:cNvSpPr txBox="1">
            <a:spLocks noGrp="1"/>
          </p:cNvSpPr>
          <p:nvPr>
            <p:ph type="title"/>
          </p:nvPr>
        </p:nvSpPr>
        <p:spPr>
          <a:xfrm rot="5400000">
            <a:off x="7984949" y="1739336"/>
            <a:ext cx="5861007" cy="2932508"/>
          </a:xfrm>
          <a:prstGeom prst="rect">
            <a:avLst/>
          </a:prstGeom>
          <a:noFill/>
          <a:ln>
            <a:noFill/>
          </a:ln>
        </p:spPr>
        <p:txBody>
          <a:bodyPr spcFirstLastPara="1" wrap="square" lIns="108375" tIns="54175" rIns="108375" bIns="54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6"/>
          <p:cNvSpPr txBox="1">
            <a:spLocks noGrp="1"/>
          </p:cNvSpPr>
          <p:nvPr>
            <p:ph type="body" idx="1"/>
          </p:nvPr>
        </p:nvSpPr>
        <p:spPr>
          <a:xfrm rot="5400000">
            <a:off x="2011319" y="-1084562"/>
            <a:ext cx="5861007" cy="8580306"/>
          </a:xfrm>
          <a:prstGeom prst="rect">
            <a:avLst/>
          </a:prstGeom>
          <a:noFill/>
          <a:ln>
            <a:noFill/>
          </a:ln>
        </p:spPr>
        <p:txBody>
          <a:bodyPr spcFirstLastPara="1" wrap="square" lIns="108375" tIns="54175" rIns="108375" bIns="54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76"/>
          <p:cNvSpPr txBox="1">
            <a:spLocks noGrp="1"/>
          </p:cNvSpPr>
          <p:nvPr>
            <p:ph type="dt" idx="10"/>
          </p:nvPr>
        </p:nvSpPr>
        <p:spPr>
          <a:xfrm>
            <a:off x="651672" y="6366653"/>
            <a:ext cx="3041120" cy="365717"/>
          </a:xfrm>
          <a:prstGeom prst="rect">
            <a:avLst/>
          </a:prstGeom>
          <a:noFill/>
          <a:ln>
            <a:noFill/>
          </a:ln>
        </p:spPr>
        <p:txBody>
          <a:bodyPr spcFirstLastPara="1" wrap="square" lIns="108375" tIns="54175" rIns="108375" bIns="54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6"/>
          <p:cNvSpPr txBox="1">
            <a:spLocks noGrp="1"/>
          </p:cNvSpPr>
          <p:nvPr>
            <p:ph type="ftr" idx="11"/>
          </p:nvPr>
        </p:nvSpPr>
        <p:spPr>
          <a:xfrm>
            <a:off x="4453072" y="6366653"/>
            <a:ext cx="4127235" cy="365717"/>
          </a:xfrm>
          <a:prstGeom prst="rect">
            <a:avLst/>
          </a:prstGeom>
          <a:noFill/>
          <a:ln>
            <a:noFill/>
          </a:ln>
        </p:spPr>
        <p:txBody>
          <a:bodyPr spcFirstLastPara="1" wrap="square" lIns="108375" tIns="54175" rIns="108375" bIns="54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6"/>
          <p:cNvSpPr txBox="1">
            <a:spLocks noGrp="1"/>
          </p:cNvSpPr>
          <p:nvPr>
            <p:ph type="sldNum" idx="12"/>
          </p:nvPr>
        </p:nvSpPr>
        <p:spPr>
          <a:xfrm>
            <a:off x="9340587" y="6366653"/>
            <a:ext cx="3041120" cy="365717"/>
          </a:xfrm>
          <a:prstGeom prst="rect">
            <a:avLst/>
          </a:prstGeom>
          <a:noFill/>
          <a:ln>
            <a:noFill/>
          </a:ln>
        </p:spPr>
        <p:txBody>
          <a:bodyPr spcFirstLastPara="1" wrap="square" lIns="108375" tIns="54175" rIns="108375" bIns="54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7"/>
          <p:cNvSpPr txBox="1">
            <a:spLocks noGrp="1"/>
          </p:cNvSpPr>
          <p:nvPr>
            <p:ph type="title"/>
          </p:nvPr>
        </p:nvSpPr>
        <p:spPr>
          <a:xfrm>
            <a:off x="651670" y="275083"/>
            <a:ext cx="11730038" cy="1144852"/>
          </a:xfrm>
          <a:prstGeom prst="rect">
            <a:avLst/>
          </a:prstGeom>
          <a:noFill/>
          <a:ln>
            <a:noFill/>
          </a:ln>
        </p:spPr>
        <p:txBody>
          <a:bodyPr spcFirstLastPara="1" wrap="square" lIns="108375" tIns="54175" rIns="108375" bIns="54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7"/>
          <p:cNvSpPr txBox="1">
            <a:spLocks noGrp="1"/>
          </p:cNvSpPr>
          <p:nvPr>
            <p:ph type="body" idx="1"/>
          </p:nvPr>
        </p:nvSpPr>
        <p:spPr>
          <a:xfrm>
            <a:off x="651670" y="1602797"/>
            <a:ext cx="11730038" cy="4533297"/>
          </a:xfrm>
          <a:prstGeom prst="rect">
            <a:avLst/>
          </a:prstGeom>
          <a:noFill/>
          <a:ln>
            <a:noFill/>
          </a:ln>
        </p:spPr>
        <p:txBody>
          <a:bodyPr spcFirstLastPara="1" wrap="square" lIns="108375" tIns="54175" rIns="108375" bIns="54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67"/>
          <p:cNvSpPr txBox="1">
            <a:spLocks noGrp="1"/>
          </p:cNvSpPr>
          <p:nvPr>
            <p:ph type="dt" idx="10"/>
          </p:nvPr>
        </p:nvSpPr>
        <p:spPr>
          <a:xfrm>
            <a:off x="651672" y="6366653"/>
            <a:ext cx="3041120" cy="365717"/>
          </a:xfrm>
          <a:prstGeom prst="rect">
            <a:avLst/>
          </a:prstGeom>
          <a:noFill/>
          <a:ln>
            <a:noFill/>
          </a:ln>
        </p:spPr>
        <p:txBody>
          <a:bodyPr spcFirstLastPara="1" wrap="square" lIns="108375" tIns="54175" rIns="108375" bIns="54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7"/>
          <p:cNvSpPr txBox="1">
            <a:spLocks noGrp="1"/>
          </p:cNvSpPr>
          <p:nvPr>
            <p:ph type="ftr" idx="11"/>
          </p:nvPr>
        </p:nvSpPr>
        <p:spPr>
          <a:xfrm>
            <a:off x="4453072" y="6366653"/>
            <a:ext cx="4127235" cy="365717"/>
          </a:xfrm>
          <a:prstGeom prst="rect">
            <a:avLst/>
          </a:prstGeom>
          <a:noFill/>
          <a:ln>
            <a:noFill/>
          </a:ln>
        </p:spPr>
        <p:txBody>
          <a:bodyPr spcFirstLastPara="1" wrap="square" lIns="108375" tIns="54175" rIns="108375" bIns="54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7"/>
          <p:cNvSpPr txBox="1">
            <a:spLocks noGrp="1"/>
          </p:cNvSpPr>
          <p:nvPr>
            <p:ph type="sldNum" idx="12"/>
          </p:nvPr>
        </p:nvSpPr>
        <p:spPr>
          <a:xfrm>
            <a:off x="9340587" y="6366653"/>
            <a:ext cx="3041120" cy="365717"/>
          </a:xfrm>
          <a:prstGeom prst="rect">
            <a:avLst/>
          </a:prstGeom>
          <a:noFill/>
          <a:ln>
            <a:noFill/>
          </a:ln>
        </p:spPr>
        <p:txBody>
          <a:bodyPr spcFirstLastPara="1" wrap="square" lIns="108375" tIns="54175" rIns="108375" bIns="54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68"/>
          <p:cNvSpPr txBox="1">
            <a:spLocks noGrp="1"/>
          </p:cNvSpPr>
          <p:nvPr>
            <p:ph type="dt" idx="10"/>
          </p:nvPr>
        </p:nvSpPr>
        <p:spPr>
          <a:xfrm>
            <a:off x="651672" y="6366653"/>
            <a:ext cx="3041120" cy="365717"/>
          </a:xfrm>
          <a:prstGeom prst="rect">
            <a:avLst/>
          </a:prstGeom>
          <a:noFill/>
          <a:ln>
            <a:noFill/>
          </a:ln>
        </p:spPr>
        <p:txBody>
          <a:bodyPr spcFirstLastPara="1" wrap="square" lIns="108375" tIns="54175" rIns="108375" bIns="54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8"/>
          <p:cNvSpPr txBox="1">
            <a:spLocks noGrp="1"/>
          </p:cNvSpPr>
          <p:nvPr>
            <p:ph type="ftr" idx="11"/>
          </p:nvPr>
        </p:nvSpPr>
        <p:spPr>
          <a:xfrm>
            <a:off x="4453072" y="6366653"/>
            <a:ext cx="4127235" cy="365717"/>
          </a:xfrm>
          <a:prstGeom prst="rect">
            <a:avLst/>
          </a:prstGeom>
          <a:noFill/>
          <a:ln>
            <a:noFill/>
          </a:ln>
        </p:spPr>
        <p:txBody>
          <a:bodyPr spcFirstLastPara="1" wrap="square" lIns="108375" tIns="54175" rIns="108375" bIns="54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8"/>
          <p:cNvSpPr txBox="1">
            <a:spLocks noGrp="1"/>
          </p:cNvSpPr>
          <p:nvPr>
            <p:ph type="sldNum" idx="12"/>
          </p:nvPr>
        </p:nvSpPr>
        <p:spPr>
          <a:xfrm>
            <a:off x="9340587" y="6366653"/>
            <a:ext cx="3041120" cy="365717"/>
          </a:xfrm>
          <a:prstGeom prst="rect">
            <a:avLst/>
          </a:prstGeom>
          <a:noFill/>
          <a:ln>
            <a:noFill/>
          </a:ln>
        </p:spPr>
        <p:txBody>
          <a:bodyPr spcFirstLastPara="1" wrap="square" lIns="108375" tIns="54175" rIns="108375" bIns="54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9"/>
          <p:cNvSpPr txBox="1">
            <a:spLocks noGrp="1"/>
          </p:cNvSpPr>
          <p:nvPr>
            <p:ph type="title"/>
          </p:nvPr>
        </p:nvSpPr>
        <p:spPr>
          <a:xfrm>
            <a:off x="1029548" y="4414042"/>
            <a:ext cx="11078368" cy="1364282"/>
          </a:xfrm>
          <a:prstGeom prst="rect">
            <a:avLst/>
          </a:prstGeom>
          <a:noFill/>
          <a:ln>
            <a:noFill/>
          </a:ln>
        </p:spPr>
        <p:txBody>
          <a:bodyPr spcFirstLastPara="1" wrap="square" lIns="108375" tIns="54175" rIns="108375" bIns="54175" anchor="t" anchorCtr="0">
            <a:normAutofit/>
          </a:bodyPr>
          <a:lstStyle>
            <a:lvl1pPr lvl="0" algn="l">
              <a:spcBef>
                <a:spcPts val="0"/>
              </a:spcBef>
              <a:spcAft>
                <a:spcPts val="0"/>
              </a:spcAft>
              <a:buClr>
                <a:schemeClr val="dk1"/>
              </a:buClr>
              <a:buSzPts val="47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9"/>
          <p:cNvSpPr txBox="1">
            <a:spLocks noGrp="1"/>
          </p:cNvSpPr>
          <p:nvPr>
            <p:ph type="body" idx="1"/>
          </p:nvPr>
        </p:nvSpPr>
        <p:spPr>
          <a:xfrm>
            <a:off x="1029548" y="2911424"/>
            <a:ext cx="11078368" cy="1502618"/>
          </a:xfrm>
          <a:prstGeom prst="rect">
            <a:avLst/>
          </a:prstGeom>
          <a:noFill/>
          <a:ln>
            <a:noFill/>
          </a:ln>
        </p:spPr>
        <p:txBody>
          <a:bodyPr spcFirstLastPara="1" wrap="square" lIns="108375" tIns="54175" rIns="108375" bIns="54175" anchor="b" anchorCtr="0">
            <a:normAutofit/>
          </a:bodyPr>
          <a:lstStyle>
            <a:lvl1pPr marL="457200" lvl="0" indent="-228600" algn="l">
              <a:spcBef>
                <a:spcPts val="480"/>
              </a:spcBef>
              <a:spcAft>
                <a:spcPts val="0"/>
              </a:spcAft>
              <a:buClr>
                <a:srgbClr val="888888"/>
              </a:buClr>
              <a:buSzPts val="2400"/>
              <a:buNone/>
              <a:defRPr sz="2400">
                <a:solidFill>
                  <a:srgbClr val="888888"/>
                </a:solidFill>
              </a:defRPr>
            </a:lvl1pPr>
            <a:lvl2pPr marL="914400" lvl="1" indent="-228600" algn="l">
              <a:spcBef>
                <a:spcPts val="420"/>
              </a:spcBef>
              <a:spcAft>
                <a:spcPts val="0"/>
              </a:spcAft>
              <a:buClr>
                <a:srgbClr val="888888"/>
              </a:buClr>
              <a:buSzPts val="2100"/>
              <a:buNone/>
              <a:defRPr sz="2100">
                <a:solidFill>
                  <a:srgbClr val="888888"/>
                </a:solidFill>
              </a:defRPr>
            </a:lvl2pPr>
            <a:lvl3pPr marL="1371600" lvl="2" indent="-228600" algn="l">
              <a:spcBef>
                <a:spcPts val="380"/>
              </a:spcBef>
              <a:spcAft>
                <a:spcPts val="0"/>
              </a:spcAft>
              <a:buClr>
                <a:srgbClr val="888888"/>
              </a:buClr>
              <a:buSzPts val="1900"/>
              <a:buNone/>
              <a:defRPr sz="1900">
                <a:solidFill>
                  <a:srgbClr val="888888"/>
                </a:solidFill>
              </a:defRPr>
            </a:lvl3pPr>
            <a:lvl4pPr marL="1828800" lvl="3" indent="-228600" algn="l">
              <a:spcBef>
                <a:spcPts val="340"/>
              </a:spcBef>
              <a:spcAft>
                <a:spcPts val="0"/>
              </a:spcAft>
              <a:buClr>
                <a:srgbClr val="888888"/>
              </a:buClr>
              <a:buSzPts val="1700"/>
              <a:buNone/>
              <a:defRPr sz="1700">
                <a:solidFill>
                  <a:srgbClr val="888888"/>
                </a:solidFill>
              </a:defRPr>
            </a:lvl4pPr>
            <a:lvl5pPr marL="2286000" lvl="4" indent="-228600" algn="l">
              <a:spcBef>
                <a:spcPts val="340"/>
              </a:spcBef>
              <a:spcAft>
                <a:spcPts val="0"/>
              </a:spcAft>
              <a:buClr>
                <a:srgbClr val="888888"/>
              </a:buClr>
              <a:buSzPts val="1700"/>
              <a:buNone/>
              <a:defRPr sz="1700">
                <a:solidFill>
                  <a:srgbClr val="888888"/>
                </a:solidFill>
              </a:defRPr>
            </a:lvl5pPr>
            <a:lvl6pPr marL="2743200" lvl="5" indent="-228600" algn="l">
              <a:spcBef>
                <a:spcPts val="340"/>
              </a:spcBef>
              <a:spcAft>
                <a:spcPts val="0"/>
              </a:spcAft>
              <a:buClr>
                <a:srgbClr val="888888"/>
              </a:buClr>
              <a:buSzPts val="1700"/>
              <a:buNone/>
              <a:defRPr sz="1700">
                <a:solidFill>
                  <a:srgbClr val="888888"/>
                </a:solidFill>
              </a:defRPr>
            </a:lvl6pPr>
            <a:lvl7pPr marL="3200400" lvl="6" indent="-228600" algn="l">
              <a:spcBef>
                <a:spcPts val="340"/>
              </a:spcBef>
              <a:spcAft>
                <a:spcPts val="0"/>
              </a:spcAft>
              <a:buClr>
                <a:srgbClr val="888888"/>
              </a:buClr>
              <a:buSzPts val="1700"/>
              <a:buNone/>
              <a:defRPr sz="1700">
                <a:solidFill>
                  <a:srgbClr val="888888"/>
                </a:solidFill>
              </a:defRPr>
            </a:lvl7pPr>
            <a:lvl8pPr marL="3657600" lvl="7" indent="-228600" algn="l">
              <a:spcBef>
                <a:spcPts val="340"/>
              </a:spcBef>
              <a:spcAft>
                <a:spcPts val="0"/>
              </a:spcAft>
              <a:buClr>
                <a:srgbClr val="888888"/>
              </a:buClr>
              <a:buSzPts val="1700"/>
              <a:buNone/>
              <a:defRPr sz="1700">
                <a:solidFill>
                  <a:srgbClr val="888888"/>
                </a:solidFill>
              </a:defRPr>
            </a:lvl8pPr>
            <a:lvl9pPr marL="4114800" lvl="8" indent="-228600" algn="l">
              <a:spcBef>
                <a:spcPts val="340"/>
              </a:spcBef>
              <a:spcAft>
                <a:spcPts val="0"/>
              </a:spcAft>
              <a:buClr>
                <a:srgbClr val="888888"/>
              </a:buClr>
              <a:buSzPts val="1700"/>
              <a:buNone/>
              <a:defRPr sz="1700">
                <a:solidFill>
                  <a:srgbClr val="888888"/>
                </a:solidFill>
              </a:defRPr>
            </a:lvl9pPr>
          </a:lstStyle>
          <a:p>
            <a:endParaRPr/>
          </a:p>
        </p:txBody>
      </p:sp>
      <p:sp>
        <p:nvSpPr>
          <p:cNvPr id="34" name="Google Shape;34;p69"/>
          <p:cNvSpPr txBox="1">
            <a:spLocks noGrp="1"/>
          </p:cNvSpPr>
          <p:nvPr>
            <p:ph type="dt" idx="10"/>
          </p:nvPr>
        </p:nvSpPr>
        <p:spPr>
          <a:xfrm>
            <a:off x="651672" y="6366653"/>
            <a:ext cx="3041120" cy="365717"/>
          </a:xfrm>
          <a:prstGeom prst="rect">
            <a:avLst/>
          </a:prstGeom>
          <a:noFill/>
          <a:ln>
            <a:noFill/>
          </a:ln>
        </p:spPr>
        <p:txBody>
          <a:bodyPr spcFirstLastPara="1" wrap="square" lIns="108375" tIns="54175" rIns="108375" bIns="54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9"/>
          <p:cNvSpPr txBox="1">
            <a:spLocks noGrp="1"/>
          </p:cNvSpPr>
          <p:nvPr>
            <p:ph type="ftr" idx="11"/>
          </p:nvPr>
        </p:nvSpPr>
        <p:spPr>
          <a:xfrm>
            <a:off x="4453072" y="6366653"/>
            <a:ext cx="4127235" cy="365717"/>
          </a:xfrm>
          <a:prstGeom prst="rect">
            <a:avLst/>
          </a:prstGeom>
          <a:noFill/>
          <a:ln>
            <a:noFill/>
          </a:ln>
        </p:spPr>
        <p:txBody>
          <a:bodyPr spcFirstLastPara="1" wrap="square" lIns="108375" tIns="54175" rIns="108375" bIns="54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9"/>
          <p:cNvSpPr txBox="1">
            <a:spLocks noGrp="1"/>
          </p:cNvSpPr>
          <p:nvPr>
            <p:ph type="sldNum" idx="12"/>
          </p:nvPr>
        </p:nvSpPr>
        <p:spPr>
          <a:xfrm>
            <a:off x="9340587" y="6366653"/>
            <a:ext cx="3041120" cy="365717"/>
          </a:xfrm>
          <a:prstGeom prst="rect">
            <a:avLst/>
          </a:prstGeom>
          <a:noFill/>
          <a:ln>
            <a:noFill/>
          </a:ln>
        </p:spPr>
        <p:txBody>
          <a:bodyPr spcFirstLastPara="1" wrap="square" lIns="108375" tIns="54175" rIns="108375" bIns="54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0"/>
          <p:cNvSpPr txBox="1">
            <a:spLocks noGrp="1"/>
          </p:cNvSpPr>
          <p:nvPr>
            <p:ph type="title"/>
          </p:nvPr>
        </p:nvSpPr>
        <p:spPr>
          <a:xfrm>
            <a:off x="651670" y="275083"/>
            <a:ext cx="11730038" cy="1144852"/>
          </a:xfrm>
          <a:prstGeom prst="rect">
            <a:avLst/>
          </a:prstGeom>
          <a:noFill/>
          <a:ln>
            <a:noFill/>
          </a:ln>
        </p:spPr>
        <p:txBody>
          <a:bodyPr spcFirstLastPara="1" wrap="square" lIns="108375" tIns="54175" rIns="108375" bIns="54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0"/>
          <p:cNvSpPr txBox="1">
            <a:spLocks noGrp="1"/>
          </p:cNvSpPr>
          <p:nvPr>
            <p:ph type="body" idx="1"/>
          </p:nvPr>
        </p:nvSpPr>
        <p:spPr>
          <a:xfrm>
            <a:off x="651671" y="1602797"/>
            <a:ext cx="5756406" cy="4533297"/>
          </a:xfrm>
          <a:prstGeom prst="rect">
            <a:avLst/>
          </a:prstGeom>
          <a:noFill/>
          <a:ln>
            <a:noFill/>
          </a:ln>
        </p:spPr>
        <p:txBody>
          <a:bodyPr spcFirstLastPara="1" wrap="square" lIns="108375" tIns="54175" rIns="108375" bIns="54175" anchor="t" anchorCtr="0">
            <a:normAutofit/>
          </a:bodyPr>
          <a:lstStyle>
            <a:lvl1pPr marL="457200" lvl="0" indent="-438150" algn="l">
              <a:spcBef>
                <a:spcPts val="660"/>
              </a:spcBef>
              <a:spcAft>
                <a:spcPts val="0"/>
              </a:spcAft>
              <a:buClr>
                <a:schemeClr val="dk1"/>
              </a:buClr>
              <a:buSzPts val="3300"/>
              <a:buChar char="•"/>
              <a:defRPr sz="33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40" name="Google Shape;40;p70"/>
          <p:cNvSpPr txBox="1">
            <a:spLocks noGrp="1"/>
          </p:cNvSpPr>
          <p:nvPr>
            <p:ph type="body" idx="2"/>
          </p:nvPr>
        </p:nvSpPr>
        <p:spPr>
          <a:xfrm>
            <a:off x="6625299" y="1602797"/>
            <a:ext cx="5756406" cy="4533297"/>
          </a:xfrm>
          <a:prstGeom prst="rect">
            <a:avLst/>
          </a:prstGeom>
          <a:noFill/>
          <a:ln>
            <a:noFill/>
          </a:ln>
        </p:spPr>
        <p:txBody>
          <a:bodyPr spcFirstLastPara="1" wrap="square" lIns="108375" tIns="54175" rIns="108375" bIns="54175" anchor="t" anchorCtr="0">
            <a:normAutofit/>
          </a:bodyPr>
          <a:lstStyle>
            <a:lvl1pPr marL="457200" lvl="0" indent="-438150" algn="l">
              <a:spcBef>
                <a:spcPts val="660"/>
              </a:spcBef>
              <a:spcAft>
                <a:spcPts val="0"/>
              </a:spcAft>
              <a:buClr>
                <a:schemeClr val="dk1"/>
              </a:buClr>
              <a:buSzPts val="3300"/>
              <a:buChar char="•"/>
              <a:defRPr sz="33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41" name="Google Shape;41;p70"/>
          <p:cNvSpPr txBox="1">
            <a:spLocks noGrp="1"/>
          </p:cNvSpPr>
          <p:nvPr>
            <p:ph type="dt" idx="10"/>
          </p:nvPr>
        </p:nvSpPr>
        <p:spPr>
          <a:xfrm>
            <a:off x="651672" y="6366653"/>
            <a:ext cx="3041120" cy="365717"/>
          </a:xfrm>
          <a:prstGeom prst="rect">
            <a:avLst/>
          </a:prstGeom>
          <a:noFill/>
          <a:ln>
            <a:noFill/>
          </a:ln>
        </p:spPr>
        <p:txBody>
          <a:bodyPr spcFirstLastPara="1" wrap="square" lIns="108375" tIns="54175" rIns="108375" bIns="54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0"/>
          <p:cNvSpPr txBox="1">
            <a:spLocks noGrp="1"/>
          </p:cNvSpPr>
          <p:nvPr>
            <p:ph type="ftr" idx="11"/>
          </p:nvPr>
        </p:nvSpPr>
        <p:spPr>
          <a:xfrm>
            <a:off x="4453072" y="6366653"/>
            <a:ext cx="4127235" cy="365717"/>
          </a:xfrm>
          <a:prstGeom prst="rect">
            <a:avLst/>
          </a:prstGeom>
          <a:noFill/>
          <a:ln>
            <a:noFill/>
          </a:ln>
        </p:spPr>
        <p:txBody>
          <a:bodyPr spcFirstLastPara="1" wrap="square" lIns="108375" tIns="54175" rIns="108375" bIns="54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0"/>
          <p:cNvSpPr txBox="1">
            <a:spLocks noGrp="1"/>
          </p:cNvSpPr>
          <p:nvPr>
            <p:ph type="sldNum" idx="12"/>
          </p:nvPr>
        </p:nvSpPr>
        <p:spPr>
          <a:xfrm>
            <a:off x="9340587" y="6366653"/>
            <a:ext cx="3041120" cy="365717"/>
          </a:xfrm>
          <a:prstGeom prst="rect">
            <a:avLst/>
          </a:prstGeom>
          <a:noFill/>
          <a:ln>
            <a:noFill/>
          </a:ln>
        </p:spPr>
        <p:txBody>
          <a:bodyPr spcFirstLastPara="1" wrap="square" lIns="108375" tIns="54175" rIns="108375" bIns="54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1"/>
          <p:cNvSpPr txBox="1">
            <a:spLocks noGrp="1"/>
          </p:cNvSpPr>
          <p:nvPr>
            <p:ph type="title"/>
          </p:nvPr>
        </p:nvSpPr>
        <p:spPr>
          <a:xfrm>
            <a:off x="651670" y="275083"/>
            <a:ext cx="11730038" cy="1144852"/>
          </a:xfrm>
          <a:prstGeom prst="rect">
            <a:avLst/>
          </a:prstGeom>
          <a:noFill/>
          <a:ln>
            <a:noFill/>
          </a:ln>
        </p:spPr>
        <p:txBody>
          <a:bodyPr spcFirstLastPara="1" wrap="square" lIns="108375" tIns="54175" rIns="108375" bIns="54175" anchor="ctr" anchorCtr="0">
            <a:normAutofit/>
          </a:bodyPr>
          <a:lstStyle>
            <a:lvl1pPr lvl="0" algn="ctr">
              <a:spcBef>
                <a:spcPts val="0"/>
              </a:spcBef>
              <a:spcAft>
                <a:spcPts val="0"/>
              </a:spcAft>
              <a:buClr>
                <a:schemeClr val="dk1"/>
              </a:buClr>
              <a:buSzPts val="5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1"/>
          <p:cNvSpPr txBox="1">
            <a:spLocks noGrp="1"/>
          </p:cNvSpPr>
          <p:nvPr>
            <p:ph type="body" idx="1"/>
          </p:nvPr>
        </p:nvSpPr>
        <p:spPr>
          <a:xfrm>
            <a:off x="651671" y="1537603"/>
            <a:ext cx="5758670" cy="640799"/>
          </a:xfrm>
          <a:prstGeom prst="rect">
            <a:avLst/>
          </a:prstGeom>
          <a:noFill/>
          <a:ln>
            <a:noFill/>
          </a:ln>
        </p:spPr>
        <p:txBody>
          <a:bodyPr spcFirstLastPara="1" wrap="square" lIns="108375" tIns="54175" rIns="108375" bIns="54175" anchor="b" anchorCtr="0">
            <a:normAutofit/>
          </a:bodyPr>
          <a:lstStyle>
            <a:lvl1pPr marL="457200" lvl="0" indent="-228600" algn="l">
              <a:spcBef>
                <a:spcPts val="560"/>
              </a:spcBef>
              <a:spcAft>
                <a:spcPts val="0"/>
              </a:spcAft>
              <a:buClr>
                <a:schemeClr val="dk1"/>
              </a:buClr>
              <a:buSzPts val="2800"/>
              <a:buNone/>
              <a:defRPr sz="2800" b="1"/>
            </a:lvl1pPr>
            <a:lvl2pPr marL="914400" lvl="1" indent="-228600" algn="l">
              <a:spcBef>
                <a:spcPts val="480"/>
              </a:spcBef>
              <a:spcAft>
                <a:spcPts val="0"/>
              </a:spcAft>
              <a:buClr>
                <a:schemeClr val="dk1"/>
              </a:buClr>
              <a:buSzPts val="2400"/>
              <a:buNone/>
              <a:defRPr sz="2400" b="1"/>
            </a:lvl2pPr>
            <a:lvl3pPr marL="1371600" lvl="2" indent="-228600" algn="l">
              <a:spcBef>
                <a:spcPts val="420"/>
              </a:spcBef>
              <a:spcAft>
                <a:spcPts val="0"/>
              </a:spcAft>
              <a:buClr>
                <a:schemeClr val="dk1"/>
              </a:buClr>
              <a:buSzPts val="2100"/>
              <a:buNone/>
              <a:defRPr sz="2100" b="1"/>
            </a:lvl3pPr>
            <a:lvl4pPr marL="1828800" lvl="3" indent="-228600" algn="l">
              <a:spcBef>
                <a:spcPts val="380"/>
              </a:spcBef>
              <a:spcAft>
                <a:spcPts val="0"/>
              </a:spcAft>
              <a:buClr>
                <a:schemeClr val="dk1"/>
              </a:buClr>
              <a:buSzPts val="1900"/>
              <a:buNone/>
              <a:defRPr sz="1900" b="1"/>
            </a:lvl4pPr>
            <a:lvl5pPr marL="2286000" lvl="4" indent="-228600" algn="l">
              <a:spcBef>
                <a:spcPts val="380"/>
              </a:spcBef>
              <a:spcAft>
                <a:spcPts val="0"/>
              </a:spcAft>
              <a:buClr>
                <a:schemeClr val="dk1"/>
              </a:buClr>
              <a:buSzPts val="1900"/>
              <a:buNone/>
              <a:defRPr sz="1900" b="1"/>
            </a:lvl5pPr>
            <a:lvl6pPr marL="2743200" lvl="5" indent="-228600" algn="l">
              <a:spcBef>
                <a:spcPts val="380"/>
              </a:spcBef>
              <a:spcAft>
                <a:spcPts val="0"/>
              </a:spcAft>
              <a:buClr>
                <a:schemeClr val="dk1"/>
              </a:buClr>
              <a:buSzPts val="1900"/>
              <a:buNone/>
              <a:defRPr sz="1900" b="1"/>
            </a:lvl6pPr>
            <a:lvl7pPr marL="3200400" lvl="6" indent="-228600" algn="l">
              <a:spcBef>
                <a:spcPts val="380"/>
              </a:spcBef>
              <a:spcAft>
                <a:spcPts val="0"/>
              </a:spcAft>
              <a:buClr>
                <a:schemeClr val="dk1"/>
              </a:buClr>
              <a:buSzPts val="1900"/>
              <a:buNone/>
              <a:defRPr sz="1900" b="1"/>
            </a:lvl7pPr>
            <a:lvl8pPr marL="3657600" lvl="7" indent="-228600" algn="l">
              <a:spcBef>
                <a:spcPts val="380"/>
              </a:spcBef>
              <a:spcAft>
                <a:spcPts val="0"/>
              </a:spcAft>
              <a:buClr>
                <a:schemeClr val="dk1"/>
              </a:buClr>
              <a:buSzPts val="1900"/>
              <a:buNone/>
              <a:defRPr sz="1900" b="1"/>
            </a:lvl8pPr>
            <a:lvl9pPr marL="4114800" lvl="8" indent="-228600" algn="l">
              <a:spcBef>
                <a:spcPts val="380"/>
              </a:spcBef>
              <a:spcAft>
                <a:spcPts val="0"/>
              </a:spcAft>
              <a:buClr>
                <a:schemeClr val="dk1"/>
              </a:buClr>
              <a:buSzPts val="1900"/>
              <a:buNone/>
              <a:defRPr sz="1900" b="1"/>
            </a:lvl9pPr>
          </a:lstStyle>
          <a:p>
            <a:endParaRPr/>
          </a:p>
        </p:txBody>
      </p:sp>
      <p:sp>
        <p:nvSpPr>
          <p:cNvPr id="47" name="Google Shape;47;p71"/>
          <p:cNvSpPr txBox="1">
            <a:spLocks noGrp="1"/>
          </p:cNvSpPr>
          <p:nvPr>
            <p:ph type="body" idx="2"/>
          </p:nvPr>
        </p:nvSpPr>
        <p:spPr>
          <a:xfrm>
            <a:off x="651671" y="2178400"/>
            <a:ext cx="5758670" cy="3957691"/>
          </a:xfrm>
          <a:prstGeom prst="rect">
            <a:avLst/>
          </a:prstGeom>
          <a:noFill/>
          <a:ln>
            <a:noFill/>
          </a:ln>
        </p:spPr>
        <p:txBody>
          <a:bodyPr spcFirstLastPara="1" wrap="square" lIns="108375" tIns="54175" rIns="108375" bIns="54175"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61950" algn="l">
              <a:spcBef>
                <a:spcPts val="420"/>
              </a:spcBef>
              <a:spcAft>
                <a:spcPts val="0"/>
              </a:spcAft>
              <a:buClr>
                <a:schemeClr val="dk1"/>
              </a:buClr>
              <a:buSzPts val="2100"/>
              <a:buChar char="•"/>
              <a:defRPr sz="2100"/>
            </a:lvl3pPr>
            <a:lvl4pPr marL="1828800" lvl="3" indent="-349250" algn="l">
              <a:spcBef>
                <a:spcPts val="380"/>
              </a:spcBef>
              <a:spcAft>
                <a:spcPts val="0"/>
              </a:spcAft>
              <a:buClr>
                <a:schemeClr val="dk1"/>
              </a:buClr>
              <a:buSzPts val="1900"/>
              <a:buChar char="–"/>
              <a:defRPr sz="1900"/>
            </a:lvl4pPr>
            <a:lvl5pPr marL="2286000" lvl="4" indent="-349250" algn="l">
              <a:spcBef>
                <a:spcPts val="380"/>
              </a:spcBef>
              <a:spcAft>
                <a:spcPts val="0"/>
              </a:spcAft>
              <a:buClr>
                <a:schemeClr val="dk1"/>
              </a:buClr>
              <a:buSzPts val="1900"/>
              <a:buChar char="»"/>
              <a:defRPr sz="1900"/>
            </a:lvl5pPr>
            <a:lvl6pPr marL="2743200" lvl="5" indent="-349250" algn="l">
              <a:spcBef>
                <a:spcPts val="380"/>
              </a:spcBef>
              <a:spcAft>
                <a:spcPts val="0"/>
              </a:spcAft>
              <a:buClr>
                <a:schemeClr val="dk1"/>
              </a:buClr>
              <a:buSzPts val="1900"/>
              <a:buChar char="•"/>
              <a:defRPr sz="1900"/>
            </a:lvl6pPr>
            <a:lvl7pPr marL="3200400" lvl="6" indent="-349250" algn="l">
              <a:spcBef>
                <a:spcPts val="380"/>
              </a:spcBef>
              <a:spcAft>
                <a:spcPts val="0"/>
              </a:spcAft>
              <a:buClr>
                <a:schemeClr val="dk1"/>
              </a:buClr>
              <a:buSzPts val="1900"/>
              <a:buChar char="•"/>
              <a:defRPr sz="1900"/>
            </a:lvl7pPr>
            <a:lvl8pPr marL="3657600" lvl="7" indent="-349250" algn="l">
              <a:spcBef>
                <a:spcPts val="380"/>
              </a:spcBef>
              <a:spcAft>
                <a:spcPts val="0"/>
              </a:spcAft>
              <a:buClr>
                <a:schemeClr val="dk1"/>
              </a:buClr>
              <a:buSzPts val="1900"/>
              <a:buChar char="•"/>
              <a:defRPr sz="1900"/>
            </a:lvl8pPr>
            <a:lvl9pPr marL="4114800" lvl="8" indent="-349250" algn="l">
              <a:spcBef>
                <a:spcPts val="380"/>
              </a:spcBef>
              <a:spcAft>
                <a:spcPts val="0"/>
              </a:spcAft>
              <a:buClr>
                <a:schemeClr val="dk1"/>
              </a:buClr>
              <a:buSzPts val="1900"/>
              <a:buChar char="•"/>
              <a:defRPr sz="1900"/>
            </a:lvl9pPr>
          </a:lstStyle>
          <a:p>
            <a:endParaRPr/>
          </a:p>
        </p:txBody>
      </p:sp>
      <p:sp>
        <p:nvSpPr>
          <p:cNvPr id="48" name="Google Shape;48;p71"/>
          <p:cNvSpPr txBox="1">
            <a:spLocks noGrp="1"/>
          </p:cNvSpPr>
          <p:nvPr>
            <p:ph type="body" idx="3"/>
          </p:nvPr>
        </p:nvSpPr>
        <p:spPr>
          <a:xfrm>
            <a:off x="6620777" y="1537603"/>
            <a:ext cx="5760932" cy="640799"/>
          </a:xfrm>
          <a:prstGeom prst="rect">
            <a:avLst/>
          </a:prstGeom>
          <a:noFill/>
          <a:ln>
            <a:noFill/>
          </a:ln>
        </p:spPr>
        <p:txBody>
          <a:bodyPr spcFirstLastPara="1" wrap="square" lIns="108375" tIns="54175" rIns="108375" bIns="54175" anchor="b" anchorCtr="0">
            <a:normAutofit/>
          </a:bodyPr>
          <a:lstStyle>
            <a:lvl1pPr marL="457200" lvl="0" indent="-228600" algn="l">
              <a:spcBef>
                <a:spcPts val="560"/>
              </a:spcBef>
              <a:spcAft>
                <a:spcPts val="0"/>
              </a:spcAft>
              <a:buClr>
                <a:schemeClr val="dk1"/>
              </a:buClr>
              <a:buSzPts val="2800"/>
              <a:buNone/>
              <a:defRPr sz="2800" b="1"/>
            </a:lvl1pPr>
            <a:lvl2pPr marL="914400" lvl="1" indent="-228600" algn="l">
              <a:spcBef>
                <a:spcPts val="480"/>
              </a:spcBef>
              <a:spcAft>
                <a:spcPts val="0"/>
              </a:spcAft>
              <a:buClr>
                <a:schemeClr val="dk1"/>
              </a:buClr>
              <a:buSzPts val="2400"/>
              <a:buNone/>
              <a:defRPr sz="2400" b="1"/>
            </a:lvl2pPr>
            <a:lvl3pPr marL="1371600" lvl="2" indent="-228600" algn="l">
              <a:spcBef>
                <a:spcPts val="420"/>
              </a:spcBef>
              <a:spcAft>
                <a:spcPts val="0"/>
              </a:spcAft>
              <a:buClr>
                <a:schemeClr val="dk1"/>
              </a:buClr>
              <a:buSzPts val="2100"/>
              <a:buNone/>
              <a:defRPr sz="2100" b="1"/>
            </a:lvl3pPr>
            <a:lvl4pPr marL="1828800" lvl="3" indent="-228600" algn="l">
              <a:spcBef>
                <a:spcPts val="380"/>
              </a:spcBef>
              <a:spcAft>
                <a:spcPts val="0"/>
              </a:spcAft>
              <a:buClr>
                <a:schemeClr val="dk1"/>
              </a:buClr>
              <a:buSzPts val="1900"/>
              <a:buNone/>
              <a:defRPr sz="1900" b="1"/>
            </a:lvl4pPr>
            <a:lvl5pPr marL="2286000" lvl="4" indent="-228600" algn="l">
              <a:spcBef>
                <a:spcPts val="380"/>
              </a:spcBef>
              <a:spcAft>
                <a:spcPts val="0"/>
              </a:spcAft>
              <a:buClr>
                <a:schemeClr val="dk1"/>
              </a:buClr>
              <a:buSzPts val="1900"/>
              <a:buNone/>
              <a:defRPr sz="1900" b="1"/>
            </a:lvl5pPr>
            <a:lvl6pPr marL="2743200" lvl="5" indent="-228600" algn="l">
              <a:spcBef>
                <a:spcPts val="380"/>
              </a:spcBef>
              <a:spcAft>
                <a:spcPts val="0"/>
              </a:spcAft>
              <a:buClr>
                <a:schemeClr val="dk1"/>
              </a:buClr>
              <a:buSzPts val="1900"/>
              <a:buNone/>
              <a:defRPr sz="1900" b="1"/>
            </a:lvl6pPr>
            <a:lvl7pPr marL="3200400" lvl="6" indent="-228600" algn="l">
              <a:spcBef>
                <a:spcPts val="380"/>
              </a:spcBef>
              <a:spcAft>
                <a:spcPts val="0"/>
              </a:spcAft>
              <a:buClr>
                <a:schemeClr val="dk1"/>
              </a:buClr>
              <a:buSzPts val="1900"/>
              <a:buNone/>
              <a:defRPr sz="1900" b="1"/>
            </a:lvl7pPr>
            <a:lvl8pPr marL="3657600" lvl="7" indent="-228600" algn="l">
              <a:spcBef>
                <a:spcPts val="380"/>
              </a:spcBef>
              <a:spcAft>
                <a:spcPts val="0"/>
              </a:spcAft>
              <a:buClr>
                <a:schemeClr val="dk1"/>
              </a:buClr>
              <a:buSzPts val="1900"/>
              <a:buNone/>
              <a:defRPr sz="1900" b="1"/>
            </a:lvl8pPr>
            <a:lvl9pPr marL="4114800" lvl="8" indent="-228600" algn="l">
              <a:spcBef>
                <a:spcPts val="380"/>
              </a:spcBef>
              <a:spcAft>
                <a:spcPts val="0"/>
              </a:spcAft>
              <a:buClr>
                <a:schemeClr val="dk1"/>
              </a:buClr>
              <a:buSzPts val="1900"/>
              <a:buNone/>
              <a:defRPr sz="1900" b="1"/>
            </a:lvl9pPr>
          </a:lstStyle>
          <a:p>
            <a:endParaRPr/>
          </a:p>
        </p:txBody>
      </p:sp>
      <p:sp>
        <p:nvSpPr>
          <p:cNvPr id="49" name="Google Shape;49;p71"/>
          <p:cNvSpPr txBox="1">
            <a:spLocks noGrp="1"/>
          </p:cNvSpPr>
          <p:nvPr>
            <p:ph type="body" idx="4"/>
          </p:nvPr>
        </p:nvSpPr>
        <p:spPr>
          <a:xfrm>
            <a:off x="6620777" y="2178400"/>
            <a:ext cx="5760932" cy="3957691"/>
          </a:xfrm>
          <a:prstGeom prst="rect">
            <a:avLst/>
          </a:prstGeom>
          <a:noFill/>
          <a:ln>
            <a:noFill/>
          </a:ln>
        </p:spPr>
        <p:txBody>
          <a:bodyPr spcFirstLastPara="1" wrap="square" lIns="108375" tIns="54175" rIns="108375" bIns="54175"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61950" algn="l">
              <a:spcBef>
                <a:spcPts val="420"/>
              </a:spcBef>
              <a:spcAft>
                <a:spcPts val="0"/>
              </a:spcAft>
              <a:buClr>
                <a:schemeClr val="dk1"/>
              </a:buClr>
              <a:buSzPts val="2100"/>
              <a:buChar char="•"/>
              <a:defRPr sz="2100"/>
            </a:lvl3pPr>
            <a:lvl4pPr marL="1828800" lvl="3" indent="-349250" algn="l">
              <a:spcBef>
                <a:spcPts val="380"/>
              </a:spcBef>
              <a:spcAft>
                <a:spcPts val="0"/>
              </a:spcAft>
              <a:buClr>
                <a:schemeClr val="dk1"/>
              </a:buClr>
              <a:buSzPts val="1900"/>
              <a:buChar char="–"/>
              <a:defRPr sz="1900"/>
            </a:lvl4pPr>
            <a:lvl5pPr marL="2286000" lvl="4" indent="-349250" algn="l">
              <a:spcBef>
                <a:spcPts val="380"/>
              </a:spcBef>
              <a:spcAft>
                <a:spcPts val="0"/>
              </a:spcAft>
              <a:buClr>
                <a:schemeClr val="dk1"/>
              </a:buClr>
              <a:buSzPts val="1900"/>
              <a:buChar char="»"/>
              <a:defRPr sz="1900"/>
            </a:lvl5pPr>
            <a:lvl6pPr marL="2743200" lvl="5" indent="-349250" algn="l">
              <a:spcBef>
                <a:spcPts val="380"/>
              </a:spcBef>
              <a:spcAft>
                <a:spcPts val="0"/>
              </a:spcAft>
              <a:buClr>
                <a:schemeClr val="dk1"/>
              </a:buClr>
              <a:buSzPts val="1900"/>
              <a:buChar char="•"/>
              <a:defRPr sz="1900"/>
            </a:lvl6pPr>
            <a:lvl7pPr marL="3200400" lvl="6" indent="-349250" algn="l">
              <a:spcBef>
                <a:spcPts val="380"/>
              </a:spcBef>
              <a:spcAft>
                <a:spcPts val="0"/>
              </a:spcAft>
              <a:buClr>
                <a:schemeClr val="dk1"/>
              </a:buClr>
              <a:buSzPts val="1900"/>
              <a:buChar char="•"/>
              <a:defRPr sz="1900"/>
            </a:lvl7pPr>
            <a:lvl8pPr marL="3657600" lvl="7" indent="-349250" algn="l">
              <a:spcBef>
                <a:spcPts val="380"/>
              </a:spcBef>
              <a:spcAft>
                <a:spcPts val="0"/>
              </a:spcAft>
              <a:buClr>
                <a:schemeClr val="dk1"/>
              </a:buClr>
              <a:buSzPts val="1900"/>
              <a:buChar char="•"/>
              <a:defRPr sz="1900"/>
            </a:lvl8pPr>
            <a:lvl9pPr marL="4114800" lvl="8" indent="-349250" algn="l">
              <a:spcBef>
                <a:spcPts val="380"/>
              </a:spcBef>
              <a:spcAft>
                <a:spcPts val="0"/>
              </a:spcAft>
              <a:buClr>
                <a:schemeClr val="dk1"/>
              </a:buClr>
              <a:buSzPts val="1900"/>
              <a:buChar char="•"/>
              <a:defRPr sz="1900"/>
            </a:lvl9pPr>
          </a:lstStyle>
          <a:p>
            <a:endParaRPr/>
          </a:p>
        </p:txBody>
      </p:sp>
      <p:sp>
        <p:nvSpPr>
          <p:cNvPr id="50" name="Google Shape;50;p71"/>
          <p:cNvSpPr txBox="1">
            <a:spLocks noGrp="1"/>
          </p:cNvSpPr>
          <p:nvPr>
            <p:ph type="dt" idx="10"/>
          </p:nvPr>
        </p:nvSpPr>
        <p:spPr>
          <a:xfrm>
            <a:off x="651672" y="6366653"/>
            <a:ext cx="3041120" cy="365717"/>
          </a:xfrm>
          <a:prstGeom prst="rect">
            <a:avLst/>
          </a:prstGeom>
          <a:noFill/>
          <a:ln>
            <a:noFill/>
          </a:ln>
        </p:spPr>
        <p:txBody>
          <a:bodyPr spcFirstLastPara="1" wrap="square" lIns="108375" tIns="54175" rIns="108375" bIns="54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1"/>
          <p:cNvSpPr txBox="1">
            <a:spLocks noGrp="1"/>
          </p:cNvSpPr>
          <p:nvPr>
            <p:ph type="ftr" idx="11"/>
          </p:nvPr>
        </p:nvSpPr>
        <p:spPr>
          <a:xfrm>
            <a:off x="4453072" y="6366653"/>
            <a:ext cx="4127235" cy="365717"/>
          </a:xfrm>
          <a:prstGeom prst="rect">
            <a:avLst/>
          </a:prstGeom>
          <a:noFill/>
          <a:ln>
            <a:noFill/>
          </a:ln>
        </p:spPr>
        <p:txBody>
          <a:bodyPr spcFirstLastPara="1" wrap="square" lIns="108375" tIns="54175" rIns="108375" bIns="54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1"/>
          <p:cNvSpPr txBox="1">
            <a:spLocks noGrp="1"/>
          </p:cNvSpPr>
          <p:nvPr>
            <p:ph type="sldNum" idx="12"/>
          </p:nvPr>
        </p:nvSpPr>
        <p:spPr>
          <a:xfrm>
            <a:off x="9340587" y="6366653"/>
            <a:ext cx="3041120" cy="365717"/>
          </a:xfrm>
          <a:prstGeom prst="rect">
            <a:avLst/>
          </a:prstGeom>
          <a:noFill/>
          <a:ln>
            <a:noFill/>
          </a:ln>
        </p:spPr>
        <p:txBody>
          <a:bodyPr spcFirstLastPara="1" wrap="square" lIns="108375" tIns="54175" rIns="108375" bIns="54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2"/>
          <p:cNvSpPr txBox="1">
            <a:spLocks noGrp="1"/>
          </p:cNvSpPr>
          <p:nvPr>
            <p:ph type="title"/>
          </p:nvPr>
        </p:nvSpPr>
        <p:spPr>
          <a:xfrm>
            <a:off x="651670" y="275083"/>
            <a:ext cx="11730038" cy="1144852"/>
          </a:xfrm>
          <a:prstGeom prst="rect">
            <a:avLst/>
          </a:prstGeom>
          <a:noFill/>
          <a:ln>
            <a:noFill/>
          </a:ln>
        </p:spPr>
        <p:txBody>
          <a:bodyPr spcFirstLastPara="1" wrap="square" lIns="108375" tIns="54175" rIns="108375" bIns="54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2"/>
          <p:cNvSpPr txBox="1">
            <a:spLocks noGrp="1"/>
          </p:cNvSpPr>
          <p:nvPr>
            <p:ph type="dt" idx="10"/>
          </p:nvPr>
        </p:nvSpPr>
        <p:spPr>
          <a:xfrm>
            <a:off x="651672" y="6366653"/>
            <a:ext cx="3041120" cy="365717"/>
          </a:xfrm>
          <a:prstGeom prst="rect">
            <a:avLst/>
          </a:prstGeom>
          <a:noFill/>
          <a:ln>
            <a:noFill/>
          </a:ln>
        </p:spPr>
        <p:txBody>
          <a:bodyPr spcFirstLastPara="1" wrap="square" lIns="108375" tIns="54175" rIns="108375" bIns="54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2"/>
          <p:cNvSpPr txBox="1">
            <a:spLocks noGrp="1"/>
          </p:cNvSpPr>
          <p:nvPr>
            <p:ph type="ftr" idx="11"/>
          </p:nvPr>
        </p:nvSpPr>
        <p:spPr>
          <a:xfrm>
            <a:off x="4453072" y="6366653"/>
            <a:ext cx="4127235" cy="365717"/>
          </a:xfrm>
          <a:prstGeom prst="rect">
            <a:avLst/>
          </a:prstGeom>
          <a:noFill/>
          <a:ln>
            <a:noFill/>
          </a:ln>
        </p:spPr>
        <p:txBody>
          <a:bodyPr spcFirstLastPara="1" wrap="square" lIns="108375" tIns="54175" rIns="108375" bIns="54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2"/>
          <p:cNvSpPr txBox="1">
            <a:spLocks noGrp="1"/>
          </p:cNvSpPr>
          <p:nvPr>
            <p:ph type="sldNum" idx="12"/>
          </p:nvPr>
        </p:nvSpPr>
        <p:spPr>
          <a:xfrm>
            <a:off x="9340587" y="6366653"/>
            <a:ext cx="3041120" cy="365717"/>
          </a:xfrm>
          <a:prstGeom prst="rect">
            <a:avLst/>
          </a:prstGeom>
          <a:noFill/>
          <a:ln>
            <a:noFill/>
          </a:ln>
        </p:spPr>
        <p:txBody>
          <a:bodyPr spcFirstLastPara="1" wrap="square" lIns="108375" tIns="54175" rIns="108375" bIns="54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73"/>
          <p:cNvSpPr txBox="1">
            <a:spLocks noGrp="1"/>
          </p:cNvSpPr>
          <p:nvPr>
            <p:ph type="title"/>
          </p:nvPr>
        </p:nvSpPr>
        <p:spPr>
          <a:xfrm>
            <a:off x="651670" y="273494"/>
            <a:ext cx="4287891" cy="1163933"/>
          </a:xfrm>
          <a:prstGeom prst="rect">
            <a:avLst/>
          </a:prstGeom>
          <a:noFill/>
          <a:ln>
            <a:noFill/>
          </a:ln>
        </p:spPr>
        <p:txBody>
          <a:bodyPr spcFirstLastPara="1" wrap="square" lIns="108375" tIns="54175" rIns="108375" bIns="54175" anchor="b" anchorCtr="0">
            <a:normAutofit/>
          </a:bodyPr>
          <a:lstStyle>
            <a:lvl1pPr lvl="0" algn="l">
              <a:spcBef>
                <a:spcPts val="0"/>
              </a:spcBef>
              <a:spcAft>
                <a:spcPts val="0"/>
              </a:spcAft>
              <a:buClr>
                <a:schemeClr val="dk1"/>
              </a:buClr>
              <a:buSzPts val="2400"/>
              <a:buFont typeface="Calibri"/>
              <a:buNone/>
              <a:defRPr sz="24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73"/>
          <p:cNvSpPr txBox="1">
            <a:spLocks noGrp="1"/>
          </p:cNvSpPr>
          <p:nvPr>
            <p:ph type="body" idx="1"/>
          </p:nvPr>
        </p:nvSpPr>
        <p:spPr>
          <a:xfrm>
            <a:off x="5095691" y="273493"/>
            <a:ext cx="7286018" cy="5862598"/>
          </a:xfrm>
          <a:prstGeom prst="rect">
            <a:avLst/>
          </a:prstGeom>
          <a:noFill/>
          <a:ln>
            <a:noFill/>
          </a:ln>
        </p:spPr>
        <p:txBody>
          <a:bodyPr spcFirstLastPara="1" wrap="square" lIns="108375" tIns="54175" rIns="108375" bIns="54175" anchor="t" anchorCtr="0">
            <a:normAutofit/>
          </a:bodyPr>
          <a:lstStyle>
            <a:lvl1pPr marL="457200" lvl="0" indent="-469900" algn="l">
              <a:spcBef>
                <a:spcPts val="760"/>
              </a:spcBef>
              <a:spcAft>
                <a:spcPts val="0"/>
              </a:spcAft>
              <a:buClr>
                <a:schemeClr val="dk1"/>
              </a:buClr>
              <a:buSzPts val="3800"/>
              <a:buChar char="•"/>
              <a:defRPr sz="3800"/>
            </a:lvl1pPr>
            <a:lvl2pPr marL="914400" lvl="1" indent="-438150" algn="l">
              <a:spcBef>
                <a:spcPts val="660"/>
              </a:spcBef>
              <a:spcAft>
                <a:spcPts val="0"/>
              </a:spcAft>
              <a:buClr>
                <a:schemeClr val="dk1"/>
              </a:buClr>
              <a:buSzPts val="3300"/>
              <a:buChar char="–"/>
              <a:defRPr sz="3300"/>
            </a:lvl2pPr>
            <a:lvl3pPr marL="1371600" lvl="2" indent="-406400" algn="l">
              <a:spcBef>
                <a:spcPts val="560"/>
              </a:spcBef>
              <a:spcAft>
                <a:spcPts val="0"/>
              </a:spcAft>
              <a:buClr>
                <a:schemeClr val="dk1"/>
              </a:buClr>
              <a:buSzPts val="2800"/>
              <a:buChar char="•"/>
              <a:defRPr sz="28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61" name="Google Shape;61;p73"/>
          <p:cNvSpPr txBox="1">
            <a:spLocks noGrp="1"/>
          </p:cNvSpPr>
          <p:nvPr>
            <p:ph type="body" idx="2"/>
          </p:nvPr>
        </p:nvSpPr>
        <p:spPr>
          <a:xfrm>
            <a:off x="651670" y="1437428"/>
            <a:ext cx="4287891" cy="4698665"/>
          </a:xfrm>
          <a:prstGeom prst="rect">
            <a:avLst/>
          </a:prstGeom>
          <a:noFill/>
          <a:ln>
            <a:noFill/>
          </a:ln>
        </p:spPr>
        <p:txBody>
          <a:bodyPr spcFirstLastPara="1" wrap="square" lIns="108375" tIns="54175" rIns="108375" bIns="54175" anchor="t" anchorCtr="0">
            <a:normAutofit/>
          </a:bodyPr>
          <a:lstStyle>
            <a:lvl1pPr marL="457200" lvl="0" indent="-228600" algn="l">
              <a:spcBef>
                <a:spcPts val="340"/>
              </a:spcBef>
              <a:spcAft>
                <a:spcPts val="0"/>
              </a:spcAft>
              <a:buClr>
                <a:schemeClr val="dk1"/>
              </a:buClr>
              <a:buSzPts val="1700"/>
              <a:buNone/>
              <a:defRPr sz="1700"/>
            </a:lvl1pPr>
            <a:lvl2pPr marL="914400" lvl="1" indent="-228600" algn="l">
              <a:spcBef>
                <a:spcPts val="280"/>
              </a:spcBef>
              <a:spcAft>
                <a:spcPts val="0"/>
              </a:spcAft>
              <a:buClr>
                <a:schemeClr val="dk1"/>
              </a:buClr>
              <a:buSzPts val="1400"/>
              <a:buNone/>
              <a:defRPr sz="1400"/>
            </a:lvl2pPr>
            <a:lvl3pPr marL="1371600" lvl="2" indent="-228600" algn="l">
              <a:spcBef>
                <a:spcPts val="240"/>
              </a:spcBef>
              <a:spcAft>
                <a:spcPts val="0"/>
              </a:spcAft>
              <a:buClr>
                <a:schemeClr val="dk1"/>
              </a:buClr>
              <a:buSzPts val="1200"/>
              <a:buNone/>
              <a:defRPr sz="1200"/>
            </a:lvl3pPr>
            <a:lvl4pPr marL="1828800" lvl="3" indent="-228600" algn="l">
              <a:spcBef>
                <a:spcPts val="220"/>
              </a:spcBef>
              <a:spcAft>
                <a:spcPts val="0"/>
              </a:spcAft>
              <a:buClr>
                <a:schemeClr val="dk1"/>
              </a:buClr>
              <a:buSzPts val="1100"/>
              <a:buNone/>
              <a:defRPr sz="1100"/>
            </a:lvl4pPr>
            <a:lvl5pPr marL="2286000" lvl="4" indent="-228600" algn="l">
              <a:spcBef>
                <a:spcPts val="220"/>
              </a:spcBef>
              <a:spcAft>
                <a:spcPts val="0"/>
              </a:spcAft>
              <a:buClr>
                <a:schemeClr val="dk1"/>
              </a:buClr>
              <a:buSzPts val="1100"/>
              <a:buNone/>
              <a:defRPr sz="1100"/>
            </a:lvl5pPr>
            <a:lvl6pPr marL="2743200" lvl="5" indent="-228600" algn="l">
              <a:spcBef>
                <a:spcPts val="220"/>
              </a:spcBef>
              <a:spcAft>
                <a:spcPts val="0"/>
              </a:spcAft>
              <a:buClr>
                <a:schemeClr val="dk1"/>
              </a:buClr>
              <a:buSzPts val="1100"/>
              <a:buNone/>
              <a:defRPr sz="1100"/>
            </a:lvl6pPr>
            <a:lvl7pPr marL="3200400" lvl="6" indent="-228600" algn="l">
              <a:spcBef>
                <a:spcPts val="220"/>
              </a:spcBef>
              <a:spcAft>
                <a:spcPts val="0"/>
              </a:spcAft>
              <a:buClr>
                <a:schemeClr val="dk1"/>
              </a:buClr>
              <a:buSzPts val="1100"/>
              <a:buNone/>
              <a:defRPr sz="1100"/>
            </a:lvl7pPr>
            <a:lvl8pPr marL="3657600" lvl="7" indent="-228600" algn="l">
              <a:spcBef>
                <a:spcPts val="220"/>
              </a:spcBef>
              <a:spcAft>
                <a:spcPts val="0"/>
              </a:spcAft>
              <a:buClr>
                <a:schemeClr val="dk1"/>
              </a:buClr>
              <a:buSzPts val="1100"/>
              <a:buNone/>
              <a:defRPr sz="1100"/>
            </a:lvl8pPr>
            <a:lvl9pPr marL="4114800" lvl="8" indent="-228600" algn="l">
              <a:spcBef>
                <a:spcPts val="220"/>
              </a:spcBef>
              <a:spcAft>
                <a:spcPts val="0"/>
              </a:spcAft>
              <a:buClr>
                <a:schemeClr val="dk1"/>
              </a:buClr>
              <a:buSzPts val="1100"/>
              <a:buNone/>
              <a:defRPr sz="1100"/>
            </a:lvl9pPr>
          </a:lstStyle>
          <a:p>
            <a:endParaRPr/>
          </a:p>
        </p:txBody>
      </p:sp>
      <p:sp>
        <p:nvSpPr>
          <p:cNvPr id="62" name="Google Shape;62;p73"/>
          <p:cNvSpPr txBox="1">
            <a:spLocks noGrp="1"/>
          </p:cNvSpPr>
          <p:nvPr>
            <p:ph type="dt" idx="10"/>
          </p:nvPr>
        </p:nvSpPr>
        <p:spPr>
          <a:xfrm>
            <a:off x="651672" y="6366653"/>
            <a:ext cx="3041120" cy="365717"/>
          </a:xfrm>
          <a:prstGeom prst="rect">
            <a:avLst/>
          </a:prstGeom>
          <a:noFill/>
          <a:ln>
            <a:noFill/>
          </a:ln>
        </p:spPr>
        <p:txBody>
          <a:bodyPr spcFirstLastPara="1" wrap="square" lIns="108375" tIns="54175" rIns="108375" bIns="54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3"/>
          <p:cNvSpPr txBox="1">
            <a:spLocks noGrp="1"/>
          </p:cNvSpPr>
          <p:nvPr>
            <p:ph type="ftr" idx="11"/>
          </p:nvPr>
        </p:nvSpPr>
        <p:spPr>
          <a:xfrm>
            <a:off x="4453072" y="6366653"/>
            <a:ext cx="4127235" cy="365717"/>
          </a:xfrm>
          <a:prstGeom prst="rect">
            <a:avLst/>
          </a:prstGeom>
          <a:noFill/>
          <a:ln>
            <a:noFill/>
          </a:ln>
        </p:spPr>
        <p:txBody>
          <a:bodyPr spcFirstLastPara="1" wrap="square" lIns="108375" tIns="54175" rIns="108375" bIns="54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3"/>
          <p:cNvSpPr txBox="1">
            <a:spLocks noGrp="1"/>
          </p:cNvSpPr>
          <p:nvPr>
            <p:ph type="sldNum" idx="12"/>
          </p:nvPr>
        </p:nvSpPr>
        <p:spPr>
          <a:xfrm>
            <a:off x="9340587" y="6366653"/>
            <a:ext cx="3041120" cy="365717"/>
          </a:xfrm>
          <a:prstGeom prst="rect">
            <a:avLst/>
          </a:prstGeom>
          <a:noFill/>
          <a:ln>
            <a:noFill/>
          </a:ln>
        </p:spPr>
        <p:txBody>
          <a:bodyPr spcFirstLastPara="1" wrap="square" lIns="108375" tIns="54175" rIns="108375" bIns="54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74"/>
          <p:cNvSpPr txBox="1">
            <a:spLocks noGrp="1"/>
          </p:cNvSpPr>
          <p:nvPr>
            <p:ph type="title"/>
          </p:nvPr>
        </p:nvSpPr>
        <p:spPr>
          <a:xfrm>
            <a:off x="2554635" y="4808379"/>
            <a:ext cx="7820025" cy="567656"/>
          </a:xfrm>
          <a:prstGeom prst="rect">
            <a:avLst/>
          </a:prstGeom>
          <a:noFill/>
          <a:ln>
            <a:noFill/>
          </a:ln>
        </p:spPr>
        <p:txBody>
          <a:bodyPr spcFirstLastPara="1" wrap="square" lIns="108375" tIns="54175" rIns="108375" bIns="54175" anchor="b" anchorCtr="0">
            <a:normAutofit/>
          </a:bodyPr>
          <a:lstStyle>
            <a:lvl1pPr lvl="0" algn="l">
              <a:spcBef>
                <a:spcPts val="0"/>
              </a:spcBef>
              <a:spcAft>
                <a:spcPts val="0"/>
              </a:spcAft>
              <a:buClr>
                <a:schemeClr val="dk1"/>
              </a:buClr>
              <a:buSzPts val="2400"/>
              <a:buFont typeface="Calibri"/>
              <a:buNone/>
              <a:defRPr sz="24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74"/>
          <p:cNvSpPr>
            <a:spLocks noGrp="1"/>
          </p:cNvSpPr>
          <p:nvPr>
            <p:ph type="pic" idx="2"/>
          </p:nvPr>
        </p:nvSpPr>
        <p:spPr>
          <a:xfrm>
            <a:off x="2554635" y="613768"/>
            <a:ext cx="7820025" cy="4121468"/>
          </a:xfrm>
          <a:prstGeom prst="rect">
            <a:avLst/>
          </a:prstGeom>
          <a:noFill/>
          <a:ln>
            <a:noFill/>
          </a:ln>
        </p:spPr>
        <p:txBody>
          <a:bodyPr spcFirstLastPara="1" wrap="square" lIns="108375" tIns="54175" rIns="108375" bIns="54175" anchor="t" anchorCtr="0">
            <a:normAutofit/>
          </a:bodyPr>
          <a:lstStyle>
            <a:lvl1pPr marR="0" lvl="0" algn="l" rtl="0">
              <a:spcBef>
                <a:spcPts val="760"/>
              </a:spcBef>
              <a:spcAft>
                <a:spcPts val="0"/>
              </a:spcAft>
              <a:buClr>
                <a:schemeClr val="dk1"/>
              </a:buClr>
              <a:buSzPts val="3800"/>
              <a:buFont typeface="Arial"/>
              <a:buNone/>
              <a:defRPr sz="3800" b="0" i="0" u="none" strike="noStrike" cap="none">
                <a:solidFill>
                  <a:schemeClr val="dk1"/>
                </a:solidFill>
                <a:latin typeface="Calibri"/>
                <a:ea typeface="Calibri"/>
                <a:cs typeface="Calibri"/>
                <a:sym typeface="Calibri"/>
              </a:defRPr>
            </a:lvl1pPr>
            <a:lvl2pPr marR="0" lvl="1" algn="l" rtl="0">
              <a:spcBef>
                <a:spcPts val="660"/>
              </a:spcBef>
              <a:spcAft>
                <a:spcPts val="0"/>
              </a:spcAft>
              <a:buClr>
                <a:schemeClr val="dk1"/>
              </a:buClr>
              <a:buSzPts val="3300"/>
              <a:buFont typeface="Arial"/>
              <a:buNone/>
              <a:defRPr sz="3300" b="0" i="0" u="none" strike="noStrike" cap="none">
                <a:solidFill>
                  <a:schemeClr val="dk1"/>
                </a:solidFill>
                <a:latin typeface="Calibri"/>
                <a:ea typeface="Calibri"/>
                <a:cs typeface="Calibri"/>
                <a:sym typeface="Calibri"/>
              </a:defRPr>
            </a:lvl2pPr>
            <a:lvl3pPr marR="0" lvl="2"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3pPr>
            <a:lvl4pPr marR="0" lvl="3"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4pPr>
            <a:lvl5pPr marR="0" lvl="4"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5pPr>
            <a:lvl6pPr marR="0" lvl="5"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6pPr>
            <a:lvl7pPr marR="0" lvl="6"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7pPr>
            <a:lvl8pPr marR="0" lvl="7"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8pPr>
            <a:lvl9pPr marR="0" lvl="8"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9pPr>
          </a:lstStyle>
          <a:p>
            <a:endParaRPr/>
          </a:p>
        </p:txBody>
      </p:sp>
      <p:sp>
        <p:nvSpPr>
          <p:cNvPr id="68" name="Google Shape;68;p74"/>
          <p:cNvSpPr txBox="1">
            <a:spLocks noGrp="1"/>
          </p:cNvSpPr>
          <p:nvPr>
            <p:ph type="body" idx="1"/>
          </p:nvPr>
        </p:nvSpPr>
        <p:spPr>
          <a:xfrm>
            <a:off x="2554635" y="5376036"/>
            <a:ext cx="7820025" cy="806166"/>
          </a:xfrm>
          <a:prstGeom prst="rect">
            <a:avLst/>
          </a:prstGeom>
          <a:noFill/>
          <a:ln>
            <a:noFill/>
          </a:ln>
        </p:spPr>
        <p:txBody>
          <a:bodyPr spcFirstLastPara="1" wrap="square" lIns="108375" tIns="54175" rIns="108375" bIns="54175" anchor="t" anchorCtr="0">
            <a:normAutofit/>
          </a:bodyPr>
          <a:lstStyle>
            <a:lvl1pPr marL="457200" lvl="0" indent="-228600" algn="l">
              <a:spcBef>
                <a:spcPts val="340"/>
              </a:spcBef>
              <a:spcAft>
                <a:spcPts val="0"/>
              </a:spcAft>
              <a:buClr>
                <a:schemeClr val="dk1"/>
              </a:buClr>
              <a:buSzPts val="1700"/>
              <a:buNone/>
              <a:defRPr sz="1700"/>
            </a:lvl1pPr>
            <a:lvl2pPr marL="914400" lvl="1" indent="-228600" algn="l">
              <a:spcBef>
                <a:spcPts val="280"/>
              </a:spcBef>
              <a:spcAft>
                <a:spcPts val="0"/>
              </a:spcAft>
              <a:buClr>
                <a:schemeClr val="dk1"/>
              </a:buClr>
              <a:buSzPts val="1400"/>
              <a:buNone/>
              <a:defRPr sz="1400"/>
            </a:lvl2pPr>
            <a:lvl3pPr marL="1371600" lvl="2" indent="-228600" algn="l">
              <a:spcBef>
                <a:spcPts val="240"/>
              </a:spcBef>
              <a:spcAft>
                <a:spcPts val="0"/>
              </a:spcAft>
              <a:buClr>
                <a:schemeClr val="dk1"/>
              </a:buClr>
              <a:buSzPts val="1200"/>
              <a:buNone/>
              <a:defRPr sz="1200"/>
            </a:lvl3pPr>
            <a:lvl4pPr marL="1828800" lvl="3" indent="-228600" algn="l">
              <a:spcBef>
                <a:spcPts val="220"/>
              </a:spcBef>
              <a:spcAft>
                <a:spcPts val="0"/>
              </a:spcAft>
              <a:buClr>
                <a:schemeClr val="dk1"/>
              </a:buClr>
              <a:buSzPts val="1100"/>
              <a:buNone/>
              <a:defRPr sz="1100"/>
            </a:lvl4pPr>
            <a:lvl5pPr marL="2286000" lvl="4" indent="-228600" algn="l">
              <a:spcBef>
                <a:spcPts val="220"/>
              </a:spcBef>
              <a:spcAft>
                <a:spcPts val="0"/>
              </a:spcAft>
              <a:buClr>
                <a:schemeClr val="dk1"/>
              </a:buClr>
              <a:buSzPts val="1100"/>
              <a:buNone/>
              <a:defRPr sz="1100"/>
            </a:lvl5pPr>
            <a:lvl6pPr marL="2743200" lvl="5" indent="-228600" algn="l">
              <a:spcBef>
                <a:spcPts val="220"/>
              </a:spcBef>
              <a:spcAft>
                <a:spcPts val="0"/>
              </a:spcAft>
              <a:buClr>
                <a:schemeClr val="dk1"/>
              </a:buClr>
              <a:buSzPts val="1100"/>
              <a:buNone/>
              <a:defRPr sz="1100"/>
            </a:lvl6pPr>
            <a:lvl7pPr marL="3200400" lvl="6" indent="-228600" algn="l">
              <a:spcBef>
                <a:spcPts val="220"/>
              </a:spcBef>
              <a:spcAft>
                <a:spcPts val="0"/>
              </a:spcAft>
              <a:buClr>
                <a:schemeClr val="dk1"/>
              </a:buClr>
              <a:buSzPts val="1100"/>
              <a:buNone/>
              <a:defRPr sz="1100"/>
            </a:lvl7pPr>
            <a:lvl8pPr marL="3657600" lvl="7" indent="-228600" algn="l">
              <a:spcBef>
                <a:spcPts val="220"/>
              </a:spcBef>
              <a:spcAft>
                <a:spcPts val="0"/>
              </a:spcAft>
              <a:buClr>
                <a:schemeClr val="dk1"/>
              </a:buClr>
              <a:buSzPts val="1100"/>
              <a:buNone/>
              <a:defRPr sz="1100"/>
            </a:lvl8pPr>
            <a:lvl9pPr marL="4114800" lvl="8" indent="-228600" algn="l">
              <a:spcBef>
                <a:spcPts val="220"/>
              </a:spcBef>
              <a:spcAft>
                <a:spcPts val="0"/>
              </a:spcAft>
              <a:buClr>
                <a:schemeClr val="dk1"/>
              </a:buClr>
              <a:buSzPts val="1100"/>
              <a:buNone/>
              <a:defRPr sz="1100"/>
            </a:lvl9pPr>
          </a:lstStyle>
          <a:p>
            <a:endParaRPr/>
          </a:p>
        </p:txBody>
      </p:sp>
      <p:sp>
        <p:nvSpPr>
          <p:cNvPr id="69" name="Google Shape;69;p74"/>
          <p:cNvSpPr txBox="1">
            <a:spLocks noGrp="1"/>
          </p:cNvSpPr>
          <p:nvPr>
            <p:ph type="dt" idx="10"/>
          </p:nvPr>
        </p:nvSpPr>
        <p:spPr>
          <a:xfrm>
            <a:off x="651672" y="6366653"/>
            <a:ext cx="3041120" cy="365717"/>
          </a:xfrm>
          <a:prstGeom prst="rect">
            <a:avLst/>
          </a:prstGeom>
          <a:noFill/>
          <a:ln>
            <a:noFill/>
          </a:ln>
        </p:spPr>
        <p:txBody>
          <a:bodyPr spcFirstLastPara="1" wrap="square" lIns="108375" tIns="54175" rIns="108375" bIns="54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4"/>
          <p:cNvSpPr txBox="1">
            <a:spLocks noGrp="1"/>
          </p:cNvSpPr>
          <p:nvPr>
            <p:ph type="ftr" idx="11"/>
          </p:nvPr>
        </p:nvSpPr>
        <p:spPr>
          <a:xfrm>
            <a:off x="4453072" y="6366653"/>
            <a:ext cx="4127235" cy="365717"/>
          </a:xfrm>
          <a:prstGeom prst="rect">
            <a:avLst/>
          </a:prstGeom>
          <a:noFill/>
          <a:ln>
            <a:noFill/>
          </a:ln>
        </p:spPr>
        <p:txBody>
          <a:bodyPr spcFirstLastPara="1" wrap="square" lIns="108375" tIns="54175" rIns="108375" bIns="54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4"/>
          <p:cNvSpPr txBox="1">
            <a:spLocks noGrp="1"/>
          </p:cNvSpPr>
          <p:nvPr>
            <p:ph type="sldNum" idx="12"/>
          </p:nvPr>
        </p:nvSpPr>
        <p:spPr>
          <a:xfrm>
            <a:off x="9340587" y="6366653"/>
            <a:ext cx="3041120" cy="365717"/>
          </a:xfrm>
          <a:prstGeom prst="rect">
            <a:avLst/>
          </a:prstGeom>
          <a:noFill/>
          <a:ln>
            <a:noFill/>
          </a:ln>
        </p:spPr>
        <p:txBody>
          <a:bodyPr spcFirstLastPara="1" wrap="square" lIns="108375" tIns="54175" rIns="108375" bIns="54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5"/>
          <p:cNvSpPr txBox="1">
            <a:spLocks noGrp="1"/>
          </p:cNvSpPr>
          <p:nvPr>
            <p:ph type="title"/>
          </p:nvPr>
        </p:nvSpPr>
        <p:spPr>
          <a:xfrm>
            <a:off x="651670" y="275083"/>
            <a:ext cx="11730038" cy="1144852"/>
          </a:xfrm>
          <a:prstGeom prst="rect">
            <a:avLst/>
          </a:prstGeom>
          <a:noFill/>
          <a:ln>
            <a:noFill/>
          </a:ln>
        </p:spPr>
        <p:txBody>
          <a:bodyPr spcFirstLastPara="1" wrap="square" lIns="108375" tIns="54175" rIns="108375" bIns="54175" anchor="ctr" anchorCtr="0">
            <a:normAutofit/>
          </a:bodyPr>
          <a:lstStyle>
            <a:lvl1pPr marR="0" lvl="0" algn="ctr" rtl="0">
              <a:spcBef>
                <a:spcPts val="0"/>
              </a:spcBef>
              <a:spcAft>
                <a:spcPts val="0"/>
              </a:spcAft>
              <a:buClr>
                <a:schemeClr val="dk1"/>
              </a:buClr>
              <a:buSzPts val="5200"/>
              <a:buFont typeface="Calibri"/>
              <a:buNone/>
              <a:defRPr sz="5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5"/>
          <p:cNvSpPr txBox="1">
            <a:spLocks noGrp="1"/>
          </p:cNvSpPr>
          <p:nvPr>
            <p:ph type="body" idx="1"/>
          </p:nvPr>
        </p:nvSpPr>
        <p:spPr>
          <a:xfrm>
            <a:off x="651670" y="1602797"/>
            <a:ext cx="11730038" cy="4533297"/>
          </a:xfrm>
          <a:prstGeom prst="rect">
            <a:avLst/>
          </a:prstGeom>
          <a:noFill/>
          <a:ln>
            <a:noFill/>
          </a:ln>
        </p:spPr>
        <p:txBody>
          <a:bodyPr spcFirstLastPara="1" wrap="square" lIns="108375" tIns="54175" rIns="108375" bIns="54175" anchor="t" anchorCtr="0">
            <a:normAutofit/>
          </a:bodyPr>
          <a:lstStyle>
            <a:lvl1pPr marL="457200" marR="0" lvl="0" indent="-469900" algn="l" rtl="0">
              <a:spcBef>
                <a:spcPts val="760"/>
              </a:spcBef>
              <a:spcAft>
                <a:spcPts val="0"/>
              </a:spcAft>
              <a:buClr>
                <a:schemeClr val="dk1"/>
              </a:buClr>
              <a:buSzPts val="3800"/>
              <a:buFont typeface="Arial"/>
              <a:buChar char="•"/>
              <a:defRPr sz="3800" b="0" i="0" u="none" strike="noStrike" cap="none">
                <a:solidFill>
                  <a:schemeClr val="dk1"/>
                </a:solidFill>
                <a:latin typeface="Calibri"/>
                <a:ea typeface="Calibri"/>
                <a:cs typeface="Calibri"/>
                <a:sym typeface="Calibri"/>
              </a:defRPr>
            </a:lvl1pPr>
            <a:lvl2pPr marL="914400" marR="0" lvl="1" indent="-438150" algn="l" rtl="0">
              <a:spcBef>
                <a:spcPts val="66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2pPr>
            <a:lvl3pPr marL="1371600" marR="0" lvl="2"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2" name="Google Shape;12;p65"/>
          <p:cNvSpPr txBox="1">
            <a:spLocks noGrp="1"/>
          </p:cNvSpPr>
          <p:nvPr>
            <p:ph type="dt" idx="10"/>
          </p:nvPr>
        </p:nvSpPr>
        <p:spPr>
          <a:xfrm>
            <a:off x="651672" y="6366653"/>
            <a:ext cx="3041120" cy="365717"/>
          </a:xfrm>
          <a:prstGeom prst="rect">
            <a:avLst/>
          </a:prstGeom>
          <a:noFill/>
          <a:ln>
            <a:noFill/>
          </a:ln>
        </p:spPr>
        <p:txBody>
          <a:bodyPr spcFirstLastPara="1" wrap="square" lIns="108375" tIns="54175" rIns="108375" bIns="54175"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13" name="Google Shape;13;p65"/>
          <p:cNvSpPr txBox="1">
            <a:spLocks noGrp="1"/>
          </p:cNvSpPr>
          <p:nvPr>
            <p:ph type="ftr" idx="11"/>
          </p:nvPr>
        </p:nvSpPr>
        <p:spPr>
          <a:xfrm>
            <a:off x="4453072" y="6366653"/>
            <a:ext cx="4127235" cy="365717"/>
          </a:xfrm>
          <a:prstGeom prst="rect">
            <a:avLst/>
          </a:prstGeom>
          <a:noFill/>
          <a:ln>
            <a:noFill/>
          </a:ln>
        </p:spPr>
        <p:txBody>
          <a:bodyPr spcFirstLastPara="1" wrap="square" lIns="108375" tIns="54175" rIns="108375" bIns="54175"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14" name="Google Shape;14;p65"/>
          <p:cNvSpPr txBox="1">
            <a:spLocks noGrp="1"/>
          </p:cNvSpPr>
          <p:nvPr>
            <p:ph type="sldNum" idx="12"/>
          </p:nvPr>
        </p:nvSpPr>
        <p:spPr>
          <a:xfrm>
            <a:off x="9340587" y="6366653"/>
            <a:ext cx="3041120" cy="365717"/>
          </a:xfrm>
          <a:prstGeom prst="rect">
            <a:avLst/>
          </a:prstGeom>
          <a:noFill/>
          <a:ln>
            <a:noFill/>
          </a:ln>
        </p:spPr>
        <p:txBody>
          <a:bodyPr spcFirstLastPara="1" wrap="square" lIns="108375" tIns="54175" rIns="108375" bIns="54175"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2" y="3"/>
            <a:ext cx="13033374" cy="6869113"/>
          </a:xfrm>
          <a:prstGeom prst="rect">
            <a:avLst/>
          </a:prstGeom>
          <a:solidFill>
            <a:srgbClr val="3F3F3F"/>
          </a:solidFill>
          <a:ln>
            <a:noFill/>
          </a:ln>
        </p:spPr>
        <p:txBody>
          <a:bodyPr spcFirstLastPara="1" wrap="square" lIns="108375" tIns="54175" rIns="108375" bIns="54175" anchor="ctr" anchorCtr="0">
            <a:noAutofit/>
          </a:bodyPr>
          <a:lstStyle/>
          <a:p>
            <a:pPr marL="0" marR="0" lvl="0" indent="0" algn="ctr" rtl="0">
              <a:spcBef>
                <a:spcPts val="0"/>
              </a:spcBef>
              <a:spcAft>
                <a:spcPts val="0"/>
              </a:spcAft>
              <a:buNone/>
            </a:pPr>
            <a:endParaRPr sz="2100" b="0"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6414052" y="1786850"/>
            <a:ext cx="6363457" cy="2893796"/>
          </a:xfrm>
          <a:prstGeom prst="rect">
            <a:avLst/>
          </a:prstGeom>
          <a:noFill/>
          <a:ln>
            <a:noFill/>
          </a:ln>
        </p:spPr>
        <p:txBody>
          <a:bodyPr spcFirstLastPara="1" wrap="square" lIns="108375" tIns="54175" rIns="108375" bIns="54175" anchor="b" anchorCtr="0">
            <a:normAutofit/>
          </a:bodyPr>
          <a:lstStyle/>
          <a:p>
            <a:pPr marL="0" lvl="0" indent="0" algn="l" rtl="0">
              <a:spcBef>
                <a:spcPts val="0"/>
              </a:spcBef>
              <a:spcAft>
                <a:spcPts val="0"/>
              </a:spcAft>
              <a:buClr>
                <a:schemeClr val="lt1"/>
              </a:buClr>
              <a:buSzPts val="7100"/>
              <a:buFont typeface="Calibri"/>
              <a:buNone/>
            </a:pPr>
            <a:r>
              <a:rPr lang="en-US" sz="7100" dirty="0">
                <a:solidFill>
                  <a:schemeClr val="lt1"/>
                </a:solidFill>
              </a:rPr>
              <a:t>   Data Analysis</a:t>
            </a:r>
            <a:br>
              <a:rPr lang="en-US" sz="7100" dirty="0">
                <a:solidFill>
                  <a:schemeClr val="lt1"/>
                </a:solidFill>
              </a:rPr>
            </a:br>
            <a:endParaRPr sz="7100" dirty="0">
              <a:solidFill>
                <a:schemeClr val="lt1"/>
              </a:solidFill>
            </a:endParaRPr>
          </a:p>
        </p:txBody>
      </p:sp>
      <p:sp>
        <p:nvSpPr>
          <p:cNvPr id="91" name="Google Shape;91;p1"/>
          <p:cNvSpPr txBox="1">
            <a:spLocks noGrp="1"/>
          </p:cNvSpPr>
          <p:nvPr>
            <p:ph type="subTitle" idx="1"/>
          </p:nvPr>
        </p:nvSpPr>
        <p:spPr>
          <a:xfrm>
            <a:off x="7212215" y="4758596"/>
            <a:ext cx="4965822" cy="1149723"/>
          </a:xfrm>
          <a:prstGeom prst="rect">
            <a:avLst/>
          </a:prstGeom>
          <a:noFill/>
          <a:ln>
            <a:noFill/>
          </a:ln>
        </p:spPr>
        <p:txBody>
          <a:bodyPr spcFirstLastPara="1" wrap="square" lIns="108375" tIns="54175" rIns="108375" bIns="54175" anchor="t" anchorCtr="0">
            <a:normAutofit/>
          </a:bodyPr>
          <a:lstStyle/>
          <a:p>
            <a:pPr marL="0" lvl="0" indent="0" algn="l" rtl="0">
              <a:spcBef>
                <a:spcPts val="0"/>
              </a:spcBef>
              <a:spcAft>
                <a:spcPts val="0"/>
              </a:spcAft>
              <a:buClr>
                <a:srgbClr val="888888"/>
              </a:buClr>
              <a:buSzPts val="2400"/>
              <a:buNone/>
            </a:pPr>
            <a:endParaRPr sz="2400" dirty="0">
              <a:solidFill>
                <a:schemeClr val="lt1"/>
              </a:solidFill>
            </a:endParaRPr>
          </a:p>
        </p:txBody>
      </p:sp>
      <p:sp>
        <p:nvSpPr>
          <p:cNvPr id="92" name="Google Shape;92;p1"/>
          <p:cNvSpPr/>
          <p:nvPr/>
        </p:nvSpPr>
        <p:spPr>
          <a:xfrm flipH="1">
            <a:off x="1" y="3"/>
            <a:ext cx="6598769" cy="6869113"/>
          </a:xfrm>
          <a:custGeom>
            <a:avLst/>
            <a:gdLst/>
            <a:ahLst/>
            <a:cxnLst/>
            <a:rect l="l" t="t" r="r" b="b"/>
            <a:pathLst>
              <a:path w="6172782" h="6858000" extrusionOk="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spcFirstLastPara="1" wrap="square" lIns="108375" tIns="54175" rIns="108375" bIns="54175" anchor="ctr" anchorCtr="0">
            <a:noAutofit/>
          </a:bodyPr>
          <a:lstStyle/>
          <a:p>
            <a:pPr marL="0" marR="0" lvl="0" indent="0" algn="ctr" rtl="0">
              <a:spcBef>
                <a:spcPts val="0"/>
              </a:spcBef>
              <a:spcAft>
                <a:spcPts val="0"/>
              </a:spcAft>
              <a:buNone/>
            </a:pPr>
            <a:endParaRPr sz="2100" b="0" i="0" u="none" strike="noStrike" cap="none">
              <a:solidFill>
                <a:srgbClr val="FFFFFF"/>
              </a:solidFill>
              <a:latin typeface="Calibri"/>
              <a:ea typeface="Calibri"/>
              <a:cs typeface="Calibri"/>
              <a:sym typeface="Calibri"/>
            </a:endParaRPr>
          </a:p>
        </p:txBody>
      </p:sp>
      <p:sp>
        <p:nvSpPr>
          <p:cNvPr id="93" name="Google Shape;93;p1"/>
          <p:cNvSpPr/>
          <p:nvPr/>
        </p:nvSpPr>
        <p:spPr>
          <a:xfrm>
            <a:off x="1" y="3"/>
            <a:ext cx="6439884" cy="6869113"/>
          </a:xfrm>
          <a:custGeom>
            <a:avLst/>
            <a:gdLst/>
            <a:ahLst/>
            <a:cxnLst/>
            <a:rect l="l" t="t" r="r" b="b"/>
            <a:pathLst>
              <a:path w="6024154" h="6858000" extrusionOk="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spcFirstLastPara="1" wrap="square" lIns="108375" tIns="54175" rIns="108375" bIns="54175" anchor="ctr" anchorCtr="0">
            <a:noAutofit/>
          </a:bodyPr>
          <a:lstStyle/>
          <a:p>
            <a:pPr marL="0" marR="0" lvl="0" indent="0" algn="ctr" rtl="0">
              <a:spcBef>
                <a:spcPts val="0"/>
              </a:spcBef>
              <a:spcAft>
                <a:spcPts val="0"/>
              </a:spcAft>
              <a:buNone/>
            </a:pPr>
            <a:endParaRPr sz="21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0"/>
          <p:cNvSpPr/>
          <p:nvPr/>
        </p:nvSpPr>
        <p:spPr>
          <a:xfrm>
            <a:off x="346417" y="320039"/>
            <a:ext cx="12441443" cy="6549073"/>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graphicFrame>
        <p:nvGraphicFramePr>
          <p:cNvPr id="180" name="Google Shape;180;p10"/>
          <p:cNvGraphicFramePr/>
          <p:nvPr>
            <p:extLst>
              <p:ext uri="{D42A27DB-BD31-4B8C-83A1-F6EECF244321}">
                <p14:modId xmlns:p14="http://schemas.microsoft.com/office/powerpoint/2010/main" val="3292946280"/>
              </p:ext>
            </p:extLst>
          </p:nvPr>
        </p:nvGraphicFramePr>
        <p:xfrm>
          <a:off x="3409970" y="320042"/>
          <a:ext cx="8575679" cy="6618367"/>
        </p:xfrm>
        <a:graphic>
          <a:graphicData uri="http://schemas.openxmlformats.org/drawingml/2006/table">
            <a:tbl>
              <a:tblPr>
                <a:noFill/>
                <a:tableStyleId>{35839ECA-C4AC-4007-A0A7-F78132143109}</a:tableStyleId>
              </a:tblPr>
              <a:tblGrid>
                <a:gridCol w="2820692">
                  <a:extLst>
                    <a:ext uri="{9D8B030D-6E8A-4147-A177-3AD203B41FA5}">
                      <a16:colId xmlns:a16="http://schemas.microsoft.com/office/drawing/2014/main" val="20000"/>
                    </a:ext>
                  </a:extLst>
                </a:gridCol>
                <a:gridCol w="2820692">
                  <a:extLst>
                    <a:ext uri="{9D8B030D-6E8A-4147-A177-3AD203B41FA5}">
                      <a16:colId xmlns:a16="http://schemas.microsoft.com/office/drawing/2014/main" val="20001"/>
                    </a:ext>
                  </a:extLst>
                </a:gridCol>
                <a:gridCol w="2934295">
                  <a:extLst>
                    <a:ext uri="{9D8B030D-6E8A-4147-A177-3AD203B41FA5}">
                      <a16:colId xmlns:a16="http://schemas.microsoft.com/office/drawing/2014/main" val="20002"/>
                    </a:ext>
                  </a:extLst>
                </a:gridCol>
              </a:tblGrid>
              <a:tr h="173640">
                <a:tc>
                  <a:txBody>
                    <a:bodyPr/>
                    <a:lstStyle/>
                    <a:p>
                      <a:pPr marL="0" marR="0" lvl="0" indent="0" algn="l" rtl="0">
                        <a:lnSpc>
                          <a:spcPct val="115000"/>
                        </a:lnSpc>
                        <a:spcBef>
                          <a:spcPts val="0"/>
                        </a:spcBef>
                        <a:spcAft>
                          <a:spcPts val="0"/>
                        </a:spcAft>
                        <a:buNone/>
                      </a:pPr>
                      <a:r>
                        <a:rPr lang="en-US" sz="1100" b="1" u="none" strike="noStrike" cap="none">
                          <a:solidFill>
                            <a:srgbClr val="365F91"/>
                          </a:solidFill>
                          <a:latin typeface="Arial"/>
                          <a:ea typeface="Arial"/>
                          <a:cs typeface="Arial"/>
                          <a:sym typeface="Arial"/>
                        </a:rPr>
                        <a:t>Type</a:t>
                      </a:r>
                      <a:endParaRPr sz="1100" u="none" strike="noStrike" cap="none">
                        <a:solidFill>
                          <a:srgbClr val="365F91"/>
                        </a:solidFill>
                        <a:latin typeface="Arial"/>
                        <a:ea typeface="Arial"/>
                        <a:cs typeface="Arial"/>
                        <a:sym typeface="Arial"/>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lvl="0" indent="0" algn="l" rtl="0">
                        <a:spcBef>
                          <a:spcPts val="0"/>
                        </a:spcBef>
                        <a:spcAft>
                          <a:spcPts val="0"/>
                        </a:spcAft>
                        <a:buNone/>
                      </a:pPr>
                      <a:r>
                        <a:rPr lang="en-US" sz="1100" b="1" u="none" strike="noStrike" cap="none">
                          <a:solidFill>
                            <a:srgbClr val="365F91"/>
                          </a:solidFill>
                          <a:latin typeface="Arial"/>
                          <a:ea typeface="Arial"/>
                          <a:cs typeface="Arial"/>
                          <a:sym typeface="Arial"/>
                        </a:rPr>
                        <a:t>Type code</a:t>
                      </a:r>
                      <a:endParaRPr sz="1100" u="none" strike="noStrike" cap="none">
                        <a:solidFill>
                          <a:srgbClr val="365F91"/>
                        </a:solidFill>
                        <a:latin typeface="Arial"/>
                        <a:ea typeface="Arial"/>
                        <a:cs typeface="Arial"/>
                        <a:sym typeface="Arial"/>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lvl="0" indent="0" algn="l" rtl="0">
                        <a:spcBef>
                          <a:spcPts val="0"/>
                        </a:spcBef>
                        <a:spcAft>
                          <a:spcPts val="0"/>
                        </a:spcAft>
                        <a:buNone/>
                      </a:pPr>
                      <a:r>
                        <a:rPr lang="en-US" sz="1100" b="1" u="none" strike="noStrike" cap="none">
                          <a:solidFill>
                            <a:srgbClr val="365F91"/>
                          </a:solidFill>
                          <a:latin typeface="Arial"/>
                          <a:ea typeface="Arial"/>
                          <a:cs typeface="Arial"/>
                          <a:sym typeface="Arial"/>
                        </a:rPr>
                        <a:t>Description int8</a:t>
                      </a:r>
                      <a:endParaRPr sz="1100" u="none" strike="noStrike" cap="none">
                        <a:solidFill>
                          <a:srgbClr val="365F91"/>
                        </a:solidFill>
                        <a:latin typeface="Arial"/>
                        <a:ea typeface="Arial"/>
                        <a:cs typeface="Arial"/>
                        <a:sym typeface="Arial"/>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00"/>
                  </a:ext>
                </a:extLst>
              </a:tr>
              <a:tr h="495041">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int8, uint8</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i1, u1</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dirty="0">
                          <a:solidFill>
                            <a:srgbClr val="365F91"/>
                          </a:solidFill>
                          <a:latin typeface="Arial"/>
                          <a:ea typeface="Arial"/>
                          <a:cs typeface="Arial"/>
                          <a:sym typeface="Arial"/>
                        </a:rPr>
                        <a:t>Signed and unsigned 8-bit (1 byte) integer types  Byte (-128 to 127) , Unsigned integer (0 to 255)</a:t>
                      </a:r>
                      <a:endParaRPr dirty="0"/>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1"/>
                  </a:ext>
                </a:extLst>
              </a:tr>
              <a:tr h="495041">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int16, uint16</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dirty="0">
                          <a:solidFill>
                            <a:srgbClr val="365F91"/>
                          </a:solidFill>
                          <a:latin typeface="Arial"/>
                          <a:ea typeface="Arial"/>
                          <a:cs typeface="Arial"/>
                          <a:sym typeface="Arial"/>
                        </a:rPr>
                        <a:t>i2, u2</a:t>
                      </a:r>
                      <a:endParaRPr dirty="0"/>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dirty="0">
                          <a:solidFill>
                            <a:srgbClr val="365F91"/>
                          </a:solidFill>
                          <a:latin typeface="Arial"/>
                          <a:ea typeface="Arial"/>
                          <a:cs typeface="Arial"/>
                          <a:sym typeface="Arial"/>
                        </a:rPr>
                        <a:t>Signed and unsigned 16-bit integer types.</a:t>
                      </a:r>
                    </a:p>
                    <a:p>
                      <a:pPr marL="0" marR="0" lvl="0" indent="0" algn="l" rtl="0">
                        <a:spcBef>
                          <a:spcPts val="0"/>
                        </a:spcBef>
                        <a:spcAft>
                          <a:spcPts val="0"/>
                        </a:spcAft>
                        <a:buNone/>
                      </a:pPr>
                      <a:r>
                        <a:rPr lang="en-IN" sz="1100" dirty="0">
                          <a:solidFill>
                            <a:schemeClr val="bg2"/>
                          </a:solidFill>
                        </a:rPr>
                        <a:t>Integer (-32768 to 32767), Unsigned integer (0 to 65535)</a:t>
                      </a:r>
                      <a:endParaRPr sz="1100" dirty="0">
                        <a:solidFill>
                          <a:schemeClr val="bg2"/>
                        </a:solidFill>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95041">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int32, uint32</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i4, u4</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dirty="0">
                          <a:solidFill>
                            <a:srgbClr val="365F91"/>
                          </a:solidFill>
                          <a:latin typeface="Arial"/>
                          <a:ea typeface="Arial"/>
                          <a:cs typeface="Arial"/>
                          <a:sym typeface="Arial"/>
                        </a:rPr>
                        <a:t>Signed and unsigned 32-bit integer types</a:t>
                      </a:r>
                    </a:p>
                    <a:p>
                      <a:pPr marL="0" marR="0" lvl="0" indent="0" algn="l" rtl="0">
                        <a:spcBef>
                          <a:spcPts val="0"/>
                        </a:spcBef>
                        <a:spcAft>
                          <a:spcPts val="0"/>
                        </a:spcAft>
                        <a:buNone/>
                      </a:pPr>
                      <a:r>
                        <a:rPr lang="en-US" sz="1100" u="none" strike="noStrike" cap="none" dirty="0">
                          <a:solidFill>
                            <a:srgbClr val="365F91"/>
                          </a:solidFill>
                          <a:latin typeface="Arial"/>
                          <a:cs typeface="Arial"/>
                          <a:sym typeface="Arial"/>
                        </a:rPr>
                        <a:t> Integer (-2147483648 to 2147483647) , Unsigned integer (0 to 4294967295)</a:t>
                      </a:r>
                      <a:endParaRPr dirty="0"/>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3"/>
                  </a:ext>
                </a:extLst>
              </a:tr>
              <a:tr h="630429">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int64, uint64</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i8, u8</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dirty="0">
                          <a:solidFill>
                            <a:srgbClr val="365F91"/>
                          </a:solidFill>
                          <a:latin typeface="Arial"/>
                          <a:ea typeface="Arial"/>
                          <a:cs typeface="Arial"/>
                          <a:sym typeface="Arial"/>
                        </a:rPr>
                        <a:t>Signed and unsigned 64-bit integer types</a:t>
                      </a:r>
                    </a:p>
                    <a:p>
                      <a:pPr marL="0" marR="0" lvl="0" indent="0" algn="l" rtl="0">
                        <a:spcBef>
                          <a:spcPts val="0"/>
                        </a:spcBef>
                        <a:spcAft>
                          <a:spcPts val="0"/>
                        </a:spcAft>
                        <a:buNone/>
                      </a:pPr>
                      <a:r>
                        <a:rPr lang="en-US" sz="1100" u="none" strike="noStrike" cap="none" dirty="0">
                          <a:solidFill>
                            <a:srgbClr val="365F91"/>
                          </a:solidFill>
                          <a:latin typeface="Arial"/>
                          <a:cs typeface="Arial"/>
                          <a:sym typeface="Arial"/>
                        </a:rPr>
                        <a:t> (-9223372036854775808 to 9223372036854775807) , Unsigned integer (0 to 18446744073709551615)</a:t>
                      </a:r>
                      <a:endParaRPr dirty="0"/>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97728">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float16 </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f2</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Half-precision floating point</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5"/>
                  </a:ext>
                </a:extLst>
              </a:tr>
              <a:tr h="461357">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float32 </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f4 or f</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dirty="0">
                          <a:solidFill>
                            <a:srgbClr val="365F91"/>
                          </a:solidFill>
                          <a:latin typeface="Arial"/>
                          <a:ea typeface="Arial"/>
                          <a:cs typeface="Arial"/>
                          <a:sym typeface="Arial"/>
                        </a:rPr>
                        <a:t>Standard single-precision floating point; compatible with C float</a:t>
                      </a:r>
                      <a:endParaRPr dirty="0"/>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659061">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float64</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f8 or d</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dirty="0">
                          <a:solidFill>
                            <a:srgbClr val="365F91"/>
                          </a:solidFill>
                          <a:latin typeface="Arial"/>
                          <a:ea typeface="Arial"/>
                          <a:cs typeface="Arial"/>
                          <a:sym typeface="Arial"/>
                        </a:rPr>
                        <a:t>Standard double-precision floating point; compatible with C double and Python float object</a:t>
                      </a:r>
                      <a:endParaRPr dirty="0"/>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7"/>
                  </a:ext>
                </a:extLst>
              </a:tr>
              <a:tr h="197728">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float128</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f16 or g</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Extended-precision floating point</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461357">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complex64</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C8,c16</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Complex numbers represented by two 32, 64, or 128 floats, respectively</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9"/>
                  </a:ext>
                </a:extLst>
              </a:tr>
              <a:tr h="173640">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complex128,</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c32</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u="none" strike="noStrike" cap="none">
                        <a:solidFill>
                          <a:srgbClr val="365F91"/>
                        </a:solidFill>
                        <a:latin typeface="Arial"/>
                        <a:ea typeface="Arial"/>
                        <a:cs typeface="Arial"/>
                        <a:sym typeface="Arial"/>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263629">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bool </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 ? </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Boolean type storing True and False values</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11"/>
                  </a:ext>
                </a:extLst>
              </a:tr>
              <a:tr h="395432">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object</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dirty="0">
                          <a:solidFill>
                            <a:srgbClr val="365F91"/>
                          </a:solidFill>
                          <a:latin typeface="Arial"/>
                          <a:ea typeface="Arial"/>
                          <a:cs typeface="Arial"/>
                          <a:sym typeface="Arial"/>
                        </a:rPr>
                        <a:t>0</a:t>
                      </a:r>
                      <a:endParaRPr dirty="0"/>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Python object type; a value can be any Python object</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2"/>
                  </a:ext>
                </a:extLst>
              </a:tr>
              <a:tr h="659061">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string_ </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S</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Fixed-length ASCII string type (1 byte per character); for example, to create a string dtype with length 10, use 'S10'</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13"/>
                  </a:ext>
                </a:extLst>
              </a:tr>
              <a:tr h="790888">
                <a:tc>
                  <a:txBody>
                    <a:bodyPr/>
                    <a:lstStyle/>
                    <a:p>
                      <a:pPr marL="0" marR="0" lvl="0" indent="0" algn="l" rtl="0">
                        <a:lnSpc>
                          <a:spcPct val="115000"/>
                        </a:lnSpc>
                        <a:spcBef>
                          <a:spcPts val="0"/>
                        </a:spcBef>
                        <a:spcAft>
                          <a:spcPts val="0"/>
                        </a:spcAft>
                        <a:buNone/>
                      </a:pPr>
                      <a:r>
                        <a:rPr lang="en-US" sz="1100" u="none" strike="noStrike" cap="none">
                          <a:solidFill>
                            <a:srgbClr val="365F91"/>
                          </a:solidFill>
                          <a:latin typeface="Arial"/>
                          <a:ea typeface="Arial"/>
                          <a:cs typeface="Arial"/>
                          <a:sym typeface="Arial"/>
                        </a:rPr>
                        <a:t>unicode_ </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a:solidFill>
                            <a:srgbClr val="365F91"/>
                          </a:solidFill>
                          <a:latin typeface="Arial"/>
                          <a:ea typeface="Arial"/>
                          <a:cs typeface="Arial"/>
                          <a:sym typeface="Arial"/>
                        </a:rPr>
                        <a:t>U</a:t>
                      </a:r>
                      <a:endParaRPr/>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lvl="0" indent="0" algn="l" rtl="0">
                        <a:spcBef>
                          <a:spcPts val="0"/>
                        </a:spcBef>
                        <a:spcAft>
                          <a:spcPts val="0"/>
                        </a:spcAft>
                        <a:buNone/>
                      </a:pPr>
                      <a:r>
                        <a:rPr lang="en-US" sz="1100" u="none" strike="noStrike" cap="none" dirty="0">
                          <a:solidFill>
                            <a:srgbClr val="365F91"/>
                          </a:solidFill>
                          <a:latin typeface="Arial"/>
                          <a:ea typeface="Arial"/>
                          <a:cs typeface="Arial"/>
                          <a:sym typeface="Arial"/>
                        </a:rPr>
                        <a:t>Fixed-length Unicode type (number of bytes platform specific); same specification semantics as string_ (e.g., 'U10')</a:t>
                      </a:r>
                      <a:endParaRPr dirty="0"/>
                    </a:p>
                  </a:txBody>
                  <a:tcPr marL="72700" marR="727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
        <p:nvSpPr>
          <p:cNvPr id="181" name="Google Shape;181;p10"/>
          <p:cNvSpPr txBox="1"/>
          <p:nvPr/>
        </p:nvSpPr>
        <p:spPr>
          <a:xfrm>
            <a:off x="621122" y="2714478"/>
            <a:ext cx="186175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366092"/>
                </a:solidFill>
                <a:latin typeface="Calibri"/>
                <a:ea typeface="Calibri"/>
                <a:cs typeface="Calibri"/>
                <a:sym typeface="Calibri"/>
              </a:rPr>
              <a:t>NumPy Datatypes</a:t>
            </a:r>
            <a:endParaRPr sz="2800">
              <a:solidFill>
                <a:srgbClr val="366092"/>
              </a:solidFill>
              <a:latin typeface="Calibri"/>
              <a:ea typeface="Calibri"/>
              <a:cs typeface="Calibri"/>
              <a:sym typeface="Calibri"/>
            </a:endParaRPr>
          </a:p>
        </p:txBody>
      </p:sp>
      <p:cxnSp>
        <p:nvCxnSpPr>
          <p:cNvPr id="182" name="Google Shape;182;p10"/>
          <p:cNvCxnSpPr/>
          <p:nvPr/>
        </p:nvCxnSpPr>
        <p:spPr>
          <a:xfrm>
            <a:off x="2638027" y="2210420"/>
            <a:ext cx="0" cy="2304256"/>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0"/>
          <p:cNvSpPr/>
          <p:nvPr/>
        </p:nvSpPr>
        <p:spPr>
          <a:xfrm>
            <a:off x="0" y="0"/>
            <a:ext cx="13033375" cy="6710289"/>
          </a:xfrm>
          <a:prstGeom prst="rect">
            <a:avLst/>
          </a:prstGeom>
          <a:solidFill>
            <a:schemeClr val="dk1">
              <a:alpha val="7843"/>
            </a:schemeClr>
          </a:solidFill>
          <a:ln>
            <a:noFill/>
          </a:ln>
        </p:spPr>
        <p:txBody>
          <a:bodyPr spcFirstLastPara="1" wrap="square" lIns="91425" tIns="45700" rIns="91425" bIns="45700" anchor="ctr" anchorCtr="0">
            <a:noAutofit/>
          </a:bodyPr>
          <a:lstStyle/>
          <a:p>
            <a:pPr lvl="0" algn="ctr"/>
            <a:r>
              <a:rPr lang="en-US" dirty="0"/>
              <a:t>                               </a:t>
            </a: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endParaRPr lang="en-US" sz="1600" dirty="0">
              <a:latin typeface="Times New Roman" panose="02020603050405020304" pitchFamily="18" charset="0"/>
              <a:cs typeface="Times New Roman" panose="02020603050405020304" pitchFamily="18" charset="0"/>
            </a:endParaRPr>
          </a:p>
          <a:p>
            <a:pPr lvl="0" algn="ctr"/>
            <a:r>
              <a:rPr lang="en-US" sz="16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term "</a:t>
            </a:r>
            <a:r>
              <a:rPr lang="en-US" sz="2400" b="1" dirty="0">
                <a:latin typeface="Times New Roman" panose="02020603050405020304" pitchFamily="18" charset="0"/>
                <a:cs typeface="Times New Roman" panose="02020603050405020304" pitchFamily="18" charset="0"/>
              </a:rPr>
              <a:t>unsigned</a:t>
            </a:r>
            <a:r>
              <a:rPr lang="en-US" sz="2400" dirty="0">
                <a:latin typeface="Times New Roman" panose="02020603050405020304" pitchFamily="18" charset="0"/>
                <a:cs typeface="Times New Roman" panose="02020603050405020304" pitchFamily="18" charset="0"/>
              </a:rPr>
              <a:t>" in computer programming indicates a </a:t>
            </a:r>
            <a:r>
              <a:rPr lang="en-US" sz="2400" b="1" dirty="0">
                <a:latin typeface="Times New Roman" panose="02020603050405020304" pitchFamily="18" charset="0"/>
                <a:cs typeface="Times New Roman" panose="02020603050405020304" pitchFamily="18" charset="0"/>
              </a:rPr>
              <a:t>variable</a:t>
            </a:r>
            <a:r>
              <a:rPr lang="en-US" sz="2400" dirty="0">
                <a:latin typeface="Times New Roman" panose="02020603050405020304" pitchFamily="18" charset="0"/>
                <a:cs typeface="Times New Roman" panose="02020603050405020304" pitchFamily="18" charset="0"/>
              </a:rPr>
              <a:t> that can hold only positive numbers. </a:t>
            </a:r>
          </a:p>
          <a:p>
            <a:pPr lvl="0" algn="ctr"/>
            <a:endParaRPr lang="en-US" sz="2400" dirty="0">
              <a:latin typeface="Times New Roman" panose="02020603050405020304" pitchFamily="18" charset="0"/>
              <a:cs typeface="Times New Roman" panose="02020603050405020304" pitchFamily="18" charset="0"/>
            </a:endParaRPr>
          </a:p>
          <a:p>
            <a:pPr lvl="0" algn="ctr"/>
            <a:r>
              <a:rPr lang="en-US" sz="2400" dirty="0">
                <a:latin typeface="Times New Roman" panose="02020603050405020304" pitchFamily="18" charset="0"/>
                <a:cs typeface="Times New Roman" panose="02020603050405020304" pitchFamily="18" charset="0"/>
              </a:rPr>
              <a:t>                          The term "</a:t>
            </a:r>
            <a:r>
              <a:rPr lang="en-US" sz="2400" b="1" dirty="0">
                <a:latin typeface="Times New Roman" panose="02020603050405020304" pitchFamily="18" charset="0"/>
                <a:cs typeface="Times New Roman" panose="02020603050405020304" pitchFamily="18" charset="0"/>
              </a:rPr>
              <a:t>signed</a:t>
            </a:r>
            <a:r>
              <a:rPr lang="en-US" sz="2400" dirty="0">
                <a:latin typeface="Times New Roman" panose="02020603050405020304" pitchFamily="18" charset="0"/>
                <a:cs typeface="Times New Roman" panose="02020603050405020304" pitchFamily="18" charset="0"/>
              </a:rPr>
              <a:t>" in computer code indicates that a </a:t>
            </a:r>
            <a:r>
              <a:rPr lang="en-US" sz="2400" b="1" dirty="0">
                <a:latin typeface="Times New Roman" panose="02020603050405020304" pitchFamily="18" charset="0"/>
                <a:cs typeface="Times New Roman" panose="02020603050405020304" pitchFamily="18" charset="0"/>
              </a:rPr>
              <a:t>variable</a:t>
            </a:r>
            <a:r>
              <a:rPr lang="en-US" sz="2400" dirty="0">
                <a:latin typeface="Times New Roman" panose="02020603050405020304" pitchFamily="18" charset="0"/>
                <a:cs typeface="Times New Roman" panose="02020603050405020304" pitchFamily="18" charset="0"/>
              </a:rPr>
              <a:t> can hold negative and positive values</a:t>
            </a:r>
            <a:r>
              <a:rPr lang="en-US" sz="1600" dirty="0">
                <a:latin typeface="Times New Roman" panose="02020603050405020304" pitchFamily="18" charset="0"/>
                <a:cs typeface="Times New Roman" panose="02020603050405020304" pitchFamily="18" charset="0"/>
              </a:rPr>
              <a:t>.</a:t>
            </a:r>
          </a:p>
          <a:p>
            <a:pPr lvl="0" algn="ctr"/>
            <a:endParaRPr lang="en-US" sz="1600" dirty="0">
              <a:latin typeface="Times New Roman" panose="02020603050405020304" pitchFamily="18" charset="0"/>
              <a:cs typeface="Times New Roman" panose="02020603050405020304" pitchFamily="18" charset="0"/>
            </a:endParaRPr>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r>
              <a:rPr lang="en-US" dirty="0"/>
              <a:t> </a:t>
            </a:r>
            <a:endParaRPr sz="2100" dirty="0">
              <a:solidFill>
                <a:schemeClr val="lt1"/>
              </a:solidFill>
              <a:latin typeface="Calibri"/>
              <a:ea typeface="Calibri"/>
              <a:cs typeface="Calibri"/>
              <a:sym typeface="Calibri"/>
            </a:endParaRPr>
          </a:p>
        </p:txBody>
      </p:sp>
      <p:cxnSp>
        <p:nvCxnSpPr>
          <p:cNvPr id="182" name="Google Shape;182;p10"/>
          <p:cNvCxnSpPr/>
          <p:nvPr/>
        </p:nvCxnSpPr>
        <p:spPr>
          <a:xfrm>
            <a:off x="1765831" y="2083811"/>
            <a:ext cx="0" cy="2304256"/>
          </a:xfrm>
          <a:prstGeom prst="straightConnector1">
            <a:avLst/>
          </a:prstGeom>
          <a:noFill/>
          <a:ln w="9525" cap="flat" cmpd="sng">
            <a:solidFill>
              <a:schemeClr val="dk1"/>
            </a:solidFill>
            <a:prstDash val="solid"/>
            <a:round/>
            <a:headEnd type="none" w="sm" len="sm"/>
            <a:tailEnd type="none" w="sm" len="sm"/>
          </a:ln>
        </p:spPr>
      </p:cxnSp>
    </p:spTree>
    <p:extLst>
      <p:ext uri="{BB962C8B-B14F-4D97-AF65-F5344CB8AC3E}">
        <p14:creationId xmlns:p14="http://schemas.microsoft.com/office/powerpoint/2010/main" val="93026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1"/>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189" name="Google Shape;189;p11"/>
          <p:cNvSpPr txBox="1"/>
          <p:nvPr/>
        </p:nvSpPr>
        <p:spPr>
          <a:xfrm>
            <a:off x="1008988" y="1274318"/>
            <a:ext cx="5352554"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np.array([[1., 2., 3.],</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[4., 5., 6.]])</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Out: array([[ 1.,  2.,  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[ 4.,  5.,  6.]])</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arr</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Out: array([[  1.,   4.,   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  25.,  36.]])</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arr</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Out: array([[ 0.,  0.,  0.],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  0.,  0.]])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1 /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array([[ 1.    ,  0.5   ,  0.3333],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[ 0.25  ,  0.2   ,  0.1667]])</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190" name="Google Shape;190;p11"/>
          <p:cNvSpPr txBox="1"/>
          <p:nvPr/>
        </p:nvSpPr>
        <p:spPr>
          <a:xfrm>
            <a:off x="6594262" y="1706364"/>
            <a:ext cx="5585274" cy="36471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0.5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array([[ 1.    ,  1.4142,  1.7321],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[ 2.    ,  2.2361,  2.4495]])</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 = np.array([[0., 4., 1.],</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[7., 2., 12.]])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0.,   4.,   1.],</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7.,   2.,  12.]])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 &gt; arr</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Out: array([[False,  True, False],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True, False,  True]], dtype=bool)</a:t>
            </a:r>
            <a:endParaRPr sz="2100">
              <a:solidFill>
                <a:schemeClr val="dk1"/>
              </a:solidFill>
              <a:latin typeface="Calibri"/>
              <a:ea typeface="Calibri"/>
              <a:cs typeface="Calibri"/>
              <a:sym typeface="Calibri"/>
            </a:endParaRPr>
          </a:p>
        </p:txBody>
      </p:sp>
      <p:cxnSp>
        <p:nvCxnSpPr>
          <p:cNvPr id="191" name="Google Shape;191;p11"/>
          <p:cNvCxnSpPr/>
          <p:nvPr/>
        </p:nvCxnSpPr>
        <p:spPr>
          <a:xfrm>
            <a:off x="6206396" y="1562348"/>
            <a:ext cx="0" cy="3528392"/>
          </a:xfrm>
          <a:prstGeom prst="straightConnector1">
            <a:avLst/>
          </a:prstGeom>
          <a:noFill/>
          <a:ln w="9525" cap="flat" cmpd="sng">
            <a:solidFill>
              <a:schemeClr val="dk1"/>
            </a:solidFill>
            <a:prstDash val="solid"/>
            <a:round/>
            <a:headEnd type="none" w="sm" len="sm"/>
            <a:tailEnd type="none" w="sm" len="sm"/>
          </a:ln>
        </p:spPr>
      </p:cxnSp>
      <p:sp>
        <p:nvSpPr>
          <p:cNvPr id="192" name="Google Shape;192;p11"/>
          <p:cNvSpPr txBox="1"/>
          <p:nvPr/>
        </p:nvSpPr>
        <p:spPr>
          <a:xfrm>
            <a:off x="4344639" y="554236"/>
            <a:ext cx="5119833" cy="8463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366092"/>
                </a:solidFill>
                <a:latin typeface="Calibri"/>
                <a:ea typeface="Calibri"/>
                <a:cs typeface="Calibri"/>
                <a:sym typeface="Calibri"/>
              </a:rPr>
              <a:t>Arithmetic with NumPy</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170" name="Google Shape;170;p9"/>
          <p:cNvSpPr/>
          <p:nvPr/>
        </p:nvSpPr>
        <p:spPr>
          <a:xfrm>
            <a:off x="2" y="-9927"/>
            <a:ext cx="184731" cy="47705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700"/>
              <a:buFont typeface="Calibri"/>
              <a:buNone/>
            </a:pPr>
            <a:endParaRPr sz="7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graphicFrame>
        <p:nvGraphicFramePr>
          <p:cNvPr id="171" name="Google Shape;171;p9"/>
          <p:cNvGraphicFramePr/>
          <p:nvPr>
            <p:extLst>
              <p:ext uri="{D42A27DB-BD31-4B8C-83A1-F6EECF244321}">
                <p14:modId xmlns:p14="http://schemas.microsoft.com/office/powerpoint/2010/main" val="18669493"/>
              </p:ext>
            </p:extLst>
          </p:nvPr>
        </p:nvGraphicFramePr>
        <p:xfrm>
          <a:off x="5120371" y="1146038"/>
          <a:ext cx="7395500" cy="4776904"/>
        </p:xfrm>
        <a:graphic>
          <a:graphicData uri="http://schemas.openxmlformats.org/drawingml/2006/table">
            <a:tbl>
              <a:tblPr>
                <a:noFill/>
                <a:tableStyleId>{35839ECA-C4AC-4007-A0A7-F78132143109}</a:tableStyleId>
              </a:tblPr>
              <a:tblGrid>
                <a:gridCol w="2926650">
                  <a:extLst>
                    <a:ext uri="{9D8B030D-6E8A-4147-A177-3AD203B41FA5}">
                      <a16:colId xmlns:a16="http://schemas.microsoft.com/office/drawing/2014/main" val="20000"/>
                    </a:ext>
                  </a:extLst>
                </a:gridCol>
                <a:gridCol w="4468850">
                  <a:extLst>
                    <a:ext uri="{9D8B030D-6E8A-4147-A177-3AD203B41FA5}">
                      <a16:colId xmlns:a16="http://schemas.microsoft.com/office/drawing/2014/main" val="20001"/>
                    </a:ext>
                  </a:extLst>
                </a:gridCol>
              </a:tblGrid>
              <a:tr h="168625">
                <a:tc>
                  <a:txBody>
                    <a:bodyPr/>
                    <a:lstStyle/>
                    <a:p>
                      <a:pPr marL="0" marR="0" lvl="0" indent="0" algn="l" rtl="0">
                        <a:spcBef>
                          <a:spcPts val="0"/>
                        </a:spcBef>
                        <a:spcAft>
                          <a:spcPts val="0"/>
                        </a:spcAft>
                        <a:buNone/>
                      </a:pPr>
                      <a:r>
                        <a:rPr lang="en-US" sz="1200" b="1" u="none" strike="noStrike" cap="none">
                          <a:solidFill>
                            <a:srgbClr val="365F91"/>
                          </a:solidFill>
                          <a:latin typeface="Arial"/>
                          <a:ea typeface="Arial"/>
                          <a:cs typeface="Arial"/>
                          <a:sym typeface="Arial"/>
                        </a:rPr>
                        <a:t>Function </a:t>
                      </a:r>
                      <a:endParaRPr sz="1200" u="none" strike="noStrike" cap="none">
                        <a:solidFill>
                          <a:srgbClr val="365F91"/>
                        </a:solidFill>
                        <a:latin typeface="Arial"/>
                        <a:ea typeface="Arial"/>
                        <a:cs typeface="Arial"/>
                        <a:sym typeface="Arial"/>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lvl="0" indent="0" algn="l" rtl="0">
                        <a:spcBef>
                          <a:spcPts val="0"/>
                        </a:spcBef>
                        <a:spcAft>
                          <a:spcPts val="0"/>
                        </a:spcAft>
                        <a:buNone/>
                      </a:pPr>
                      <a:r>
                        <a:rPr lang="en-US" sz="1200" b="1" u="none" strike="noStrike" cap="none">
                          <a:solidFill>
                            <a:srgbClr val="365F91"/>
                          </a:solidFill>
                          <a:latin typeface="Arial"/>
                          <a:ea typeface="Arial"/>
                          <a:cs typeface="Arial"/>
                          <a:sym typeface="Arial"/>
                        </a:rPr>
                        <a:t>Description</a:t>
                      </a:r>
                      <a:endParaRPr sz="1200" u="none" strike="noStrike" cap="none">
                        <a:solidFill>
                          <a:srgbClr val="365F91"/>
                        </a:solidFill>
                        <a:latin typeface="Arial"/>
                        <a:ea typeface="Arial"/>
                        <a:cs typeface="Arial"/>
                        <a:sym typeface="Arial"/>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00"/>
                  </a:ext>
                </a:extLst>
              </a:tr>
              <a:tr h="858400">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Array</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Convert input data (list, tuple, array, or other sequence type) to an ndarray either by inferring a dtype or explicitly specifying a dtype; copies the input data by default</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1"/>
                  </a:ext>
                </a:extLst>
              </a:tr>
              <a:tr h="353825">
                <a:tc>
                  <a:txBody>
                    <a:bodyPr/>
                    <a:lstStyle/>
                    <a:p>
                      <a:pPr marL="0" marR="0" lvl="0" indent="0" algn="l" rtl="0">
                        <a:lnSpc>
                          <a:spcPct val="115000"/>
                        </a:lnSpc>
                        <a:spcBef>
                          <a:spcPts val="0"/>
                        </a:spcBef>
                        <a:spcAft>
                          <a:spcPts val="0"/>
                        </a:spcAft>
                        <a:buNone/>
                      </a:pPr>
                      <a:r>
                        <a:rPr lang="en-US" sz="1200" u="none" strike="noStrike" cap="none" dirty="0" err="1">
                          <a:solidFill>
                            <a:srgbClr val="365F91"/>
                          </a:solidFill>
                          <a:latin typeface="Arial"/>
                          <a:ea typeface="Arial"/>
                          <a:cs typeface="Arial"/>
                          <a:sym typeface="Arial"/>
                        </a:rPr>
                        <a:t>arange</a:t>
                      </a:r>
                      <a:endParaRPr dirty="0"/>
                    </a:p>
                  </a:txBody>
                  <a:tcPr marL="73875" marR="73875"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None/>
                      </a:pPr>
                      <a:r>
                        <a:rPr lang="en-US" sz="1200" u="none" strike="noStrike" cap="none" dirty="0">
                          <a:solidFill>
                            <a:srgbClr val="365F91"/>
                          </a:solidFill>
                          <a:latin typeface="Arial"/>
                          <a:ea typeface="Arial"/>
                          <a:cs typeface="Arial"/>
                          <a:sym typeface="Arial"/>
                        </a:rPr>
                        <a:t>Like the built-in range but returns an </a:t>
                      </a:r>
                      <a:r>
                        <a:rPr lang="en-US" sz="1200" u="none" strike="noStrike" cap="none" dirty="0" err="1">
                          <a:solidFill>
                            <a:srgbClr val="365F91"/>
                          </a:solidFill>
                          <a:latin typeface="Arial"/>
                          <a:ea typeface="Arial"/>
                          <a:cs typeface="Arial"/>
                          <a:sym typeface="Arial"/>
                        </a:rPr>
                        <a:t>ndarray</a:t>
                      </a:r>
                      <a:r>
                        <a:rPr lang="en-US" sz="1200" u="none" strike="noStrike" cap="none" dirty="0">
                          <a:solidFill>
                            <a:srgbClr val="365F91"/>
                          </a:solidFill>
                          <a:latin typeface="Arial"/>
                          <a:ea typeface="Arial"/>
                          <a:cs typeface="Arial"/>
                          <a:sym typeface="Arial"/>
                        </a:rPr>
                        <a:t> instead of a list</a:t>
                      </a:r>
                      <a:endParaRPr dirty="0"/>
                    </a:p>
                  </a:txBody>
                  <a:tcPr marL="73875" marR="73875"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3"/>
                  </a:ext>
                </a:extLst>
              </a:tr>
              <a:tr h="594275">
                <a:tc>
                  <a:txBody>
                    <a:bodyPr/>
                    <a:lstStyle/>
                    <a:p>
                      <a:pPr marL="0" marR="0" lvl="0" indent="0" algn="l" rtl="0">
                        <a:lnSpc>
                          <a:spcPct val="115000"/>
                        </a:lnSpc>
                        <a:spcBef>
                          <a:spcPts val="0"/>
                        </a:spcBef>
                        <a:spcAft>
                          <a:spcPts val="0"/>
                        </a:spcAft>
                        <a:buNone/>
                      </a:pPr>
                      <a:r>
                        <a:rPr lang="en-US" sz="1200" u="none" strike="noStrike" cap="none" dirty="0">
                          <a:solidFill>
                            <a:srgbClr val="365F91"/>
                          </a:solidFill>
                          <a:latin typeface="Arial"/>
                          <a:ea typeface="Arial"/>
                          <a:cs typeface="Arial"/>
                          <a:sym typeface="Arial"/>
                        </a:rPr>
                        <a:t>ones</a:t>
                      </a:r>
                      <a:endParaRPr dirty="0"/>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ones_like</a:t>
                      </a:r>
                      <a:endParaRPr/>
                    </a:p>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Produce an array of all 1s with the given shape and dtype; ones_like takes another array and</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53825">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ones_like</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produces a ones array of the same shape and dtype</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5"/>
                  </a:ext>
                </a:extLst>
              </a:tr>
              <a:tr h="353825">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zeros,</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Like ones and ones_like but producing arrays of 0s instead</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538575">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empty,</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Create new arrays by allocating new memory, but do not populate with any values like ones and</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7"/>
                  </a:ext>
                </a:extLst>
              </a:tr>
              <a:tr h="195250">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empty_like</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zeros</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462225">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full,</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Produce an array of the given shape and dtype with all values set to the indicated “fill value”</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9"/>
                  </a:ext>
                </a:extLst>
              </a:tr>
              <a:tr h="462225">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full_like</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full_like takes another array and produces a filled array of the same shape and dtype</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396200">
                <a:tc>
                  <a:txBody>
                    <a:bodyPr/>
                    <a:lstStyle/>
                    <a:p>
                      <a:pPr marL="0" marR="0" lvl="0" indent="0" algn="l" rtl="0">
                        <a:lnSpc>
                          <a:spcPct val="115000"/>
                        </a:lnSpc>
                        <a:spcBef>
                          <a:spcPts val="0"/>
                        </a:spcBef>
                        <a:spcAft>
                          <a:spcPts val="0"/>
                        </a:spcAft>
                        <a:buNone/>
                      </a:pPr>
                      <a:r>
                        <a:rPr lang="en-US" sz="1200" u="none" strike="noStrike" cap="none">
                          <a:solidFill>
                            <a:srgbClr val="365F91"/>
                          </a:solidFill>
                          <a:latin typeface="Arial"/>
                          <a:ea typeface="Arial"/>
                          <a:cs typeface="Arial"/>
                          <a:sym typeface="Arial"/>
                        </a:rPr>
                        <a:t>eye, identity</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None/>
                      </a:pPr>
                      <a:r>
                        <a:rPr lang="en-US" sz="1200" u="none" strike="noStrike" cap="none" dirty="0">
                          <a:solidFill>
                            <a:srgbClr val="365F91"/>
                          </a:solidFill>
                          <a:latin typeface="Arial"/>
                          <a:ea typeface="Arial"/>
                          <a:cs typeface="Arial"/>
                          <a:sym typeface="Arial"/>
                        </a:rPr>
                        <a:t>Create a square N × N identity matrix (1s on the diagonal and 0s elsewhere)</a:t>
                      </a:r>
                      <a:endParaRPr dirty="0"/>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solidFill>
                      <a:srgbClr val="D3DFEE"/>
                    </a:solidFill>
                  </a:tcPr>
                </a:tc>
                <a:extLst>
                  <a:ext uri="{0D108BD9-81ED-4DB2-BD59-A6C34878D82A}">
                    <a16:rowId xmlns:a16="http://schemas.microsoft.com/office/drawing/2014/main" val="10011"/>
                  </a:ext>
                </a:extLst>
              </a:tr>
            </a:tbl>
          </a:graphicData>
        </a:graphic>
      </p:graphicFrame>
      <p:sp>
        <p:nvSpPr>
          <p:cNvPr id="172" name="Google Shape;172;p9"/>
          <p:cNvSpPr txBox="1"/>
          <p:nvPr/>
        </p:nvSpPr>
        <p:spPr>
          <a:xfrm>
            <a:off x="1784720" y="2714479"/>
            <a:ext cx="2559917"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366092"/>
                </a:solidFill>
                <a:latin typeface="Calibri"/>
                <a:ea typeface="Calibri"/>
                <a:cs typeface="Calibri"/>
                <a:sym typeface="Calibri"/>
              </a:rPr>
              <a:t>Array creation functions </a:t>
            </a:r>
            <a:endParaRPr/>
          </a:p>
        </p:txBody>
      </p:sp>
      <p:cxnSp>
        <p:nvCxnSpPr>
          <p:cNvPr id="173" name="Google Shape;173;p9"/>
          <p:cNvCxnSpPr/>
          <p:nvPr/>
        </p:nvCxnSpPr>
        <p:spPr>
          <a:xfrm>
            <a:off x="4975492" y="2060737"/>
            <a:ext cx="0" cy="2747645"/>
          </a:xfrm>
          <a:prstGeom prst="straightConnector1">
            <a:avLst/>
          </a:prstGeom>
          <a:noFill/>
          <a:ln w="19050" cap="flat" cmpd="sng">
            <a:solidFill>
              <a:srgbClr val="262626"/>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199" name="Google Shape;199;p12"/>
          <p:cNvSpPr txBox="1"/>
          <p:nvPr/>
        </p:nvSpPr>
        <p:spPr>
          <a:xfrm>
            <a:off x="3336188" y="770263"/>
            <a:ext cx="6205858" cy="10310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Basic Indexing and Slicing </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00" name="Google Shape;200;p12"/>
          <p:cNvSpPr txBox="1"/>
          <p:nvPr/>
        </p:nvSpPr>
        <p:spPr>
          <a:xfrm>
            <a:off x="1319282" y="2426445"/>
            <a:ext cx="884335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NumPy array indexing is a rich topic, as there are many ways you may want to select a subset of your data or individual elements. One-dimensional arrays are simple; on the surface they act similarly to Python lists</a:t>
            </a:r>
            <a:endParaRPr/>
          </a:p>
        </p:txBody>
      </p:sp>
      <p:pic>
        <p:nvPicPr>
          <p:cNvPr id="201" name="Google Shape;201;p12" descr="C:\Program Files (x86)\Microsoft Office\MEDIA\CAGCAT10\j0292982.wmf"/>
          <p:cNvPicPr preferRelativeResize="0"/>
          <p:nvPr/>
        </p:nvPicPr>
        <p:blipFill rotWithShape="1">
          <a:blip r:embed="rId3">
            <a:alphaModFix/>
          </a:blip>
          <a:srcRect/>
          <a:stretch/>
        </p:blipFill>
        <p:spPr>
          <a:xfrm>
            <a:off x="10162632" y="4298652"/>
            <a:ext cx="1985901" cy="18196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208" name="Google Shape;208;p13"/>
          <p:cNvSpPr txBox="1"/>
          <p:nvPr/>
        </p:nvSpPr>
        <p:spPr>
          <a:xfrm>
            <a:off x="5430663" y="1706364"/>
            <a:ext cx="5817992" cy="39703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100">
                <a:solidFill>
                  <a:schemeClr val="dk1"/>
                </a:solidFill>
                <a:latin typeface="Calibri"/>
                <a:ea typeface="Calibri"/>
                <a:cs typeface="Calibri"/>
                <a:sym typeface="Calibri"/>
              </a:rPr>
              <a:t>#Indexing</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In [60]: arr = np.arange(10)</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In [61]: arr</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Out[61]: array([0, 1, 2, 3, 4, 5, 6, 7, 8, 9])</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In [62]: arr[5] </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Out[62]: 5</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In [63]: arr[5:8] </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Out[63]: array([5, 6, 7])</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In [64]: arr[5:8] = 12</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In [65]: arr </a:t>
            </a:r>
            <a:endParaRPr sz="2100">
              <a:solidFill>
                <a:schemeClr val="dk1"/>
              </a:solidFill>
              <a:latin typeface="Calibri"/>
              <a:ea typeface="Calibri"/>
              <a:cs typeface="Calibri"/>
              <a:sym typeface="Calibri"/>
            </a:endParaRPr>
          </a:p>
          <a:p>
            <a:pPr marL="0" marR="0" lvl="0" indent="0" algn="just"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cxnSp>
        <p:nvCxnSpPr>
          <p:cNvPr id="209" name="Google Shape;209;p13"/>
          <p:cNvCxnSpPr/>
          <p:nvPr/>
        </p:nvCxnSpPr>
        <p:spPr>
          <a:xfrm>
            <a:off x="4111917" y="1994396"/>
            <a:ext cx="0" cy="2952328"/>
          </a:xfrm>
          <a:prstGeom prst="straightConnector1">
            <a:avLst/>
          </a:prstGeom>
          <a:noFill/>
          <a:ln w="9525" cap="flat" cmpd="sng">
            <a:solidFill>
              <a:schemeClr val="dk1"/>
            </a:solidFill>
            <a:prstDash val="solid"/>
            <a:round/>
            <a:headEnd type="none" w="sm" len="sm"/>
            <a:tailEnd type="none" w="sm" len="sm"/>
          </a:ln>
        </p:spPr>
      </p:cxnSp>
      <p:sp>
        <p:nvSpPr>
          <p:cNvPr id="210" name="Google Shape;210;p13"/>
          <p:cNvSpPr txBox="1"/>
          <p:nvPr/>
        </p:nvSpPr>
        <p:spPr>
          <a:xfrm>
            <a:off x="1396855" y="3002510"/>
            <a:ext cx="271506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366092"/>
                </a:solidFill>
                <a:latin typeface="Calibri"/>
                <a:ea typeface="Calibri"/>
                <a:cs typeface="Calibri"/>
                <a:sym typeface="Calibri"/>
              </a:rPr>
              <a:t>Example</a:t>
            </a:r>
            <a:endParaRPr sz="3600">
              <a:solidFill>
                <a:srgbClr val="36609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4"/>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217" name="Google Shape;217;p14"/>
          <p:cNvSpPr txBox="1"/>
          <p:nvPr/>
        </p:nvSpPr>
        <p:spPr>
          <a:xfrm>
            <a:off x="5508235" y="2066404"/>
            <a:ext cx="6283433" cy="267765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100">
                <a:solidFill>
                  <a:schemeClr val="dk1"/>
                </a:solidFill>
                <a:latin typeface="Calibri"/>
                <a:ea typeface="Calibri"/>
                <a:cs typeface="Calibri"/>
                <a:sym typeface="Calibri"/>
              </a:rPr>
              <a:t>#Slicing</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Out: array([ 0,  1,  2,  3,  4, 12, 12, 12,  8,  9])</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In : arr_slice = arr[5:8]</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In : arr_slice </a:t>
            </a:r>
            <a:endParaRPr/>
          </a:p>
          <a:p>
            <a:pPr marL="0" marR="0" lvl="0" indent="0" algn="just" rtl="0">
              <a:spcBef>
                <a:spcPts val="0"/>
              </a:spcBef>
              <a:spcAft>
                <a:spcPts val="0"/>
              </a:spcAft>
              <a:buNone/>
            </a:pPr>
            <a:r>
              <a:rPr lang="en-US" sz="2100">
                <a:solidFill>
                  <a:schemeClr val="dk1"/>
                </a:solidFill>
                <a:latin typeface="Calibri"/>
                <a:ea typeface="Calibri"/>
                <a:cs typeface="Calibri"/>
                <a:sym typeface="Calibri"/>
              </a:rPr>
              <a:t>Out: array([12, 12, 12])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arr_slice[1] = 12345</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[69]: arr</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Out[69]: array([ 0, 1, 2,  3,  4,  12, 12345, 12,  8, 9]) </a:t>
            </a:r>
            <a:endParaRPr/>
          </a:p>
        </p:txBody>
      </p:sp>
      <p:cxnSp>
        <p:nvCxnSpPr>
          <p:cNvPr id="218" name="Google Shape;218;p14"/>
          <p:cNvCxnSpPr/>
          <p:nvPr/>
        </p:nvCxnSpPr>
        <p:spPr>
          <a:xfrm>
            <a:off x="4111917" y="1994396"/>
            <a:ext cx="0" cy="2952328"/>
          </a:xfrm>
          <a:prstGeom prst="straightConnector1">
            <a:avLst/>
          </a:prstGeom>
          <a:noFill/>
          <a:ln w="9525" cap="flat" cmpd="sng">
            <a:solidFill>
              <a:schemeClr val="dk1"/>
            </a:solidFill>
            <a:prstDash val="solid"/>
            <a:round/>
            <a:headEnd type="none" w="sm" len="sm"/>
            <a:tailEnd type="none" w="sm" len="sm"/>
          </a:ln>
        </p:spPr>
      </p:cxnSp>
      <p:sp>
        <p:nvSpPr>
          <p:cNvPr id="219" name="Google Shape;219;p14"/>
          <p:cNvSpPr txBox="1"/>
          <p:nvPr/>
        </p:nvSpPr>
        <p:spPr>
          <a:xfrm>
            <a:off x="1241709" y="2930503"/>
            <a:ext cx="255991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366092"/>
                </a:solidFill>
                <a:latin typeface="Calibri"/>
                <a:ea typeface="Calibri"/>
                <a:cs typeface="Calibri"/>
                <a:sym typeface="Calibri"/>
              </a:rPr>
              <a:t>Example</a:t>
            </a:r>
            <a:endParaRPr/>
          </a:p>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226" name="Google Shape;226;p15"/>
          <p:cNvSpPr txBox="1"/>
          <p:nvPr/>
        </p:nvSpPr>
        <p:spPr>
          <a:xfrm>
            <a:off x="5353090" y="1994396"/>
            <a:ext cx="6361005" cy="36471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#bare slice</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arr_slice[:] = 64</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array([ 0,  1,  2,  3,  4, 64, 64, 64,  8,  9])</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#indexing with slices</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array([ 0,  1,  2,  3,  4, 64, 64, 64,  8,  9])</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arr[1:6]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array([ 1,  2,  3,  4, 64])</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cxnSp>
        <p:nvCxnSpPr>
          <p:cNvPr id="227" name="Google Shape;227;p15"/>
          <p:cNvCxnSpPr/>
          <p:nvPr/>
        </p:nvCxnSpPr>
        <p:spPr>
          <a:xfrm>
            <a:off x="4111917" y="1994396"/>
            <a:ext cx="0" cy="2952328"/>
          </a:xfrm>
          <a:prstGeom prst="straightConnector1">
            <a:avLst/>
          </a:prstGeom>
          <a:noFill/>
          <a:ln w="9525" cap="flat" cmpd="sng">
            <a:solidFill>
              <a:schemeClr val="dk1"/>
            </a:solidFill>
            <a:prstDash val="solid"/>
            <a:round/>
            <a:headEnd type="none" w="sm" len="sm"/>
            <a:tailEnd type="none" w="sm" len="sm"/>
          </a:ln>
        </p:spPr>
      </p:cxnSp>
      <p:sp>
        <p:nvSpPr>
          <p:cNvPr id="228" name="Google Shape;228;p15"/>
          <p:cNvSpPr txBox="1"/>
          <p:nvPr/>
        </p:nvSpPr>
        <p:spPr>
          <a:xfrm>
            <a:off x="1474428" y="3002508"/>
            <a:ext cx="2249623"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366092"/>
                </a:solidFill>
                <a:latin typeface="Calibri"/>
                <a:ea typeface="Calibri"/>
                <a:cs typeface="Calibri"/>
                <a:sym typeface="Calibri"/>
              </a:rPr>
              <a:t>Example</a:t>
            </a:r>
            <a:endParaRPr/>
          </a:p>
          <a:p>
            <a:pPr marL="0" marR="0" lvl="0" indent="0" algn="l" rtl="0">
              <a:spcBef>
                <a:spcPts val="0"/>
              </a:spcBef>
              <a:spcAft>
                <a:spcPts val="0"/>
              </a:spcAft>
              <a:buNone/>
            </a:pPr>
            <a:endParaRPr sz="3600">
              <a:solidFill>
                <a:schemeClr val="dk1"/>
              </a:solidFill>
              <a:latin typeface="Calibri"/>
              <a:ea typeface="Calibri"/>
              <a:cs typeface="Calibri"/>
              <a:sym typeface="Calibri"/>
            </a:endParaRPr>
          </a:p>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235" name="Google Shape;235;p16"/>
          <p:cNvSpPr txBox="1"/>
          <p:nvPr/>
        </p:nvSpPr>
        <p:spPr>
          <a:xfrm>
            <a:off x="465975" y="986284"/>
            <a:ext cx="6050713" cy="49398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#2-dimensional array slicing</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arr2d = np.array([[1, 2, 3], [4, 5, 6], [7, 8, 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arr2d</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array([[1, 2, 3],       [4, 5, 6],       [7, 8, 9]])</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arr2d[:2]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array([[1, 2, 3],       [4, 5, 6]])</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#multiple slices</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arr2d[:2, 1:]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array([[2, 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[5, 6]])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36" name="Google Shape;236;p16"/>
          <p:cNvSpPr txBox="1"/>
          <p:nvPr/>
        </p:nvSpPr>
        <p:spPr>
          <a:xfrm>
            <a:off x="7059701" y="1706364"/>
            <a:ext cx="5662847"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arr2d[1, :2]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Out: array([4, 5])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arr2d[:2, 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Out: array([3, 6])</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arr2d[:, :1]</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Out: array([[1],       [4],       [7]])</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arr2d[:2, 1:] = 0</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arr2d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array([[1, 0, 0],       [4, 0, 0],       [7, 8, 9]])</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cxnSp>
        <p:nvCxnSpPr>
          <p:cNvPr id="237" name="Google Shape;237;p16"/>
          <p:cNvCxnSpPr/>
          <p:nvPr/>
        </p:nvCxnSpPr>
        <p:spPr>
          <a:xfrm>
            <a:off x="6671834" y="1706364"/>
            <a:ext cx="0" cy="3024336"/>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7"/>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244" name="Google Shape;244;p17"/>
          <p:cNvSpPr txBox="1"/>
          <p:nvPr/>
        </p:nvSpPr>
        <p:spPr>
          <a:xfrm>
            <a:off x="853842" y="914276"/>
            <a:ext cx="10006948" cy="30931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rgbClr val="366092"/>
                </a:solidFill>
                <a:latin typeface="Calibri"/>
                <a:ea typeface="Calibri"/>
                <a:cs typeface="Calibri"/>
                <a:sym typeface="Calibri"/>
              </a:rPr>
              <a:t>Boolean Indexing </a:t>
            </a:r>
            <a:endParaRPr sz="4800">
              <a:solidFill>
                <a:srgbClr val="366092"/>
              </a:solidFill>
              <a:latin typeface="Calibri"/>
              <a:ea typeface="Calibri"/>
              <a:cs typeface="Calibri"/>
              <a:sym typeface="Calibri"/>
            </a:endParaRPr>
          </a:p>
          <a:p>
            <a:pPr marL="0" marR="0" lvl="0" indent="0" algn="l" rtl="0">
              <a:spcBef>
                <a:spcPts val="0"/>
              </a:spcBef>
              <a:spcAft>
                <a:spcPts val="0"/>
              </a:spcAft>
              <a:buNone/>
            </a:pPr>
            <a:endParaRPr sz="2100" b="1">
              <a:solidFill>
                <a:schemeClr val="dk1"/>
              </a:solidFill>
              <a:latin typeface="Calibri"/>
              <a:ea typeface="Calibri"/>
              <a:cs typeface="Calibri"/>
              <a:sym typeface="Calibri"/>
            </a:endParaRPr>
          </a:p>
          <a:p>
            <a:pPr marL="0" marR="0" lvl="0" indent="0" algn="l" rtl="0">
              <a:spcBef>
                <a:spcPts val="0"/>
              </a:spcBef>
              <a:spcAft>
                <a:spcPts val="0"/>
              </a:spcAft>
              <a:buNone/>
            </a:pPr>
            <a:endParaRPr sz="2100" b="1">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Let’s consider an example where we have some data in an array and an array of names with duplicates. I’m going to use here the randn function in numpy.random to generate some random normally distributed data</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pic>
        <p:nvPicPr>
          <p:cNvPr id="245" name="Google Shape;245;p17" descr="Head with Gears"/>
          <p:cNvPicPr preferRelativeResize="0"/>
          <p:nvPr/>
        </p:nvPicPr>
        <p:blipFill rotWithShape="1">
          <a:blip r:embed="rId3">
            <a:alphaModFix/>
          </a:blip>
          <a:srcRect/>
          <a:stretch/>
        </p:blipFill>
        <p:spPr>
          <a:xfrm>
            <a:off x="9342640" y="3218535"/>
            <a:ext cx="3690737" cy="34259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2" y="3"/>
            <a:ext cx="13033374" cy="6869113"/>
          </a:xfrm>
          <a:prstGeom prst="rect">
            <a:avLst/>
          </a:prstGeom>
          <a:solidFill>
            <a:srgbClr val="3F3F3F"/>
          </a:solidFill>
          <a:ln>
            <a:noFill/>
          </a:ln>
        </p:spPr>
        <p:txBody>
          <a:bodyPr spcFirstLastPara="1" wrap="square" lIns="108375" tIns="54175" rIns="108375" bIns="54175" anchor="ctr" anchorCtr="0">
            <a:noAutofit/>
          </a:bodyPr>
          <a:lstStyle/>
          <a:p>
            <a:pPr marL="0" marR="0" lvl="0" indent="0" algn="ctr" rtl="0">
              <a:spcBef>
                <a:spcPts val="0"/>
              </a:spcBef>
              <a:spcAft>
                <a:spcPts val="0"/>
              </a:spcAft>
              <a:buNone/>
            </a:pPr>
            <a:endParaRPr sz="2100" b="0"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6414052" y="1786850"/>
            <a:ext cx="6363457" cy="2893796"/>
          </a:xfrm>
          <a:prstGeom prst="rect">
            <a:avLst/>
          </a:prstGeom>
          <a:noFill/>
          <a:ln>
            <a:noFill/>
          </a:ln>
        </p:spPr>
        <p:txBody>
          <a:bodyPr spcFirstLastPara="1" wrap="square" lIns="108375" tIns="54175" rIns="108375" bIns="54175" anchor="b" anchorCtr="0">
            <a:normAutofit/>
          </a:bodyPr>
          <a:lstStyle/>
          <a:p>
            <a:pPr marL="0" lvl="0" indent="0" algn="l" rtl="0">
              <a:spcBef>
                <a:spcPts val="0"/>
              </a:spcBef>
              <a:spcAft>
                <a:spcPts val="0"/>
              </a:spcAft>
              <a:buClr>
                <a:schemeClr val="lt1"/>
              </a:buClr>
              <a:buSzPts val="7100"/>
              <a:buFont typeface="Calibri"/>
              <a:buNone/>
            </a:pPr>
            <a:br>
              <a:rPr lang="en-US" sz="7100" dirty="0">
                <a:solidFill>
                  <a:schemeClr val="lt1"/>
                </a:solidFill>
              </a:rPr>
            </a:br>
            <a:endParaRPr sz="7100" dirty="0">
              <a:solidFill>
                <a:schemeClr val="lt1"/>
              </a:solidFill>
            </a:endParaRPr>
          </a:p>
        </p:txBody>
      </p:sp>
      <p:sp>
        <p:nvSpPr>
          <p:cNvPr id="91" name="Google Shape;91;p1"/>
          <p:cNvSpPr txBox="1">
            <a:spLocks noGrp="1"/>
          </p:cNvSpPr>
          <p:nvPr>
            <p:ph type="subTitle" idx="1"/>
          </p:nvPr>
        </p:nvSpPr>
        <p:spPr>
          <a:xfrm>
            <a:off x="7212215" y="4758596"/>
            <a:ext cx="4965822" cy="1149723"/>
          </a:xfrm>
          <a:prstGeom prst="rect">
            <a:avLst/>
          </a:prstGeom>
          <a:noFill/>
          <a:ln>
            <a:noFill/>
          </a:ln>
        </p:spPr>
        <p:txBody>
          <a:bodyPr spcFirstLastPara="1" wrap="square" lIns="108375" tIns="54175" rIns="108375" bIns="54175" anchor="t" anchorCtr="0">
            <a:normAutofit/>
          </a:bodyPr>
          <a:lstStyle/>
          <a:p>
            <a:pPr marL="0" lvl="0" indent="0" algn="l" rtl="0">
              <a:spcBef>
                <a:spcPts val="0"/>
              </a:spcBef>
              <a:spcAft>
                <a:spcPts val="0"/>
              </a:spcAft>
              <a:buClr>
                <a:srgbClr val="888888"/>
              </a:buClr>
              <a:buSzPts val="2400"/>
              <a:buNone/>
            </a:pPr>
            <a:endParaRPr sz="2400" dirty="0">
              <a:solidFill>
                <a:schemeClr val="lt1"/>
              </a:solidFill>
            </a:endParaRPr>
          </a:p>
        </p:txBody>
      </p:sp>
      <p:sp>
        <p:nvSpPr>
          <p:cNvPr id="92" name="Google Shape;92;p1"/>
          <p:cNvSpPr/>
          <p:nvPr/>
        </p:nvSpPr>
        <p:spPr>
          <a:xfrm flipH="1">
            <a:off x="1" y="3"/>
            <a:ext cx="6598769" cy="6869113"/>
          </a:xfrm>
          <a:custGeom>
            <a:avLst/>
            <a:gdLst/>
            <a:ahLst/>
            <a:cxnLst/>
            <a:rect l="l" t="t" r="r" b="b"/>
            <a:pathLst>
              <a:path w="6172782" h="6858000" extrusionOk="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spcFirstLastPara="1" wrap="square" lIns="108375" tIns="54175" rIns="108375" bIns="54175" anchor="ctr" anchorCtr="0">
            <a:noAutofit/>
          </a:bodyPr>
          <a:lstStyle/>
          <a:p>
            <a:pPr marL="0" marR="0" lvl="0" indent="0" algn="ctr" rtl="0">
              <a:spcBef>
                <a:spcPts val="0"/>
              </a:spcBef>
              <a:spcAft>
                <a:spcPts val="0"/>
              </a:spcAft>
              <a:buNone/>
            </a:pPr>
            <a:endParaRPr sz="2100" b="0" i="0" u="none" strike="noStrike" cap="none">
              <a:solidFill>
                <a:srgbClr val="FFFFFF"/>
              </a:solidFill>
              <a:latin typeface="Calibri"/>
              <a:ea typeface="Calibri"/>
              <a:cs typeface="Calibri"/>
              <a:sym typeface="Calibri"/>
            </a:endParaRPr>
          </a:p>
        </p:txBody>
      </p:sp>
      <p:sp>
        <p:nvSpPr>
          <p:cNvPr id="93" name="Google Shape;93;p1"/>
          <p:cNvSpPr/>
          <p:nvPr/>
        </p:nvSpPr>
        <p:spPr>
          <a:xfrm>
            <a:off x="1" y="3"/>
            <a:ext cx="6439884" cy="6869113"/>
          </a:xfrm>
          <a:custGeom>
            <a:avLst/>
            <a:gdLst/>
            <a:ahLst/>
            <a:cxnLst/>
            <a:rect l="l" t="t" r="r" b="b"/>
            <a:pathLst>
              <a:path w="6024154" h="6858000" extrusionOk="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spcFirstLastPara="1" wrap="square" lIns="108375" tIns="54175" rIns="108375" bIns="54175" anchor="ctr" anchorCtr="0">
            <a:noAutofit/>
          </a:bodyPr>
          <a:lstStyle/>
          <a:p>
            <a:pPr marL="0" marR="0" lvl="0" indent="0" algn="ctr" rtl="0">
              <a:spcBef>
                <a:spcPts val="0"/>
              </a:spcBef>
              <a:spcAft>
                <a:spcPts val="0"/>
              </a:spcAft>
              <a:buNone/>
            </a:pPr>
            <a:endParaRPr sz="2100" b="0" i="0" u="none" strike="noStrike" cap="none">
              <a:solidFill>
                <a:srgbClr val="FFFFFF"/>
              </a:solidFill>
              <a:latin typeface="Calibri"/>
              <a:ea typeface="Calibri"/>
              <a:cs typeface="Calibri"/>
              <a:sym typeface="Calibri"/>
            </a:endParaRPr>
          </a:p>
        </p:txBody>
      </p:sp>
      <p:pic>
        <p:nvPicPr>
          <p:cNvPr id="7" name="Content Placeholder 3">
            <a:extLst>
              <a:ext uri="{FF2B5EF4-FFF2-40B4-BE49-F238E27FC236}">
                <a16:creationId xmlns:a16="http://schemas.microsoft.com/office/drawing/2014/main" id="{F22D55A0-53C0-4D02-B676-77BB6B165ADA}"/>
              </a:ext>
            </a:extLst>
          </p:cNvPr>
          <p:cNvPicPr>
            <a:picLocks noChangeAspect="1"/>
          </p:cNvPicPr>
          <p:nvPr/>
        </p:nvPicPr>
        <p:blipFill rotWithShape="1">
          <a:blip r:embed="rId3">
            <a:extLst>
              <a:ext uri="{28A0092B-C50C-407E-A947-70E740481C1C}">
                <a14:useLocalDpi xmlns:a14="http://schemas.microsoft.com/office/drawing/2010/main" val="0"/>
              </a:ext>
            </a:extLst>
          </a:blip>
          <a:srcRect t="3941"/>
          <a:stretch/>
        </p:blipFill>
        <p:spPr>
          <a:xfrm>
            <a:off x="0" y="-27883"/>
            <a:ext cx="13033373" cy="6917723"/>
          </a:xfrm>
          <a:prstGeom prst="rect">
            <a:avLst/>
          </a:prstGeom>
          <a:noFill/>
          <a:ln>
            <a:noFill/>
          </a:ln>
        </p:spPr>
      </p:pic>
    </p:spTree>
    <p:extLst>
      <p:ext uri="{BB962C8B-B14F-4D97-AF65-F5344CB8AC3E}">
        <p14:creationId xmlns:p14="http://schemas.microsoft.com/office/powerpoint/2010/main" val="130524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8"/>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252" name="Google Shape;252;p18"/>
          <p:cNvSpPr txBox="1"/>
          <p:nvPr/>
        </p:nvSpPr>
        <p:spPr>
          <a:xfrm>
            <a:off x="2482880" y="1634356"/>
            <a:ext cx="9541508" cy="49398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names = np.array(['Bob', 'Joe', 'Will', 'Bob', 'Will', 'Joe', 'Joe'])</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 = np.random.randn(7, 4)</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names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array(['Bob', 'Joe', 'Will', 'Bob', 'Will', 'Joe', 'Joe'], dtype='&lt;U4')</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Out: array([[ 0.0929,  0.2817,  0.769 ,  1.2464],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[ 1.0072, -1.2962,  0.275 ,  0.2289],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[ 1.3529,  0.8864, -2.0016,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 -0.5397,  0.477 ],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[ 3.2489, -1.0212, -0.5771,  0.1241],</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[ 0.3026,  0.5238,  0.0009,  1.3438],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[-0.7135, -0.8312, -2.3702, -1.8608]]) </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53" name="Google Shape;253;p18"/>
          <p:cNvSpPr txBox="1"/>
          <p:nvPr/>
        </p:nvSpPr>
        <p:spPr>
          <a:xfrm>
            <a:off x="1241710" y="770260"/>
            <a:ext cx="799004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Example for Boolean Indexing</a:t>
            </a:r>
            <a:endParaRPr sz="4000">
              <a:solidFill>
                <a:srgbClr val="36609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260" name="Google Shape;260;p19"/>
          <p:cNvSpPr txBox="1"/>
          <p:nvPr/>
        </p:nvSpPr>
        <p:spPr>
          <a:xfrm>
            <a:off x="853843" y="1562351"/>
            <a:ext cx="10472386" cy="42934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names == 'Bob'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True, False, False,  True, False, False, False], dtype=bool)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data[names == 'Bob']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array([[ 0.0929,  0.2817,  0.769 ,  1.2464],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 -0.5397,  0.477 ]])</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data[names == 'Bob', 2:]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array([[ 0.769 ,  1.2464],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[-0.5397,  0.477 ]])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data[names == 'Bob', 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array([ 1.2464,  0.477 ])</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0"/>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267" name="Google Shape;267;p20"/>
          <p:cNvSpPr txBox="1"/>
          <p:nvPr/>
        </p:nvSpPr>
        <p:spPr>
          <a:xfrm>
            <a:off x="543549" y="554239"/>
            <a:ext cx="11325693"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names != 'Bob'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array([False,  True,  True, False,  True,  True,  True], dtype=bool)</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data[~(names == 'Bob')]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array([[ 1.0072, -1.2962,  0.275 ,  0.2289],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[ 1.3529,  0.8864, -2.0016,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[ 3.2489, -1.0212, -0.5771,  0.1241],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[ 0.3026,  0.5238,  0.0009,  1.3438],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[-0.7135, -0.8312, -2.3702, -1.8608]])</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cond = names == 'Bob'</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data[~cond]</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array([[ 1.0072, -1.2962,  0.275 ,  0.2289],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[ 1.3529,  0.8864, -2.0016,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[ 3.2489, -1.0212, -0.5771,  0.1241],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[ 0.3026,  0.5238,  0.0009,  1.3438],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[-0.7135, -0.8312, -2.3702, -1.8608]])</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274" name="Google Shape;274;p21"/>
          <p:cNvSpPr txBox="1"/>
          <p:nvPr/>
        </p:nvSpPr>
        <p:spPr>
          <a:xfrm>
            <a:off x="1086561" y="482231"/>
            <a:ext cx="10317240" cy="5586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mask = (names == 'Bob') | (names == 'Will')</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mask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True, False,  True,  True,  True, False, False], dtype=bool)</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data[mask]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array([[ 0.0929,  08.2817,  0.769 ,  1.2464],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[ 1.3529,  0.8864, -2.0016,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 -0.5397,  0.477 ],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[ 3.2489, -1.0212, -0.5771,  0.1241]])</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data[data &lt; 0] = 0</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array([[ 0.0929,  0.2817,  0.769 ,  1.2464],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[ 1.0072,  0.    ,  0.275 ,  0.2289],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[ 1.3529,  0.8864,  0.    ,  0.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    ,  0.    ,  0.477 ],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[ 3.2489,  0.    ,  0.    ,  0.1241],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[ 0.3026,  0.5238,  0.0009,  1.3438],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    ,  0.    ,  0.    ,  0.    ]])</a:t>
            </a:r>
            <a:endParaRPr sz="21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2"/>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281" name="Google Shape;281;p22"/>
          <p:cNvSpPr txBox="1"/>
          <p:nvPr/>
        </p:nvSpPr>
        <p:spPr>
          <a:xfrm>
            <a:off x="1707147" y="1130303"/>
            <a:ext cx="5662847" cy="33239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data[names != 'Joe'] = 7</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array([[ 7.    ,  7.    ,  7.    ,  7.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[ 1.0072,  0.    ,  0.275 ,  0.2289],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[ 7.    ,  7.    ,  7.    ,  7.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[ 7.    ,  7.    ,  7.    ,  7.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[ 7.    ,  7.    ,  7.    ,  7.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[ 0.3026,  0.5238,  0.0009,  1.3438],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    ,  0.    ,  0.    ,  0.    ]])</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3"/>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288" name="Google Shape;288;p23"/>
          <p:cNvSpPr txBox="1"/>
          <p:nvPr/>
        </p:nvSpPr>
        <p:spPr>
          <a:xfrm>
            <a:off x="2560451" y="2354436"/>
            <a:ext cx="7136738"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Fancy indexing is a term adopted by NumPy to describe indexing using integer arrays. </a:t>
            </a:r>
            <a:endParaRPr/>
          </a:p>
        </p:txBody>
      </p:sp>
      <p:sp>
        <p:nvSpPr>
          <p:cNvPr id="289" name="Google Shape;289;p23"/>
          <p:cNvSpPr txBox="1"/>
          <p:nvPr/>
        </p:nvSpPr>
        <p:spPr>
          <a:xfrm>
            <a:off x="1396856" y="698252"/>
            <a:ext cx="3025358"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90" name="Google Shape;290;p23"/>
          <p:cNvSpPr txBox="1"/>
          <p:nvPr/>
        </p:nvSpPr>
        <p:spPr>
          <a:xfrm>
            <a:off x="1561034" y="850652"/>
            <a:ext cx="3025358"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91" name="Google Shape;291;p23"/>
          <p:cNvSpPr txBox="1"/>
          <p:nvPr/>
        </p:nvSpPr>
        <p:spPr>
          <a:xfrm>
            <a:off x="1725212" y="1003052"/>
            <a:ext cx="3025358"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292" name="Google Shape;292;p23"/>
          <p:cNvSpPr txBox="1"/>
          <p:nvPr/>
        </p:nvSpPr>
        <p:spPr>
          <a:xfrm>
            <a:off x="1889390" y="1155453"/>
            <a:ext cx="470487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Fancy Indexing </a:t>
            </a:r>
            <a:endParaRPr sz="4000">
              <a:solidFill>
                <a:srgbClr val="366092"/>
              </a:solidFill>
              <a:latin typeface="Calibri"/>
              <a:ea typeface="Calibri"/>
              <a:cs typeface="Calibri"/>
              <a:sym typeface="Calibri"/>
            </a:endParaRPr>
          </a:p>
        </p:txBody>
      </p:sp>
      <p:pic>
        <p:nvPicPr>
          <p:cNvPr id="293" name="Google Shape;293;p23" descr="Head with Gears"/>
          <p:cNvPicPr preferRelativeResize="0"/>
          <p:nvPr/>
        </p:nvPicPr>
        <p:blipFill rotWithShape="1">
          <a:blip r:embed="rId3">
            <a:alphaModFix/>
          </a:blip>
          <a:srcRect/>
          <a:stretch/>
        </p:blipFill>
        <p:spPr>
          <a:xfrm>
            <a:off x="7525143" y="3146527"/>
            <a:ext cx="3690737" cy="34259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4"/>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300" name="Google Shape;300;p24"/>
          <p:cNvSpPr txBox="1"/>
          <p:nvPr/>
        </p:nvSpPr>
        <p:spPr>
          <a:xfrm>
            <a:off x="5275515" y="1490343"/>
            <a:ext cx="6361005" cy="42934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a:t>
            </a:r>
            <a:r>
              <a:rPr lang="en-US" sz="2100" dirty="0" err="1">
                <a:solidFill>
                  <a:schemeClr val="dk1"/>
                </a:solidFill>
                <a:latin typeface="Calibri"/>
                <a:ea typeface="Calibri"/>
                <a:cs typeface="Calibri"/>
                <a:sym typeface="Calibri"/>
              </a:rPr>
              <a:t>arr</a:t>
            </a:r>
            <a:r>
              <a:rPr lang="en-US" sz="2100" dirty="0">
                <a:solidFill>
                  <a:schemeClr val="dk1"/>
                </a:solidFill>
                <a:latin typeface="Calibri"/>
                <a:ea typeface="Calibri"/>
                <a:cs typeface="Calibri"/>
                <a:sym typeface="Calibri"/>
              </a:rPr>
              <a:t> = </a:t>
            </a:r>
            <a:r>
              <a:rPr lang="en-US" sz="2100" dirty="0" err="1">
                <a:solidFill>
                  <a:schemeClr val="dk1"/>
                </a:solidFill>
                <a:latin typeface="Calibri"/>
                <a:ea typeface="Calibri"/>
                <a:cs typeface="Calibri"/>
                <a:sym typeface="Calibri"/>
              </a:rPr>
              <a:t>np.empty</a:t>
            </a:r>
            <a:r>
              <a:rPr lang="en-US" sz="2100" dirty="0">
                <a:solidFill>
                  <a:schemeClr val="dk1"/>
                </a:solidFill>
                <a:latin typeface="Calibri"/>
                <a:ea typeface="Calibri"/>
                <a:cs typeface="Calibri"/>
                <a:sym typeface="Calibri"/>
              </a:rPr>
              <a:t>((8, 4))</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for </a:t>
            </a:r>
            <a:r>
              <a:rPr lang="en-US" sz="2100" dirty="0" err="1">
                <a:solidFill>
                  <a:schemeClr val="dk1"/>
                </a:solidFill>
                <a:latin typeface="Calibri"/>
                <a:ea typeface="Calibri"/>
                <a:cs typeface="Calibri"/>
                <a:sym typeface="Calibri"/>
              </a:rPr>
              <a:t>i</a:t>
            </a:r>
            <a:r>
              <a:rPr lang="en-US" sz="2100" dirty="0">
                <a:solidFill>
                  <a:schemeClr val="dk1"/>
                </a:solidFill>
                <a:latin typeface="Calibri"/>
                <a:ea typeface="Calibri"/>
                <a:cs typeface="Calibri"/>
                <a:sym typeface="Calibri"/>
              </a:rPr>
              <a:t> in range(8):  </a:t>
            </a:r>
            <a:endParaRPr sz="21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a:t>
            </a:r>
            <a:r>
              <a:rPr lang="en-US" sz="2100" dirty="0" err="1">
                <a:solidFill>
                  <a:schemeClr val="dk1"/>
                </a:solidFill>
                <a:latin typeface="Calibri"/>
                <a:ea typeface="Calibri"/>
                <a:cs typeface="Calibri"/>
                <a:sym typeface="Calibri"/>
              </a:rPr>
              <a:t>arr</a:t>
            </a:r>
            <a:r>
              <a:rPr lang="en-US" sz="2100" dirty="0">
                <a:solidFill>
                  <a:schemeClr val="dk1"/>
                </a:solidFill>
                <a:latin typeface="Calibri"/>
                <a:ea typeface="Calibri"/>
                <a:cs typeface="Calibri"/>
                <a:sym typeface="Calibri"/>
              </a:rPr>
              <a:t>[</a:t>
            </a:r>
            <a:r>
              <a:rPr lang="en-US" sz="2100" dirty="0" err="1">
                <a:solidFill>
                  <a:schemeClr val="dk1"/>
                </a:solidFill>
                <a:latin typeface="Calibri"/>
                <a:ea typeface="Calibri"/>
                <a:cs typeface="Calibri"/>
                <a:sym typeface="Calibri"/>
              </a:rPr>
              <a:t>i</a:t>
            </a:r>
            <a:r>
              <a:rPr lang="en-US" sz="2100" dirty="0">
                <a:solidFill>
                  <a:schemeClr val="dk1"/>
                </a:solidFill>
                <a:latin typeface="Calibri"/>
                <a:ea typeface="Calibri"/>
                <a:cs typeface="Calibri"/>
                <a:sym typeface="Calibri"/>
              </a:rPr>
              <a:t>] = </a:t>
            </a:r>
            <a:r>
              <a:rPr lang="en-US" sz="2100" dirty="0" err="1">
                <a:solidFill>
                  <a:schemeClr val="dk1"/>
                </a:solidFill>
                <a:latin typeface="Calibri"/>
                <a:ea typeface="Calibri"/>
                <a:cs typeface="Calibri"/>
                <a:sym typeface="Calibri"/>
              </a:rPr>
              <a:t>i</a:t>
            </a:r>
            <a:endParaRPr sz="21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a:t>
            </a:r>
            <a:r>
              <a:rPr lang="en-US" sz="2100" dirty="0" err="1">
                <a:solidFill>
                  <a:schemeClr val="dk1"/>
                </a:solidFill>
                <a:latin typeface="Calibri"/>
                <a:ea typeface="Calibri"/>
                <a:cs typeface="Calibri"/>
                <a:sym typeface="Calibri"/>
              </a:rPr>
              <a:t>arr</a:t>
            </a:r>
            <a:r>
              <a:rPr lang="en-US" sz="21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Out: array([[ 0.,  0.,  0.,  0.],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[ 1.,  1.,  1.,  1.],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[ 2.,  2.,  2.,  2.],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[ 3.,  3.,  3.,  3.],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[ 4.,  4.,  4.,  4.],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[ 5.,  5.,  5.,  5.],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[ 6.,  6.,  6.,  6.],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[ 7.,  7.,  7.,  7.]]) </a:t>
            </a:r>
            <a:endParaRPr dirty="0"/>
          </a:p>
          <a:p>
            <a:pPr marL="0" marR="0" lvl="0" indent="0" algn="l" rtl="0">
              <a:spcBef>
                <a:spcPts val="0"/>
              </a:spcBef>
              <a:spcAft>
                <a:spcPts val="0"/>
              </a:spcAft>
              <a:buNone/>
            </a:pPr>
            <a:endParaRPr sz="2100" dirty="0">
              <a:solidFill>
                <a:schemeClr val="dk1"/>
              </a:solidFill>
              <a:latin typeface="Calibri"/>
              <a:ea typeface="Calibri"/>
              <a:cs typeface="Calibri"/>
              <a:sym typeface="Calibri"/>
            </a:endParaRPr>
          </a:p>
        </p:txBody>
      </p:sp>
      <p:sp>
        <p:nvSpPr>
          <p:cNvPr id="301" name="Google Shape;301;p24"/>
          <p:cNvSpPr txBox="1"/>
          <p:nvPr/>
        </p:nvSpPr>
        <p:spPr>
          <a:xfrm>
            <a:off x="1552002" y="2930503"/>
            <a:ext cx="287020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366092"/>
                </a:solidFill>
                <a:latin typeface="Calibri"/>
                <a:ea typeface="Calibri"/>
                <a:cs typeface="Calibri"/>
                <a:sym typeface="Calibri"/>
              </a:rPr>
              <a:t>Example</a:t>
            </a:r>
            <a:endParaRPr sz="3600">
              <a:solidFill>
                <a:srgbClr val="366092"/>
              </a:solidFill>
              <a:latin typeface="Calibri"/>
              <a:ea typeface="Calibri"/>
              <a:cs typeface="Calibri"/>
              <a:sym typeface="Calibri"/>
            </a:endParaRPr>
          </a:p>
        </p:txBody>
      </p:sp>
      <p:cxnSp>
        <p:nvCxnSpPr>
          <p:cNvPr id="302" name="Google Shape;302;p24"/>
          <p:cNvCxnSpPr/>
          <p:nvPr/>
        </p:nvCxnSpPr>
        <p:spPr>
          <a:xfrm>
            <a:off x="4810077" y="2210420"/>
            <a:ext cx="0" cy="252028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5"/>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309" name="Google Shape;309;p25"/>
          <p:cNvSpPr txBox="1"/>
          <p:nvPr/>
        </p:nvSpPr>
        <p:spPr>
          <a:xfrm>
            <a:off x="776269" y="482228"/>
            <a:ext cx="3801090" cy="49398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#subset of the rows</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[120]: arr[[4, 3, 0, 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Out[120]:</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array([[ 4.,  4.,  4.,  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[ 3.,  3.,  3.,  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[ 0.,  0.,  0.,  0.],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[ 6.,  6.,  6.,  6.]])</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#using negative indices</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[121]: arr[[-3, -5, -7]]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Out[121]: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array([[ 5.,  5.,  5.,  5.],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[ 3.,  3.,  3.,  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  1.,  1.,  1.]])</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310" name="Google Shape;310;p25"/>
          <p:cNvSpPr txBox="1"/>
          <p:nvPr/>
        </p:nvSpPr>
        <p:spPr>
          <a:xfrm>
            <a:off x="5430675" y="209750"/>
            <a:ext cx="6419700" cy="5786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np.arange(32).reshape((8, 4))</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array([[ 0,  1,  2,  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[ 4,  5,  6,  7],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[ 8,  9, 10, 11],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[12, 13, 14, 15],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[16, 17, 18, 19],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[20, 21, 22, 23],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[24, 25, 26, 27],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[28, 29, 30, 31]])</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arr[[1, 5, 7, 2], [0, 3, 1, 2]]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array([ 4, 23, 29, 10])</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arr[[1, 5, 7, 2]][:, [0, 3, 1, 2]]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array([[ 4,  7,  5,  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[20, 23, 21, 22],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[28, 31, 29, 30],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[ 8, 11,  9, 10]])</a:t>
            </a:r>
            <a:endParaRPr sz="2100">
              <a:solidFill>
                <a:schemeClr val="dk1"/>
              </a:solidFill>
              <a:latin typeface="Calibri"/>
              <a:ea typeface="Calibri"/>
              <a:cs typeface="Calibri"/>
              <a:sym typeface="Calibri"/>
            </a:endParaRPr>
          </a:p>
        </p:txBody>
      </p:sp>
      <p:cxnSp>
        <p:nvCxnSpPr>
          <p:cNvPr id="311" name="Google Shape;311;p25"/>
          <p:cNvCxnSpPr/>
          <p:nvPr/>
        </p:nvCxnSpPr>
        <p:spPr>
          <a:xfrm>
            <a:off x="4344636" y="770260"/>
            <a:ext cx="0" cy="4176464"/>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6"/>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318" name="Google Shape;318;p26"/>
          <p:cNvSpPr txBox="1"/>
          <p:nvPr/>
        </p:nvSpPr>
        <p:spPr>
          <a:xfrm>
            <a:off x="1008989" y="2570463"/>
            <a:ext cx="7679752" cy="1061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Transposing is a special form of reshaping that similarly returns a view on the underlying data without copying anything. Arrays have the transpose method and also the special T attribute</a:t>
            </a:r>
            <a:endParaRPr/>
          </a:p>
        </p:txBody>
      </p:sp>
      <p:sp>
        <p:nvSpPr>
          <p:cNvPr id="319" name="Google Shape;319;p26"/>
          <p:cNvSpPr txBox="1"/>
          <p:nvPr/>
        </p:nvSpPr>
        <p:spPr>
          <a:xfrm>
            <a:off x="931416" y="698255"/>
            <a:ext cx="7447031"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Transposing Arrays and Swapping Axes</a:t>
            </a:r>
            <a:endParaRPr sz="4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7"/>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326" name="Google Shape;326;p27"/>
          <p:cNvSpPr txBox="1"/>
          <p:nvPr/>
        </p:nvSpPr>
        <p:spPr>
          <a:xfrm>
            <a:off x="776270" y="514451"/>
            <a:ext cx="10084520" cy="5586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np.arange(15).reshape((3, 5))</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array([[ 0,  1,  2,  3,  4],       [ 5,  6,  7,  8,  9],       [10, 11, 12, 13, 14]])</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arr.T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array([[ 0,  5, 10],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  6, 11],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[ 2,  7, 12],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[ 3,  8, 13],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[ 4,  9, 14]])</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np.random.randn(6, 3)</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array([[-0.8608,  0.5601, -1.2659],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[ 0.1198, -1.0635,  0.3329],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[-2.3594, -0.1995, -1.542 ],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[-0.9707, -1.307 ,  0.2863],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[ 0.378 , -0.7539,  0.3313],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[ 1.3497,  0.0699,  0.2467]])</a:t>
            </a:r>
            <a:endParaRPr sz="21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343759" y="320559"/>
            <a:ext cx="12345863" cy="6227996"/>
          </a:xfrm>
          <a:prstGeom prst="rect">
            <a:avLst/>
          </a:prstGeom>
          <a:solidFill>
            <a:schemeClr val="dk1">
              <a:alpha val="7843"/>
            </a:schemeClr>
          </a:solidFill>
          <a:ln>
            <a:noFill/>
          </a:ln>
        </p:spPr>
        <p:txBody>
          <a:bodyPr spcFirstLastPara="1" wrap="square" lIns="108375" tIns="54175" rIns="108375" bIns="54175" anchor="ctr" anchorCtr="0">
            <a:noAutofit/>
          </a:bodyPr>
          <a:lstStyle/>
          <a:p>
            <a:pPr marL="0" marR="0" lvl="0" indent="0" algn="ctr" rtl="0">
              <a:spcBef>
                <a:spcPts val="0"/>
              </a:spcBef>
              <a:spcAft>
                <a:spcPts val="0"/>
              </a:spcAft>
              <a:buNone/>
            </a:pPr>
            <a:endParaRPr sz="2100" b="0" i="0" u="none" strike="noStrike" cap="none">
              <a:solidFill>
                <a:schemeClr val="lt1"/>
              </a:solidFill>
              <a:latin typeface="Calibri"/>
              <a:ea typeface="Calibri"/>
              <a:cs typeface="Calibri"/>
              <a:sym typeface="Calibri"/>
            </a:endParaRPr>
          </a:p>
        </p:txBody>
      </p:sp>
      <p:sp>
        <p:nvSpPr>
          <p:cNvPr id="100" name="Google Shape;100;p2"/>
          <p:cNvSpPr txBox="1">
            <a:spLocks noGrp="1"/>
          </p:cNvSpPr>
          <p:nvPr>
            <p:ph type="title"/>
          </p:nvPr>
        </p:nvSpPr>
        <p:spPr>
          <a:xfrm>
            <a:off x="255868" y="965439"/>
            <a:ext cx="4721275" cy="4416484"/>
          </a:xfrm>
          <a:prstGeom prst="rect">
            <a:avLst/>
          </a:prstGeom>
          <a:noFill/>
          <a:ln>
            <a:noFill/>
          </a:ln>
        </p:spPr>
        <p:txBody>
          <a:bodyPr spcFirstLastPara="1" wrap="square" lIns="108375" tIns="54175" rIns="108375" bIns="54175" anchor="ctr" anchorCtr="0">
            <a:normAutofit/>
          </a:bodyPr>
          <a:lstStyle/>
          <a:p>
            <a:pPr marL="0" lvl="0" indent="0" algn="ctr" rtl="0">
              <a:spcBef>
                <a:spcPts val="0"/>
              </a:spcBef>
              <a:spcAft>
                <a:spcPts val="0"/>
              </a:spcAft>
              <a:buClr>
                <a:schemeClr val="dk1"/>
              </a:buClr>
              <a:buSzPts val="5200"/>
              <a:buFont typeface="Calibri"/>
              <a:buNone/>
            </a:pPr>
            <a:r>
              <a:rPr lang="en-US"/>
              <a:t>Python Libraries for Data Analysis</a:t>
            </a:r>
            <a:endParaRPr>
              <a:solidFill>
                <a:schemeClr val="accent1"/>
              </a:solidFill>
            </a:endParaRPr>
          </a:p>
        </p:txBody>
      </p:sp>
      <p:cxnSp>
        <p:nvCxnSpPr>
          <p:cNvPr id="101" name="Google Shape;101;p2"/>
          <p:cNvCxnSpPr/>
          <p:nvPr/>
        </p:nvCxnSpPr>
        <p:spPr>
          <a:xfrm>
            <a:off x="4975492" y="2060737"/>
            <a:ext cx="0" cy="2747645"/>
          </a:xfrm>
          <a:prstGeom prst="straightConnector1">
            <a:avLst/>
          </a:prstGeom>
          <a:noFill/>
          <a:ln w="19050" cap="flat" cmpd="sng">
            <a:solidFill>
              <a:srgbClr val="262626"/>
            </a:solidFill>
            <a:prstDash val="solid"/>
            <a:round/>
            <a:headEnd type="none" w="sm" len="sm"/>
            <a:tailEnd type="none" w="sm" len="sm"/>
          </a:ln>
        </p:spPr>
      </p:cxnSp>
      <p:sp>
        <p:nvSpPr>
          <p:cNvPr id="102" name="Google Shape;102;p2"/>
          <p:cNvSpPr txBox="1">
            <a:spLocks noGrp="1"/>
          </p:cNvSpPr>
          <p:nvPr>
            <p:ph type="body" idx="1"/>
          </p:nvPr>
        </p:nvSpPr>
        <p:spPr>
          <a:xfrm>
            <a:off x="5319433" y="965442"/>
            <a:ext cx="6817902" cy="4938235"/>
          </a:xfrm>
          <a:prstGeom prst="rect">
            <a:avLst/>
          </a:prstGeom>
          <a:noFill/>
          <a:ln>
            <a:noFill/>
          </a:ln>
        </p:spPr>
        <p:txBody>
          <a:bodyPr spcFirstLastPara="1" wrap="square" lIns="108375" tIns="54175" rIns="108375" bIns="54175" anchor="ctr" anchorCtr="0">
            <a:normAutofit/>
          </a:bodyPr>
          <a:lstStyle/>
          <a:p>
            <a:pPr marL="0" lvl="0" indent="0" algn="l" rtl="0">
              <a:lnSpc>
                <a:spcPct val="80000"/>
              </a:lnSpc>
              <a:spcBef>
                <a:spcPts val="0"/>
              </a:spcBef>
              <a:spcAft>
                <a:spcPts val="0"/>
              </a:spcAft>
              <a:buClr>
                <a:schemeClr val="dk1"/>
              </a:buClr>
              <a:buSzPts val="3515"/>
              <a:buNone/>
            </a:pPr>
            <a:r>
              <a:rPr lang="en-US" sz="3515" dirty="0"/>
              <a:t>Many popular Python toolboxes/libraries:</a:t>
            </a:r>
            <a:endParaRPr dirty="0"/>
          </a:p>
          <a:p>
            <a:pPr marL="880619" lvl="1" indent="-338699" algn="l" rtl="0">
              <a:lnSpc>
                <a:spcPct val="80000"/>
              </a:lnSpc>
              <a:spcBef>
                <a:spcPts val="610"/>
              </a:spcBef>
              <a:spcAft>
                <a:spcPts val="0"/>
              </a:spcAft>
              <a:buClr>
                <a:schemeClr val="dk1"/>
              </a:buClr>
              <a:buSzPts val="3052"/>
              <a:buChar char="–"/>
            </a:pPr>
            <a:r>
              <a:rPr lang="en-US" sz="3052" dirty="0"/>
              <a:t>NumPy</a:t>
            </a:r>
            <a:endParaRPr dirty="0"/>
          </a:p>
          <a:p>
            <a:pPr marL="880619" lvl="1" indent="-338699" algn="l" rtl="0">
              <a:lnSpc>
                <a:spcPct val="80000"/>
              </a:lnSpc>
              <a:spcBef>
                <a:spcPts val="610"/>
              </a:spcBef>
              <a:spcAft>
                <a:spcPts val="0"/>
              </a:spcAft>
              <a:buClr>
                <a:schemeClr val="dk1"/>
              </a:buClr>
              <a:buSzPts val="3052"/>
              <a:buChar char="–"/>
            </a:pPr>
            <a:r>
              <a:rPr lang="en-US" sz="3052" dirty="0"/>
              <a:t>SciPy</a:t>
            </a:r>
            <a:endParaRPr dirty="0"/>
          </a:p>
          <a:p>
            <a:pPr marL="880619" lvl="1" indent="-338699" algn="l" rtl="0">
              <a:lnSpc>
                <a:spcPct val="80000"/>
              </a:lnSpc>
              <a:spcBef>
                <a:spcPts val="610"/>
              </a:spcBef>
              <a:spcAft>
                <a:spcPts val="0"/>
              </a:spcAft>
              <a:buClr>
                <a:schemeClr val="dk1"/>
              </a:buClr>
              <a:buSzPts val="3052"/>
              <a:buChar char="–"/>
            </a:pPr>
            <a:r>
              <a:rPr lang="en-US" sz="3052" dirty="0"/>
              <a:t>Pandas</a:t>
            </a:r>
            <a:endParaRPr dirty="0"/>
          </a:p>
          <a:p>
            <a:pPr marL="880619" lvl="1" indent="-338699" algn="l" rtl="0">
              <a:lnSpc>
                <a:spcPct val="80000"/>
              </a:lnSpc>
              <a:spcBef>
                <a:spcPts val="610"/>
              </a:spcBef>
              <a:spcAft>
                <a:spcPts val="0"/>
              </a:spcAft>
              <a:buClr>
                <a:schemeClr val="dk1"/>
              </a:buClr>
              <a:buSzPts val="3052"/>
              <a:buChar char="–"/>
            </a:pPr>
            <a:r>
              <a:rPr lang="en-US" sz="3052" dirty="0" err="1"/>
              <a:t>Scikit</a:t>
            </a:r>
            <a:r>
              <a:rPr lang="en-US" sz="3052" dirty="0"/>
              <a:t>-Learn</a:t>
            </a:r>
            <a:endParaRPr dirty="0"/>
          </a:p>
          <a:p>
            <a:pPr marL="0" lvl="0" indent="0" algn="l" rtl="0">
              <a:lnSpc>
                <a:spcPct val="80000"/>
              </a:lnSpc>
              <a:spcBef>
                <a:spcPts val="703"/>
              </a:spcBef>
              <a:spcAft>
                <a:spcPts val="0"/>
              </a:spcAft>
              <a:buClr>
                <a:schemeClr val="dk1"/>
              </a:buClr>
              <a:buSzPts val="3515"/>
              <a:buNone/>
            </a:pPr>
            <a:r>
              <a:rPr lang="en-US" sz="3515" dirty="0"/>
              <a:t>Visualization libraries</a:t>
            </a:r>
            <a:endParaRPr dirty="0"/>
          </a:p>
          <a:p>
            <a:pPr marL="880619" lvl="1" indent="-338699" algn="l" rtl="0">
              <a:lnSpc>
                <a:spcPct val="80000"/>
              </a:lnSpc>
              <a:spcBef>
                <a:spcPts val="610"/>
              </a:spcBef>
              <a:spcAft>
                <a:spcPts val="0"/>
              </a:spcAft>
              <a:buClr>
                <a:schemeClr val="dk1"/>
              </a:buClr>
              <a:buSzPts val="3052"/>
              <a:buChar char="–"/>
            </a:pPr>
            <a:r>
              <a:rPr lang="en-US" sz="3052" dirty="0"/>
              <a:t>matplotlib</a:t>
            </a:r>
            <a:endParaRPr dirty="0"/>
          </a:p>
          <a:p>
            <a:pPr marL="880619" lvl="1" indent="-338699" algn="l" rtl="0">
              <a:lnSpc>
                <a:spcPct val="80000"/>
              </a:lnSpc>
              <a:spcBef>
                <a:spcPts val="610"/>
              </a:spcBef>
              <a:spcAft>
                <a:spcPts val="0"/>
              </a:spcAft>
              <a:buClr>
                <a:schemeClr val="dk1"/>
              </a:buClr>
              <a:buSzPts val="3052"/>
              <a:buChar char="–"/>
            </a:pPr>
            <a:r>
              <a:rPr lang="en-US" sz="3052" dirty="0"/>
              <a:t>Seaborn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8"/>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333" name="Google Shape;333;p28"/>
          <p:cNvSpPr txBox="1"/>
          <p:nvPr/>
        </p:nvSpPr>
        <p:spPr>
          <a:xfrm>
            <a:off x="776269" y="482231"/>
            <a:ext cx="7291884" cy="5586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np.dot(</a:t>
            </a:r>
            <a:r>
              <a:rPr lang="en-US" sz="2100" dirty="0" err="1">
                <a:solidFill>
                  <a:schemeClr val="dk1"/>
                </a:solidFill>
                <a:latin typeface="Calibri"/>
                <a:ea typeface="Calibri"/>
                <a:cs typeface="Calibri"/>
                <a:sym typeface="Calibri"/>
              </a:rPr>
              <a:t>arr.T</a:t>
            </a:r>
            <a:r>
              <a:rPr lang="en-US" sz="2100" dirty="0">
                <a:solidFill>
                  <a:schemeClr val="dk1"/>
                </a:solidFill>
                <a:latin typeface="Calibri"/>
                <a:ea typeface="Calibri"/>
                <a:cs typeface="Calibri"/>
                <a:sym typeface="Calibri"/>
              </a:rPr>
              <a:t>, </a:t>
            </a:r>
            <a:r>
              <a:rPr lang="en-US" sz="2100" dirty="0" err="1">
                <a:solidFill>
                  <a:schemeClr val="dk1"/>
                </a:solidFill>
                <a:latin typeface="Calibri"/>
                <a:ea typeface="Calibri"/>
                <a:cs typeface="Calibri"/>
                <a:sym typeface="Calibri"/>
              </a:rPr>
              <a:t>arr</a:t>
            </a:r>
            <a:r>
              <a:rPr lang="en-US" sz="21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Out : array([[ 9.2291,  0.9394,  4.948 ],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[ 0.9394,  3.7662, -1.3622],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[ 4.948 , -1.3622,  4.3437]])</a:t>
            </a:r>
            <a:endParaRPr dirty="0"/>
          </a:p>
          <a:p>
            <a:pPr marL="0" marR="0" lvl="0" indent="0" algn="l" rtl="0">
              <a:spcBef>
                <a:spcPts val="0"/>
              </a:spcBef>
              <a:spcAft>
                <a:spcPts val="0"/>
              </a:spcAft>
              <a:buNone/>
            </a:pPr>
            <a:endParaRPr sz="21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a:t>
            </a:r>
            <a:r>
              <a:rPr lang="en-US" sz="2100" dirty="0" err="1">
                <a:solidFill>
                  <a:schemeClr val="dk1"/>
                </a:solidFill>
                <a:latin typeface="Calibri"/>
                <a:ea typeface="Calibri"/>
                <a:cs typeface="Calibri"/>
                <a:sym typeface="Calibri"/>
              </a:rPr>
              <a:t>arr</a:t>
            </a:r>
            <a:r>
              <a:rPr lang="en-US" sz="2100" dirty="0">
                <a:solidFill>
                  <a:schemeClr val="dk1"/>
                </a:solidFill>
                <a:latin typeface="Calibri"/>
                <a:ea typeface="Calibri"/>
                <a:cs typeface="Calibri"/>
                <a:sym typeface="Calibri"/>
              </a:rPr>
              <a:t> = </a:t>
            </a:r>
            <a:r>
              <a:rPr lang="en-US" sz="2100" dirty="0" err="1">
                <a:solidFill>
                  <a:schemeClr val="dk1"/>
                </a:solidFill>
                <a:latin typeface="Calibri"/>
                <a:ea typeface="Calibri"/>
                <a:cs typeface="Calibri"/>
                <a:sym typeface="Calibri"/>
              </a:rPr>
              <a:t>np.arange</a:t>
            </a:r>
            <a:r>
              <a:rPr lang="en-US" sz="2100" dirty="0">
                <a:solidFill>
                  <a:schemeClr val="dk1"/>
                </a:solidFill>
                <a:latin typeface="Calibri"/>
                <a:ea typeface="Calibri"/>
                <a:cs typeface="Calibri"/>
                <a:sym typeface="Calibri"/>
              </a:rPr>
              <a:t>(16).reshape((2, 2, 4))</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a:t>
            </a:r>
            <a:r>
              <a:rPr lang="en-US" sz="2100" dirty="0" err="1">
                <a:solidFill>
                  <a:schemeClr val="dk1"/>
                </a:solidFill>
                <a:latin typeface="Calibri"/>
                <a:ea typeface="Calibri"/>
                <a:cs typeface="Calibri"/>
                <a:sym typeface="Calibri"/>
              </a:rPr>
              <a:t>arr</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Out : array([[[ 0,  1,  2,  3],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[ 4,  5,  6,  7]],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[[ 8,  9, 10, 11],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[12, 13, 14, 15]]])</a:t>
            </a:r>
            <a:endParaRPr dirty="0"/>
          </a:p>
          <a:p>
            <a:pPr marL="0" marR="0" lvl="0" indent="0" algn="l" rtl="0">
              <a:spcBef>
                <a:spcPts val="0"/>
              </a:spcBef>
              <a:spcAft>
                <a:spcPts val="0"/>
              </a:spcAft>
              <a:buNone/>
            </a:pPr>
            <a:endParaRPr sz="21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a:t>
            </a:r>
            <a:r>
              <a:rPr lang="en-US" sz="2100" dirty="0" err="1">
                <a:solidFill>
                  <a:schemeClr val="dk1"/>
                </a:solidFill>
                <a:latin typeface="Calibri"/>
                <a:ea typeface="Calibri"/>
                <a:cs typeface="Calibri"/>
                <a:sym typeface="Calibri"/>
              </a:rPr>
              <a:t>arr.transpose</a:t>
            </a:r>
            <a:r>
              <a:rPr lang="en-US" sz="2100" dirty="0">
                <a:solidFill>
                  <a:schemeClr val="dk1"/>
                </a:solidFill>
                <a:latin typeface="Calibri"/>
                <a:ea typeface="Calibri"/>
                <a:cs typeface="Calibri"/>
                <a:sym typeface="Calibri"/>
              </a:rPr>
              <a:t>((1, 0, 2))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Out : array([[[ 0,  1,  2,  3],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[ 8,  9, 10, 11]],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[[ 4,  5,  6,  7],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[12, 13, 14, 15]]])</a:t>
            </a:r>
            <a:endParaRPr dirty="0"/>
          </a:p>
        </p:txBody>
      </p:sp>
      <p:sp>
        <p:nvSpPr>
          <p:cNvPr id="334" name="Google Shape;334;p28"/>
          <p:cNvSpPr txBox="1"/>
          <p:nvPr/>
        </p:nvSpPr>
        <p:spPr>
          <a:xfrm>
            <a:off x="7059701" y="1490341"/>
            <a:ext cx="5662847"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a:t>
            </a:r>
            <a:r>
              <a:rPr lang="en-US" sz="2100" dirty="0" err="1">
                <a:solidFill>
                  <a:schemeClr val="dk1"/>
                </a:solidFill>
                <a:latin typeface="Calibri"/>
                <a:ea typeface="Calibri"/>
                <a:cs typeface="Calibri"/>
                <a:sym typeface="Calibri"/>
              </a:rPr>
              <a:t>arr</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Out: array([[[ 0,  1,  2,  3],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[ 4,  5,  6,  7]],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[[ 8,  9, 10, 11],</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[12, 13, 14, 15]]])</a:t>
            </a:r>
            <a:endParaRPr dirty="0"/>
          </a:p>
          <a:p>
            <a:pPr marL="0" marR="0" lvl="0" indent="0" algn="l" rtl="0">
              <a:spcBef>
                <a:spcPts val="0"/>
              </a:spcBef>
              <a:spcAft>
                <a:spcPts val="0"/>
              </a:spcAft>
              <a:buNone/>
            </a:pPr>
            <a:endParaRPr sz="21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a:t>
            </a:r>
            <a:r>
              <a:rPr lang="en-US" sz="2100" dirty="0" err="1">
                <a:solidFill>
                  <a:schemeClr val="dk1"/>
                </a:solidFill>
                <a:latin typeface="Calibri"/>
                <a:ea typeface="Calibri"/>
                <a:cs typeface="Calibri"/>
                <a:sym typeface="Calibri"/>
              </a:rPr>
              <a:t>arr.swapaxes</a:t>
            </a:r>
            <a:r>
              <a:rPr lang="en-US" sz="2100" dirty="0">
                <a:solidFill>
                  <a:schemeClr val="dk1"/>
                </a:solidFill>
                <a:latin typeface="Calibri"/>
                <a:ea typeface="Calibri"/>
                <a:cs typeface="Calibri"/>
                <a:sym typeface="Calibri"/>
              </a:rPr>
              <a:t>(1, 2)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Out : array([[[ 0,  4],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[ 1,  5],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[ 2,  6],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[ 3,  7]],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[[ 8, 12],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[ 9, 13],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[10, 14],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[11, 15]]])</a:t>
            </a:r>
            <a:endParaRPr dirty="0"/>
          </a:p>
          <a:p>
            <a:pPr marL="0" marR="0" lvl="0" indent="0" algn="l" rtl="0">
              <a:spcBef>
                <a:spcPts val="0"/>
              </a:spcBef>
              <a:spcAft>
                <a:spcPts val="0"/>
              </a:spcAft>
              <a:buNone/>
            </a:pPr>
            <a:endParaRPr sz="2100" dirty="0">
              <a:solidFill>
                <a:schemeClr val="dk1"/>
              </a:solidFill>
              <a:latin typeface="Calibri"/>
              <a:ea typeface="Calibri"/>
              <a:cs typeface="Calibri"/>
              <a:sym typeface="Calibri"/>
            </a:endParaRPr>
          </a:p>
          <a:p>
            <a:pPr marL="0" marR="0" lvl="0" indent="0" algn="l" rtl="0">
              <a:spcBef>
                <a:spcPts val="0"/>
              </a:spcBef>
              <a:spcAft>
                <a:spcPts val="0"/>
              </a:spcAft>
              <a:buNone/>
            </a:pPr>
            <a:endParaRPr sz="2100" dirty="0">
              <a:solidFill>
                <a:schemeClr val="dk1"/>
              </a:solidFill>
              <a:latin typeface="Calibri"/>
              <a:ea typeface="Calibri"/>
              <a:cs typeface="Calibri"/>
              <a:sym typeface="Calibri"/>
            </a:endParaRPr>
          </a:p>
          <a:p>
            <a:pPr marL="0" marR="0" lvl="0" indent="0" algn="l" rtl="0">
              <a:spcBef>
                <a:spcPts val="0"/>
              </a:spcBef>
              <a:spcAft>
                <a:spcPts val="0"/>
              </a:spcAft>
              <a:buNone/>
            </a:pPr>
            <a:endParaRPr sz="2100" dirty="0">
              <a:solidFill>
                <a:schemeClr val="dk1"/>
              </a:solidFill>
              <a:latin typeface="Calibri"/>
              <a:ea typeface="Calibri"/>
              <a:cs typeface="Calibri"/>
              <a:sym typeface="Calibri"/>
            </a:endParaRPr>
          </a:p>
        </p:txBody>
      </p:sp>
      <p:cxnSp>
        <p:nvCxnSpPr>
          <p:cNvPr id="335" name="Google Shape;335;p28"/>
          <p:cNvCxnSpPr/>
          <p:nvPr/>
        </p:nvCxnSpPr>
        <p:spPr>
          <a:xfrm>
            <a:off x="6439114" y="842268"/>
            <a:ext cx="0" cy="4176464"/>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9"/>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342" name="Google Shape;342;p29"/>
          <p:cNvSpPr txBox="1"/>
          <p:nvPr/>
        </p:nvSpPr>
        <p:spPr>
          <a:xfrm>
            <a:off x="2172575" y="1550151"/>
            <a:ext cx="9308700" cy="358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 universal function, or ufunc, is a function that performs element-wise operations on data in ndarrays. You can think of them as fast vectorized wrappers for simple functions that take one or more scalar values and produce one or more scalar results</a:t>
            </a:r>
            <a:r>
              <a:rPr lang="en-US" sz="2400" b="1">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43" name="Google Shape;343;p29"/>
          <p:cNvSpPr txBox="1"/>
          <p:nvPr/>
        </p:nvSpPr>
        <p:spPr>
          <a:xfrm>
            <a:off x="1241709" y="842268"/>
            <a:ext cx="511983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Universal Functions</a:t>
            </a:r>
            <a:endParaRPr sz="4000">
              <a:solidFill>
                <a:srgbClr val="366092"/>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350" name="Google Shape;350;p30"/>
          <p:cNvSpPr txBox="1"/>
          <p:nvPr/>
        </p:nvSpPr>
        <p:spPr>
          <a:xfrm>
            <a:off x="396007" y="626244"/>
            <a:ext cx="13033449" cy="58483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In : arr = np.arange(10)</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 arr</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Out: array([0, 1, 2, 3, 4, 5, 6, 7, 8, 9])</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 np.sqrt(arr)                                        #Compute the square root of each element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Out : array([ 0.    ,  1.    ,  1.4142,  1.7321,  2.    ,  2.2361,  2.4495,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2.6458,  2.8284,  3.    ])</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 np.exp(arr)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Out :array([    1.    ,     2.7183,     7.3891,    20.0855,    54.5982,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148.4132,   403.4288,  1096.6332,  2980.958 ,  8103.0839]</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 x = np.random.randn(8)</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 y = np.random.randn(8)</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 x</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Out : array([-0.0119,  1.0048,  1.3272, -0.9193, -1.5491,  0.0222,  0.7584,       -0.6605])</a:t>
            </a:r>
            <a:endParaRPr/>
          </a:p>
          <a:p>
            <a:pPr marL="0" marR="0" lvl="0" indent="0" algn="l" rtl="0">
              <a:spcBef>
                <a:spcPts val="0"/>
              </a:spcBef>
              <a:spcAft>
                <a:spcPts val="0"/>
              </a:spcAft>
              <a:buNone/>
            </a:pPr>
            <a:endParaRPr sz="2000">
              <a:solidFill>
                <a:srgbClr val="366092"/>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357" name="Google Shape;357;p31"/>
          <p:cNvSpPr txBox="1"/>
          <p:nvPr/>
        </p:nvSpPr>
        <p:spPr>
          <a:xfrm>
            <a:off x="396007" y="842268"/>
            <a:ext cx="13033449"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In : y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Out : array([ 0.8626, -0.01  ,  0.05  ,  0.6702,  0.853 , -0.9559, -0.0235,       -2.3042])</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In : </a:t>
            </a:r>
            <a:r>
              <a:rPr lang="en-US" sz="2000" dirty="0" err="1">
                <a:solidFill>
                  <a:schemeClr val="dk1"/>
                </a:solidFill>
                <a:latin typeface="Calibri"/>
                <a:ea typeface="Calibri"/>
                <a:cs typeface="Calibri"/>
                <a:sym typeface="Calibri"/>
              </a:rPr>
              <a:t>np.maximum</a:t>
            </a:r>
            <a:r>
              <a:rPr lang="en-US" sz="2000" dirty="0">
                <a:solidFill>
                  <a:schemeClr val="dk1"/>
                </a:solidFill>
                <a:latin typeface="Calibri"/>
                <a:ea typeface="Calibri"/>
                <a:cs typeface="Calibri"/>
                <a:sym typeface="Calibri"/>
              </a:rPr>
              <a:t>(x, y)                                         #Element-wise maximum</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Out : array([ 0.8626,  1.0048,  1.3272,  0.6702,  0.853 ,  0.0222,  0.7584,       -0.6605])</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In : </a:t>
            </a:r>
            <a:r>
              <a:rPr lang="en-US" sz="2000" dirty="0" err="1">
                <a:solidFill>
                  <a:schemeClr val="dk1"/>
                </a:solidFill>
                <a:latin typeface="Calibri"/>
                <a:ea typeface="Calibri"/>
                <a:cs typeface="Calibri"/>
                <a:sym typeface="Calibri"/>
              </a:rPr>
              <a:t>arr</a:t>
            </a:r>
            <a:r>
              <a:rPr lang="en-US" sz="2000" dirty="0">
                <a:solidFill>
                  <a:schemeClr val="dk1"/>
                </a:solidFill>
                <a:latin typeface="Calibri"/>
                <a:ea typeface="Calibri"/>
                <a:cs typeface="Calibri"/>
                <a:sym typeface="Calibri"/>
              </a:rPr>
              <a:t> = </a:t>
            </a:r>
            <a:r>
              <a:rPr lang="en-US" sz="2000" dirty="0" err="1">
                <a:solidFill>
                  <a:schemeClr val="dk1"/>
                </a:solidFill>
                <a:latin typeface="Calibri"/>
                <a:ea typeface="Calibri"/>
                <a:cs typeface="Calibri"/>
                <a:sym typeface="Calibri"/>
              </a:rPr>
              <a:t>np.random.randn</a:t>
            </a:r>
            <a:r>
              <a:rPr lang="en-US" sz="2000" dirty="0">
                <a:solidFill>
                  <a:schemeClr val="dk1"/>
                </a:solidFill>
                <a:latin typeface="Calibri"/>
                <a:ea typeface="Calibri"/>
                <a:cs typeface="Calibri"/>
                <a:sym typeface="Calibri"/>
              </a:rPr>
              <a:t>(7) * 5</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In : </a:t>
            </a:r>
            <a:r>
              <a:rPr lang="en-US" sz="2000" dirty="0" err="1">
                <a:solidFill>
                  <a:schemeClr val="dk1"/>
                </a:solidFill>
                <a:latin typeface="Calibri"/>
                <a:ea typeface="Calibri"/>
                <a:cs typeface="Calibri"/>
                <a:sym typeface="Calibri"/>
              </a:rPr>
              <a:t>arr</a:t>
            </a:r>
            <a:r>
              <a:rPr lang="en-US" sz="20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Out : array([-3.2623, -6.0915, -6.663 ,  5.3731,  3.6182,  3.45  ,  5.0077])</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In : remainder, </a:t>
            </a:r>
            <a:r>
              <a:rPr lang="en-US" sz="2000" dirty="0" err="1">
                <a:solidFill>
                  <a:schemeClr val="dk1"/>
                </a:solidFill>
                <a:latin typeface="Calibri"/>
                <a:ea typeface="Calibri"/>
                <a:cs typeface="Calibri"/>
                <a:sym typeface="Calibri"/>
              </a:rPr>
              <a:t>whole_part</a:t>
            </a:r>
            <a:r>
              <a:rPr lang="en-US" sz="2000" dirty="0">
                <a:solidFill>
                  <a:schemeClr val="dk1"/>
                </a:solidFill>
                <a:latin typeface="Calibri"/>
                <a:ea typeface="Calibri"/>
                <a:cs typeface="Calibri"/>
                <a:sym typeface="Calibri"/>
              </a:rPr>
              <a:t> = </a:t>
            </a:r>
            <a:r>
              <a:rPr lang="en-US" sz="2000" dirty="0" err="1">
                <a:solidFill>
                  <a:schemeClr val="dk1"/>
                </a:solidFill>
                <a:latin typeface="Calibri"/>
                <a:ea typeface="Calibri"/>
                <a:cs typeface="Calibri"/>
                <a:sym typeface="Calibri"/>
              </a:rPr>
              <a:t>np.modf</a:t>
            </a:r>
            <a:r>
              <a:rPr lang="en-US" sz="2000" dirty="0">
                <a:solidFill>
                  <a:schemeClr val="dk1"/>
                </a:solidFill>
                <a:latin typeface="Calibri"/>
                <a:ea typeface="Calibri"/>
                <a:cs typeface="Calibri"/>
                <a:sym typeface="Calibri"/>
              </a:rPr>
              <a:t>(</a:t>
            </a:r>
            <a:r>
              <a:rPr lang="en-US" sz="2000" dirty="0" err="1">
                <a:solidFill>
                  <a:schemeClr val="dk1"/>
                </a:solidFill>
                <a:latin typeface="Calibri"/>
                <a:ea typeface="Calibri"/>
                <a:cs typeface="Calibri"/>
                <a:sym typeface="Calibri"/>
              </a:rPr>
              <a:t>arr</a:t>
            </a:r>
            <a:r>
              <a:rPr lang="en-US" sz="2000" dirty="0">
                <a:solidFill>
                  <a:schemeClr val="dk1"/>
                </a:solidFill>
                <a:latin typeface="Calibri"/>
                <a:ea typeface="Calibri"/>
                <a:cs typeface="Calibri"/>
                <a:sym typeface="Calibri"/>
              </a:rPr>
              <a:t>)      #Return fractional and integral parts of array as a separate array</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In : remainder</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Out : array([-0.2623, -0.0915, -0.663 ,  0.3731,  0.6182,  0.45  ,  0.0077])</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rgbClr val="366092"/>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2"/>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364" name="Google Shape;364;p32"/>
          <p:cNvSpPr txBox="1"/>
          <p:nvPr/>
        </p:nvSpPr>
        <p:spPr>
          <a:xfrm>
            <a:off x="396007" y="842268"/>
            <a:ext cx="13033449"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In  : whole_part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Out : array([-3., -6., -6.,  5.,  3.,  3.,  5.])</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Out : array([-3.2623, -6.0915, -6.663 ,  5.3731,  3.6182,  3.45  ,  5.0077])</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 np.sqrt(arr)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Out : array([    nan,     nan,     nan,  2.318 ,  1.9022,  1.8574,  2.2378])</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 np.sqrt(arr, arr)</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Out : array([    nan,     nan,     nan,  2.318 ,  1.9022,  1.8574,  2.2378])</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Out: array([    nan,     nan,     nan,  2.318 ,  1.9022,  1.8574,  2.2378])</a:t>
            </a:r>
            <a:endParaRPr/>
          </a:p>
          <a:p>
            <a:pPr marL="0" marR="0" lvl="0" indent="0" algn="l" rtl="0">
              <a:spcBef>
                <a:spcPts val="0"/>
              </a:spcBef>
              <a:spcAft>
                <a:spcPts val="0"/>
              </a:spcAft>
              <a:buNone/>
            </a:pPr>
            <a:endParaRPr sz="2000">
              <a:solidFill>
                <a:srgbClr val="366092"/>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371" name="Google Shape;371;p33"/>
          <p:cNvSpPr txBox="1"/>
          <p:nvPr/>
        </p:nvSpPr>
        <p:spPr>
          <a:xfrm>
            <a:off x="1707148" y="2642468"/>
            <a:ext cx="10394814" cy="1708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A set of mathematical functions that compute statistics about an entire array or about the data along an axis are accessible as methods of the array class. You can use aggregations (often called reductions) like sum, mean, and std (standard deviation) either by calling the array instance method or using the top-level NumPy function.</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372" name="Google Shape;372;p33"/>
          <p:cNvSpPr txBox="1"/>
          <p:nvPr/>
        </p:nvSpPr>
        <p:spPr>
          <a:xfrm>
            <a:off x="853842" y="698255"/>
            <a:ext cx="8765777" cy="10310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Mathematical and Statistical Methods</a:t>
            </a:r>
            <a:r>
              <a:rPr lang="en-US" sz="2100" b="1">
                <a:solidFill>
                  <a:srgbClr val="366092"/>
                </a:solidFill>
                <a:latin typeface="Calibri"/>
                <a:ea typeface="Calibri"/>
                <a:cs typeface="Calibri"/>
                <a:sym typeface="Calibri"/>
              </a:rPr>
              <a:t> </a:t>
            </a:r>
            <a:endParaRPr sz="2100">
              <a:solidFill>
                <a:srgbClr val="366092"/>
              </a:solidFill>
              <a:latin typeface="Calibri"/>
              <a:ea typeface="Calibri"/>
              <a:cs typeface="Calibri"/>
              <a:sym typeface="Calibri"/>
            </a:endParaRPr>
          </a:p>
          <a:p>
            <a:pPr marL="0" marR="0" lvl="0" indent="0" algn="l" rtl="0">
              <a:spcBef>
                <a:spcPts val="0"/>
              </a:spcBef>
              <a:spcAft>
                <a:spcPts val="0"/>
              </a:spcAft>
              <a:buNone/>
            </a:pPr>
            <a:endParaRPr sz="2100">
              <a:solidFill>
                <a:srgbClr val="366092"/>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4"/>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graphicFrame>
        <p:nvGraphicFramePr>
          <p:cNvPr id="379" name="Google Shape;379;p34"/>
          <p:cNvGraphicFramePr/>
          <p:nvPr/>
        </p:nvGraphicFramePr>
        <p:xfrm>
          <a:off x="1970271" y="1274317"/>
          <a:ext cx="8372700" cy="5184550"/>
        </p:xfrm>
        <a:graphic>
          <a:graphicData uri="http://schemas.openxmlformats.org/drawingml/2006/table">
            <a:tbl>
              <a:tblPr>
                <a:noFill/>
                <a:tableStyleId>{35839ECA-C4AC-4007-A0A7-F78132143109}</a:tableStyleId>
              </a:tblPr>
              <a:tblGrid>
                <a:gridCol w="4186350">
                  <a:extLst>
                    <a:ext uri="{9D8B030D-6E8A-4147-A177-3AD203B41FA5}">
                      <a16:colId xmlns:a16="http://schemas.microsoft.com/office/drawing/2014/main" val="20000"/>
                    </a:ext>
                  </a:extLst>
                </a:gridCol>
                <a:gridCol w="4186350">
                  <a:extLst>
                    <a:ext uri="{9D8B030D-6E8A-4147-A177-3AD203B41FA5}">
                      <a16:colId xmlns:a16="http://schemas.microsoft.com/office/drawing/2014/main" val="20001"/>
                    </a:ext>
                  </a:extLst>
                </a:gridCol>
              </a:tblGrid>
              <a:tr h="239250">
                <a:tc>
                  <a:txBody>
                    <a:bodyPr/>
                    <a:lstStyle/>
                    <a:p>
                      <a:pPr marL="0" marR="0" lvl="0" indent="0" algn="l" rtl="0">
                        <a:lnSpc>
                          <a:spcPct val="115000"/>
                        </a:lnSpc>
                        <a:spcBef>
                          <a:spcPts val="0"/>
                        </a:spcBef>
                        <a:spcAft>
                          <a:spcPts val="0"/>
                        </a:spcAft>
                        <a:buNone/>
                      </a:pPr>
                      <a:r>
                        <a:rPr lang="en-US" sz="1400" b="1" u="none" strike="noStrike" cap="none">
                          <a:solidFill>
                            <a:srgbClr val="365F91"/>
                          </a:solidFill>
                          <a:latin typeface="Calibri"/>
                          <a:ea typeface="Calibri"/>
                          <a:cs typeface="Calibri"/>
                          <a:sym typeface="Calibri"/>
                        </a:rPr>
                        <a:t>Method</a:t>
                      </a:r>
                      <a:endParaRPr sz="1400" u="none" strike="noStrike" cap="none">
                        <a:solidFill>
                          <a:srgbClr val="365F91"/>
                        </a:solidFill>
                        <a:latin typeface="Calibri"/>
                        <a:ea typeface="Calibri"/>
                        <a:cs typeface="Calibri"/>
                        <a:sym typeface="Calibri"/>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b="1" u="none" strike="noStrike" cap="none">
                          <a:solidFill>
                            <a:srgbClr val="365F91"/>
                          </a:solidFill>
                          <a:latin typeface="Calibri"/>
                          <a:ea typeface="Calibri"/>
                          <a:cs typeface="Calibri"/>
                          <a:sym typeface="Calibri"/>
                        </a:rPr>
                        <a:t>Description</a:t>
                      </a:r>
                      <a:endParaRPr sz="1400" u="none" strike="noStrike" cap="none">
                        <a:solidFill>
                          <a:srgbClr val="365F91"/>
                        </a:solidFill>
                        <a:latin typeface="Calibri"/>
                        <a:ea typeface="Calibri"/>
                        <a:cs typeface="Calibri"/>
                        <a:sym typeface="Calibri"/>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00"/>
                  </a:ext>
                </a:extLst>
              </a:tr>
              <a:tr h="872700">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sum</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Sum of all the elements in the array or along an axis; zero-length arrays have sum 0</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1"/>
                  </a:ext>
                </a:extLst>
              </a:tr>
              <a:tr h="581800">
                <a:tc>
                  <a:txBody>
                    <a:bodyPr/>
                    <a:lstStyle/>
                    <a:p>
                      <a:pPr marL="0" marR="0" lvl="0" indent="0" algn="l" rtl="0">
                        <a:lnSpc>
                          <a:spcPct val="115000"/>
                        </a:lnSpc>
                        <a:spcBef>
                          <a:spcPts val="0"/>
                        </a:spcBef>
                        <a:spcAft>
                          <a:spcPts val="0"/>
                        </a:spcAft>
                        <a:buNone/>
                      </a:pPr>
                      <a:r>
                        <a:rPr lang="en-US">
                          <a:solidFill>
                            <a:srgbClr val="365F91"/>
                          </a:solidFill>
                          <a:latin typeface="Calibri"/>
                          <a:ea typeface="Calibri"/>
                          <a:cs typeface="Calibri"/>
                          <a:sym typeface="Calibri"/>
                        </a:rPr>
                        <a:t>m</a:t>
                      </a:r>
                      <a:r>
                        <a:rPr lang="en-US" sz="1400" u="none" strike="noStrike" cap="none">
                          <a:solidFill>
                            <a:srgbClr val="365F91"/>
                          </a:solidFill>
                          <a:latin typeface="Calibri"/>
                          <a:ea typeface="Calibri"/>
                          <a:cs typeface="Calibri"/>
                          <a:sym typeface="Calibri"/>
                        </a:rPr>
                        <a:t>ean</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Arithmetic mean; zero-length arrays have NaN mean</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454500">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std, var</a:t>
                      </a:r>
                      <a:endParaRPr sz="1400" u="none" strike="noStrike" cap="none">
                        <a:solidFill>
                          <a:srgbClr val="365F91"/>
                        </a:solidFill>
                        <a:latin typeface="Calibri"/>
                        <a:ea typeface="Calibri"/>
                        <a:cs typeface="Calibri"/>
                        <a:sym typeface="Calibri"/>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Standard deviation and variance, respectively, with optional degrees of freedom adjustment (default denominator n)</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3"/>
                  </a:ext>
                </a:extLst>
              </a:tr>
              <a:tr h="290900">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min, max</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Minimum and maximum</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727250">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argmin, argmax</a:t>
                      </a:r>
                      <a:endParaRPr sz="1400" u="none" strike="noStrike" cap="none">
                        <a:solidFill>
                          <a:srgbClr val="365F91"/>
                        </a:solidFill>
                        <a:latin typeface="Calibri"/>
                        <a:ea typeface="Calibri"/>
                        <a:cs typeface="Calibri"/>
                        <a:sym typeface="Calibri"/>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Indices of minimum and maximum elements, respectively</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5"/>
                  </a:ext>
                </a:extLst>
              </a:tr>
              <a:tr h="436350">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cumsum</a:t>
                      </a:r>
                      <a:endParaRPr sz="1400" u="none" strike="noStrike" cap="none">
                        <a:solidFill>
                          <a:srgbClr val="365F91"/>
                        </a:solidFill>
                        <a:latin typeface="Calibri"/>
                        <a:ea typeface="Calibri"/>
                        <a:cs typeface="Calibri"/>
                        <a:sym typeface="Calibri"/>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Cumulative sum of elements starting from 0</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581800">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cumprod</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None/>
                      </a:pPr>
                      <a:r>
                        <a:rPr lang="en-US" sz="1400" u="none" strike="noStrike" cap="none">
                          <a:solidFill>
                            <a:srgbClr val="365F91"/>
                          </a:solidFill>
                          <a:latin typeface="Calibri"/>
                          <a:ea typeface="Calibri"/>
                          <a:cs typeface="Calibri"/>
                          <a:sym typeface="Calibri"/>
                        </a:rPr>
                        <a:t>Cumulative product of elements starting from 1</a:t>
                      </a:r>
                      <a:endParaRPr/>
                    </a:p>
                  </a:txBody>
                  <a:tcPr marL="73875" marR="738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solidFill>
                      <a:srgbClr val="D3DFEE"/>
                    </a:solidFill>
                  </a:tcPr>
                </a:tc>
                <a:extLst>
                  <a:ext uri="{0D108BD9-81ED-4DB2-BD59-A6C34878D82A}">
                    <a16:rowId xmlns:a16="http://schemas.microsoft.com/office/drawing/2014/main" val="10007"/>
                  </a:ext>
                </a:extLst>
              </a:tr>
            </a:tbl>
          </a:graphicData>
        </a:graphic>
      </p:graphicFrame>
      <p:sp>
        <p:nvSpPr>
          <p:cNvPr id="380" name="Google Shape;380;p34"/>
          <p:cNvSpPr txBox="1"/>
          <p:nvPr/>
        </p:nvSpPr>
        <p:spPr>
          <a:xfrm>
            <a:off x="1319282" y="626244"/>
            <a:ext cx="822276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Basic array statistical methods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5"/>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387" name="Google Shape;387;p35"/>
          <p:cNvSpPr txBox="1"/>
          <p:nvPr/>
        </p:nvSpPr>
        <p:spPr>
          <a:xfrm>
            <a:off x="3103466" y="1562351"/>
            <a:ext cx="9774227" cy="42934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np.random.randn(5, 4)</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array([[ 2.1695, -0.1149,  2.0037,  0.0296],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[ 0.7953,  0.1181, -0.7485,  0.585 ],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[ 0.1527, -1.5657, -0.5625, -0.0327],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[-0.929 , -0.4826, -0.0363,  1.0954],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[ 0.9809, -0.5895,  1.5817, -0.5287]])</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arr.mean()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0.19607051119998253</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np.mean(arr)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0.19607051119998253</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arr.sum()</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3.9214102239996507</a:t>
            </a:r>
            <a:endParaRPr sz="2100">
              <a:solidFill>
                <a:schemeClr val="dk1"/>
              </a:solidFill>
              <a:latin typeface="Calibri"/>
              <a:ea typeface="Calibri"/>
              <a:cs typeface="Calibri"/>
              <a:sym typeface="Calibri"/>
            </a:endParaRPr>
          </a:p>
        </p:txBody>
      </p:sp>
      <p:sp>
        <p:nvSpPr>
          <p:cNvPr id="388" name="Google Shape;388;p35"/>
          <p:cNvSpPr txBox="1"/>
          <p:nvPr/>
        </p:nvSpPr>
        <p:spPr>
          <a:xfrm>
            <a:off x="1008989" y="626244"/>
            <a:ext cx="224962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Example</a:t>
            </a:r>
            <a:endParaRPr sz="4000">
              <a:solidFill>
                <a:srgbClr val="366092"/>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6"/>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395" name="Google Shape;395;p36"/>
          <p:cNvSpPr txBox="1"/>
          <p:nvPr/>
        </p:nvSpPr>
        <p:spPr>
          <a:xfrm>
            <a:off x="2870745" y="770262"/>
            <a:ext cx="7059165" cy="5586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a:t>
            </a:r>
            <a:r>
              <a:rPr lang="en-US" sz="2100" dirty="0" err="1">
                <a:solidFill>
                  <a:schemeClr val="dk1"/>
                </a:solidFill>
                <a:latin typeface="Calibri"/>
                <a:ea typeface="Calibri"/>
                <a:cs typeface="Calibri"/>
                <a:sym typeface="Calibri"/>
              </a:rPr>
              <a:t>arr</a:t>
            </a:r>
            <a:r>
              <a:rPr lang="en-US" sz="2100" dirty="0">
                <a:solidFill>
                  <a:schemeClr val="dk1"/>
                </a:solidFill>
                <a:latin typeface="Calibri"/>
                <a:ea typeface="Calibri"/>
                <a:cs typeface="Calibri"/>
                <a:sym typeface="Calibri"/>
              </a:rPr>
              <a:t> = </a:t>
            </a:r>
            <a:r>
              <a:rPr lang="en-US" sz="2100" dirty="0" err="1">
                <a:solidFill>
                  <a:schemeClr val="dk1"/>
                </a:solidFill>
                <a:latin typeface="Calibri"/>
                <a:ea typeface="Calibri"/>
                <a:cs typeface="Calibri"/>
                <a:sym typeface="Calibri"/>
              </a:rPr>
              <a:t>np.array</a:t>
            </a:r>
            <a:r>
              <a:rPr lang="en-US" sz="2100" dirty="0">
                <a:solidFill>
                  <a:schemeClr val="dk1"/>
                </a:solidFill>
                <a:latin typeface="Calibri"/>
                <a:ea typeface="Calibri"/>
                <a:cs typeface="Calibri"/>
                <a:sym typeface="Calibri"/>
              </a:rPr>
              <a:t>([0, 1, 2, 3, 4, 5, 6, 7])</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a:t>
            </a:r>
            <a:r>
              <a:rPr lang="en-US" sz="2100" dirty="0" err="1">
                <a:solidFill>
                  <a:schemeClr val="dk1"/>
                </a:solidFill>
                <a:latin typeface="Calibri"/>
                <a:ea typeface="Calibri"/>
                <a:cs typeface="Calibri"/>
                <a:sym typeface="Calibri"/>
              </a:rPr>
              <a:t>arr.cumsum</a:t>
            </a:r>
            <a:r>
              <a:rPr lang="en-US" sz="21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Out : array([ 0,  1,  3,  6, 10, 15, 21, 28])</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a:t>
            </a:r>
            <a:r>
              <a:rPr lang="en-US" sz="2100" dirty="0" err="1">
                <a:solidFill>
                  <a:schemeClr val="dk1"/>
                </a:solidFill>
                <a:latin typeface="Calibri"/>
                <a:ea typeface="Calibri"/>
                <a:cs typeface="Calibri"/>
                <a:sym typeface="Calibri"/>
              </a:rPr>
              <a:t>arr</a:t>
            </a:r>
            <a:r>
              <a:rPr lang="en-US" sz="2100" dirty="0">
                <a:solidFill>
                  <a:schemeClr val="dk1"/>
                </a:solidFill>
                <a:latin typeface="Calibri"/>
                <a:ea typeface="Calibri"/>
                <a:cs typeface="Calibri"/>
                <a:sym typeface="Calibri"/>
              </a:rPr>
              <a:t> = </a:t>
            </a:r>
            <a:r>
              <a:rPr lang="en-US" sz="2100" dirty="0" err="1">
                <a:solidFill>
                  <a:schemeClr val="dk1"/>
                </a:solidFill>
                <a:latin typeface="Calibri"/>
                <a:ea typeface="Calibri"/>
                <a:cs typeface="Calibri"/>
                <a:sym typeface="Calibri"/>
              </a:rPr>
              <a:t>np.array</a:t>
            </a:r>
            <a:r>
              <a:rPr lang="en-US" sz="2100" dirty="0">
                <a:solidFill>
                  <a:schemeClr val="dk1"/>
                </a:solidFill>
                <a:latin typeface="Calibri"/>
                <a:ea typeface="Calibri"/>
                <a:cs typeface="Calibri"/>
                <a:sym typeface="Calibri"/>
              </a:rPr>
              <a:t>([[0, 1, 2], [3, 4, 5], [6, 7, 8]])</a:t>
            </a:r>
            <a:endParaRPr dirty="0"/>
          </a:p>
          <a:p>
            <a:pPr marL="0" marR="0" lvl="0" indent="0" algn="l" rtl="0">
              <a:spcBef>
                <a:spcPts val="0"/>
              </a:spcBef>
              <a:spcAft>
                <a:spcPts val="0"/>
              </a:spcAft>
              <a:buNone/>
            </a:pPr>
            <a:r>
              <a:rPr lang="en-US" sz="2100">
                <a:solidFill>
                  <a:schemeClr val="dk1"/>
                </a:solidFill>
                <a:latin typeface="Calibri"/>
                <a:ea typeface="Calibri"/>
                <a:cs typeface="Calibri"/>
                <a:sym typeface="Calibri"/>
              </a:rPr>
              <a:t>Out[187]: </a:t>
            </a:r>
            <a:endParaRPr/>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array([[0, 1, 2],       [3, 4, 5],       [6, 7, 8]])</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a:t>
            </a:r>
            <a:r>
              <a:rPr lang="en-US" sz="2100" dirty="0" err="1">
                <a:solidFill>
                  <a:schemeClr val="dk1"/>
                </a:solidFill>
                <a:latin typeface="Calibri"/>
                <a:ea typeface="Calibri"/>
                <a:cs typeface="Calibri"/>
                <a:sym typeface="Calibri"/>
              </a:rPr>
              <a:t>arr.cumsum</a:t>
            </a:r>
            <a:r>
              <a:rPr lang="en-US" sz="2100" dirty="0">
                <a:solidFill>
                  <a:schemeClr val="dk1"/>
                </a:solidFill>
                <a:latin typeface="Calibri"/>
                <a:ea typeface="Calibri"/>
                <a:cs typeface="Calibri"/>
                <a:sym typeface="Calibri"/>
              </a:rPr>
              <a:t>(axis=0)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Out: array([[ 0,  1,  2],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[ 3,  5,  7],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[ 9, 12, 15]])</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a:t>
            </a:r>
            <a:r>
              <a:rPr lang="en-US" sz="2100" dirty="0" err="1">
                <a:solidFill>
                  <a:schemeClr val="dk1"/>
                </a:solidFill>
                <a:latin typeface="Calibri"/>
                <a:ea typeface="Calibri"/>
                <a:cs typeface="Calibri"/>
                <a:sym typeface="Calibri"/>
              </a:rPr>
              <a:t>arr.cumprod</a:t>
            </a:r>
            <a:r>
              <a:rPr lang="en-US" sz="2100" dirty="0">
                <a:solidFill>
                  <a:schemeClr val="dk1"/>
                </a:solidFill>
                <a:latin typeface="Calibri"/>
                <a:ea typeface="Calibri"/>
                <a:cs typeface="Calibri"/>
                <a:sym typeface="Calibri"/>
              </a:rPr>
              <a:t>(axis=1)</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Out :array([[  0,   0,   0],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3,  12,  60],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6,  42, 336]])</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2100" dirty="0">
              <a:solidFill>
                <a:schemeClr val="dk1"/>
              </a:solidFill>
              <a:latin typeface="Calibri"/>
              <a:ea typeface="Calibri"/>
              <a:cs typeface="Calibri"/>
              <a:sym typeface="Calibri"/>
            </a:endParaRPr>
          </a:p>
          <a:p>
            <a:pPr marL="0" marR="0" lvl="0" indent="0" algn="l" rtl="0">
              <a:spcBef>
                <a:spcPts val="0"/>
              </a:spcBef>
              <a:spcAft>
                <a:spcPts val="0"/>
              </a:spcAft>
              <a:buNone/>
            </a:pPr>
            <a:endParaRPr sz="2100" dirty="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7"/>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402" name="Google Shape;402;p37"/>
          <p:cNvSpPr txBox="1"/>
          <p:nvPr/>
        </p:nvSpPr>
        <p:spPr>
          <a:xfrm>
            <a:off x="931417" y="626246"/>
            <a:ext cx="10084520" cy="45858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Methods for Boolean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Arrays Boolean values are coerced to 1 (True) and 0 (False) in the preceding methods. Thus, sum is often used as a means of counting True values in a boolean array</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np.random.randn(100)</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&gt; 0).sum() # Number of positive values</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42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bools = np.array([False, False, True, False])</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bools.any()  #It requires atleast onetrue value</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True</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bools.all()  #It requires all values are true</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False</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3" y="3735"/>
            <a:ext cx="6002360" cy="6869113"/>
          </a:xfrm>
          <a:prstGeom prst="rect">
            <a:avLst/>
          </a:prstGeom>
          <a:gradFill>
            <a:gsLst>
              <a:gs pos="0">
                <a:srgbClr val="4F81BD">
                  <a:alpha val="81960"/>
                </a:srgbClr>
              </a:gs>
              <a:gs pos="25000">
                <a:srgbClr val="4F81BD">
                  <a:alpha val="60000"/>
                </a:srgbClr>
              </a:gs>
              <a:gs pos="94000">
                <a:srgbClr val="C4BD97"/>
              </a:gs>
              <a:gs pos="100000">
                <a:srgbClr val="C4BD97"/>
              </a:gs>
            </a:gsLst>
            <a:lin ang="4200000" scaled="0"/>
          </a:gradFill>
          <a:ln>
            <a:noFill/>
          </a:ln>
        </p:spPr>
        <p:txBody>
          <a:bodyPr spcFirstLastPara="1" wrap="square" lIns="108375" tIns="54175" rIns="108375" bIns="54175" anchor="ctr" anchorCtr="0">
            <a:noAutofit/>
          </a:bodyPr>
          <a:lstStyle/>
          <a:p>
            <a:pPr marL="0" marR="0" lvl="0" indent="0" algn="ctr" rtl="0">
              <a:spcBef>
                <a:spcPts val="0"/>
              </a:spcBef>
              <a:spcAft>
                <a:spcPts val="0"/>
              </a:spcAft>
              <a:buNone/>
            </a:pPr>
            <a:endParaRPr sz="2100" b="0" i="0" u="none" strike="noStrike" cap="none">
              <a:solidFill>
                <a:schemeClr val="lt1"/>
              </a:solidFill>
              <a:latin typeface="Calibri"/>
              <a:ea typeface="Calibri"/>
              <a:cs typeface="Calibri"/>
              <a:sym typeface="Calibri"/>
            </a:endParaRPr>
          </a:p>
        </p:txBody>
      </p:sp>
      <p:pic>
        <p:nvPicPr>
          <p:cNvPr id="109" name="Google Shape;109;p3"/>
          <p:cNvPicPr preferRelativeResize="0"/>
          <p:nvPr/>
        </p:nvPicPr>
        <p:blipFill rotWithShape="1">
          <a:blip r:embed="rId3">
            <a:alphaModFix/>
          </a:blip>
          <a:srcRect/>
          <a:stretch/>
        </p:blipFill>
        <p:spPr>
          <a:xfrm>
            <a:off x="2" y="3"/>
            <a:ext cx="13033376" cy="6869113"/>
          </a:xfrm>
          <a:prstGeom prst="rect">
            <a:avLst/>
          </a:prstGeom>
          <a:noFill/>
          <a:ln>
            <a:noFill/>
          </a:ln>
        </p:spPr>
      </p:pic>
      <p:sp>
        <p:nvSpPr>
          <p:cNvPr id="110" name="Google Shape;110;p3"/>
          <p:cNvSpPr/>
          <p:nvPr/>
        </p:nvSpPr>
        <p:spPr>
          <a:xfrm>
            <a:off x="1" y="739816"/>
            <a:ext cx="5345522" cy="5409714"/>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w="25400" cap="flat" cmpd="sng">
            <a:solidFill>
              <a:srgbClr val="B7CCE4"/>
            </a:solidFill>
            <a:prstDash val="solid"/>
            <a:round/>
            <a:headEnd type="none" w="sm" len="sm"/>
            <a:tailEnd type="none" w="sm" len="sm"/>
          </a:ln>
        </p:spPr>
        <p:txBody>
          <a:bodyPr spcFirstLastPara="1" wrap="square" lIns="108375" tIns="54175" rIns="108375" bIns="54175" anchor="ctr" anchorCtr="0">
            <a:noAutofit/>
          </a:bodyPr>
          <a:lstStyle/>
          <a:p>
            <a:pPr marL="0" marR="0" lvl="0" indent="0" algn="ctr" rtl="0">
              <a:spcBef>
                <a:spcPts val="0"/>
              </a:spcBef>
              <a:spcAft>
                <a:spcPts val="0"/>
              </a:spcAft>
              <a:buNone/>
            </a:pPr>
            <a:endParaRPr sz="21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255869" y="2352687"/>
            <a:ext cx="4669232" cy="2135644"/>
          </a:xfrm>
          <a:prstGeom prst="rect">
            <a:avLst/>
          </a:prstGeom>
          <a:noFill/>
          <a:ln>
            <a:noFill/>
          </a:ln>
        </p:spPr>
        <p:txBody>
          <a:bodyPr spcFirstLastPara="1" wrap="square" lIns="108375" tIns="54175" rIns="108375" bIns="54175" anchor="ctr" anchorCtr="0">
            <a:noAutofit/>
          </a:bodyPr>
          <a:lstStyle/>
          <a:p>
            <a:pPr marL="0" marR="0" lvl="0" indent="0" algn="l" rtl="0">
              <a:lnSpc>
                <a:spcPct val="90000"/>
              </a:lnSpc>
              <a:spcBef>
                <a:spcPts val="0"/>
              </a:spcBef>
              <a:spcAft>
                <a:spcPts val="0"/>
              </a:spcAft>
              <a:buNone/>
            </a:pPr>
            <a:r>
              <a:rPr lang="en-US" sz="7100" b="1" i="0" u="none" strike="noStrike" cap="none">
                <a:solidFill>
                  <a:srgbClr val="93B3D7"/>
                </a:solidFill>
                <a:latin typeface="Arial"/>
                <a:ea typeface="Arial"/>
                <a:cs typeface="Arial"/>
                <a:sym typeface="Arial"/>
              </a:rPr>
              <a:t>NumPy</a:t>
            </a:r>
            <a:endParaRPr/>
          </a:p>
        </p:txBody>
      </p:sp>
      <p:sp>
        <p:nvSpPr>
          <p:cNvPr id="112" name="Google Shape;112;p3"/>
          <p:cNvSpPr txBox="1"/>
          <p:nvPr/>
        </p:nvSpPr>
        <p:spPr>
          <a:xfrm>
            <a:off x="6510888" y="3701690"/>
            <a:ext cx="5321084" cy="2369104"/>
          </a:xfrm>
          <a:prstGeom prst="rect">
            <a:avLst/>
          </a:prstGeom>
          <a:noFill/>
          <a:ln>
            <a:noFill/>
          </a:ln>
        </p:spPr>
        <p:txBody>
          <a:bodyPr spcFirstLastPara="1" wrap="square" lIns="108375" tIns="54175" rIns="108375" bIns="54175" anchor="ctr" anchorCtr="0">
            <a:normAutofit/>
          </a:bodyPr>
          <a:lstStyle/>
          <a:p>
            <a:pPr marL="0" marR="0" lvl="0" indent="0" algn="l" rtl="0">
              <a:lnSpc>
                <a:spcPct val="90000"/>
              </a:lnSpc>
              <a:spcBef>
                <a:spcPts val="0"/>
              </a:spcBef>
              <a:spcAft>
                <a:spcPts val="0"/>
              </a:spcAft>
              <a:buNone/>
            </a:pPr>
            <a:endParaRPr sz="2400" b="0" i="0" u="none" strike="noStrike" cap="none">
              <a:solidFill>
                <a:srgbClr val="000000"/>
              </a:solidFill>
              <a:latin typeface="Gill Sans"/>
              <a:ea typeface="Gill Sans"/>
              <a:cs typeface="Gill Sans"/>
              <a:sym typeface="Gill Sans"/>
            </a:endParaRPr>
          </a:p>
        </p:txBody>
      </p:sp>
      <p:sp>
        <p:nvSpPr>
          <p:cNvPr id="114" name="Google Shape;114;p3"/>
          <p:cNvSpPr txBox="1"/>
          <p:nvPr/>
        </p:nvSpPr>
        <p:spPr>
          <a:xfrm>
            <a:off x="6721961" y="1270819"/>
            <a:ext cx="4926548" cy="2571655"/>
          </a:xfrm>
          <a:prstGeom prst="rect">
            <a:avLst/>
          </a:prstGeom>
          <a:noFill/>
          <a:ln>
            <a:noFill/>
          </a:ln>
        </p:spPr>
        <p:txBody>
          <a:bodyPr spcFirstLastPara="1" wrap="square" lIns="108375" tIns="54175" rIns="108375" bIns="54175" anchor="t" anchorCtr="0">
            <a:spAutoFit/>
          </a:bodyPr>
          <a:lstStyle/>
          <a:p>
            <a:pPr marL="0" marR="0" lvl="0" indent="0" algn="r" rtl="0">
              <a:spcBef>
                <a:spcPts val="0"/>
              </a:spcBef>
              <a:spcAft>
                <a:spcPts val="0"/>
              </a:spcAft>
              <a:buNone/>
            </a:pPr>
            <a:r>
              <a:rPr lang="en-US" sz="3200" b="0" i="0" u="none" strike="noStrike" cap="none">
                <a:solidFill>
                  <a:schemeClr val="dk1"/>
                </a:solidFill>
                <a:latin typeface="Calibri"/>
                <a:ea typeface="Calibri"/>
                <a:cs typeface="Calibri"/>
                <a:sym typeface="Calibri"/>
              </a:rPr>
              <a:t>NumPy, short for Numerical Python, is one of the most important foundational packages for numerical computing in Python</a:t>
            </a:r>
            <a:r>
              <a:rPr lang="en-US" sz="2100" b="0" i="0" u="none" strike="noStrike" cap="none">
                <a:solidFill>
                  <a:schemeClr val="dk1"/>
                </a:solidFill>
                <a:latin typeface="Calibri"/>
                <a:ea typeface="Calibri"/>
                <a:cs typeface="Calibri"/>
                <a:sym typeface="Calibri"/>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8"/>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409" name="Google Shape;409;p38"/>
          <p:cNvSpPr txBox="1"/>
          <p:nvPr/>
        </p:nvSpPr>
        <p:spPr>
          <a:xfrm>
            <a:off x="621121" y="626244"/>
            <a:ext cx="9308789" cy="43088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Sorting Like Python’s built-in list type, NumPy arrays can be sorted in-place with the sort method</a:t>
            </a:r>
            <a:endParaRPr/>
          </a:p>
          <a:p>
            <a:pPr marL="0" marR="0" lvl="0" indent="0" algn="l" rtl="0">
              <a:spcBef>
                <a:spcPts val="0"/>
              </a:spcBef>
              <a:spcAft>
                <a:spcPts val="0"/>
              </a:spcAft>
              <a:buNone/>
            </a:pPr>
            <a:endParaRPr sz="3200">
              <a:solidFill>
                <a:srgbClr val="366092"/>
              </a:solidFill>
              <a:latin typeface="Calibri"/>
              <a:ea typeface="Calibri"/>
              <a:cs typeface="Calibri"/>
              <a:sym typeface="Calibri"/>
            </a:endParaRPr>
          </a:p>
          <a:p>
            <a:pPr marL="0" marR="0" lvl="0" indent="0" algn="l" rtl="0">
              <a:spcBef>
                <a:spcPts val="0"/>
              </a:spcBef>
              <a:spcAft>
                <a:spcPts val="0"/>
              </a:spcAft>
              <a:buNone/>
            </a:pPr>
            <a:r>
              <a:rPr lang="en-US" sz="3200">
                <a:solidFill>
                  <a:srgbClr val="366092"/>
                </a:solidFill>
                <a:latin typeface="Calibri"/>
                <a:ea typeface="Calibri"/>
                <a:cs typeface="Calibri"/>
                <a:sym typeface="Calibri"/>
              </a:rPr>
              <a:t>Example</a:t>
            </a:r>
            <a:endParaRPr sz="3200">
              <a:solidFill>
                <a:srgbClr val="366092"/>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np.random.randn(6)</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array([ 0.6095, -0.4938,  1.24  , -0.1357,  1.43  , -0.8469])</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arr.sort()</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array([-0.8469, -0.4938, -0.1357,  0.6095,  1.24  ,  1.43  ]) </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9"/>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416" name="Google Shape;416;p39"/>
          <p:cNvSpPr txBox="1"/>
          <p:nvPr/>
        </p:nvSpPr>
        <p:spPr>
          <a:xfrm>
            <a:off x="853843" y="626246"/>
            <a:ext cx="9463936" cy="63401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You can sort each one-dimensional section of values in a multidimensional array in place along an axis by passing the axis number to sort:</a:t>
            </a:r>
            <a:endParaRPr/>
          </a:p>
          <a:p>
            <a:pPr marL="0" marR="0" lvl="0" indent="0" algn="l" rtl="0">
              <a:spcBef>
                <a:spcPts val="0"/>
              </a:spcBef>
              <a:spcAft>
                <a:spcPts val="0"/>
              </a:spcAft>
              <a:buNone/>
            </a:pPr>
            <a:r>
              <a:rPr lang="en-US" sz="2800">
                <a:solidFill>
                  <a:srgbClr val="366092"/>
                </a:solidFill>
                <a:latin typeface="Calibri"/>
                <a:ea typeface="Calibri"/>
                <a:cs typeface="Calibri"/>
                <a:sym typeface="Calibri"/>
              </a:rPr>
              <a:t>Example</a:t>
            </a:r>
            <a:endParaRPr sz="2800">
              <a:solidFill>
                <a:srgbClr val="366092"/>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np.random.randn(5, 3)</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:array([[ 0.6033,  1.2636, -0.2555],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[-0.4457,  0.4684, -0.9616],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[-1.8245,  0.6254,  1.0229],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[ 1.1074,  0.0909, -0.3501],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[ 0.218 , -0.8948, -1.7415]])</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arr.sort(1)</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array([[-0.2555,  0.6033,  1.2636],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[-0.9616, -0.4457,  0.4684],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[-1.8245,  0.6254,  1.0229],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[-0.3501,  0.0909,  1.1074],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[-1.7415, -0.8948,  0.218 ]])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0"/>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423" name="Google Shape;423;p40"/>
          <p:cNvSpPr txBox="1"/>
          <p:nvPr/>
        </p:nvSpPr>
        <p:spPr>
          <a:xfrm>
            <a:off x="833667" y="914276"/>
            <a:ext cx="10653107" cy="29392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File  with Arrays</a:t>
            </a:r>
            <a:endParaRPr/>
          </a:p>
          <a:p>
            <a:pPr marL="0" marR="0" lvl="0" indent="0" algn="l" rtl="0">
              <a:spcBef>
                <a:spcPts val="0"/>
              </a:spcBef>
              <a:spcAft>
                <a:spcPts val="0"/>
              </a:spcAft>
              <a:buNone/>
            </a:pPr>
            <a:endParaRPr sz="4000">
              <a:solidFill>
                <a:srgbClr val="366092"/>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NumPy is able to save and load data to and from disk either in text or binary format</a:t>
            </a:r>
            <a:r>
              <a:rPr lang="en-US" sz="2100" b="1">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np.save and np.load are the two workhorse functions for efficiently saving and loading array data on disk. Arrays are saved by default in an uncompressed raw binary format with file extension .npy</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1"/>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430" name="Google Shape;430;p41"/>
          <p:cNvSpPr txBox="1"/>
          <p:nvPr/>
        </p:nvSpPr>
        <p:spPr>
          <a:xfrm>
            <a:off x="1319282" y="1706367"/>
            <a:ext cx="9619082"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np.arange(10)</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np.save('some_array', arr)</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#If the file path does not already end in .npy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[215]: np.load('some_array.npy')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Out[215]: array([0, 1, 2, 3, 4, 5, 6, 7, 8, 9])</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431" name="Google Shape;431;p41"/>
          <p:cNvSpPr txBox="1"/>
          <p:nvPr/>
        </p:nvSpPr>
        <p:spPr>
          <a:xfrm>
            <a:off x="1164133" y="770263"/>
            <a:ext cx="201690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366092"/>
                </a:solidFill>
                <a:latin typeface="Calibri"/>
                <a:ea typeface="Calibri"/>
                <a:cs typeface="Calibri"/>
                <a:sym typeface="Calibri"/>
              </a:rPr>
              <a:t>Example</a:t>
            </a:r>
            <a:endParaRPr sz="3600">
              <a:solidFill>
                <a:srgbClr val="366092"/>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2"/>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438" name="Google Shape;438;p42"/>
          <p:cNvSpPr txBox="1"/>
          <p:nvPr/>
        </p:nvSpPr>
        <p:spPr>
          <a:xfrm>
            <a:off x="1707147" y="1922388"/>
            <a:ext cx="791247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#save multiple arrays in an uncompressed archive using np.savez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np.savez('array_archive.npz', a=arr, b=arr)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arch = np.load('array_archive.npz')</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arch['b']</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array([0, 1, 2, 3, 4, 5, 6, 7, 8, 9])</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np.savez_compressed('arrays_compressed.npz', a=arr, b=arr)</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3"/>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445" name="Google Shape;445;p43"/>
          <p:cNvSpPr txBox="1"/>
          <p:nvPr/>
        </p:nvSpPr>
        <p:spPr>
          <a:xfrm>
            <a:off x="621122" y="2426445"/>
            <a:ext cx="12178998"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Linear algebra, like matrix multiplication, decompositions, determinants, and other square matrix math, is an important part of any array library. Unlike some languages like MATLAB, multiplying two two-dimensional arrays with * is an element-wise product instead of a matrix dot product. Thus, there is a function dot, both an array method and a function in the numpy namespace, for matrix multiplication</a:t>
            </a:r>
            <a:endParaRPr/>
          </a:p>
        </p:txBody>
      </p:sp>
      <p:sp>
        <p:nvSpPr>
          <p:cNvPr id="446" name="Google Shape;446;p43"/>
          <p:cNvSpPr txBox="1"/>
          <p:nvPr/>
        </p:nvSpPr>
        <p:spPr>
          <a:xfrm>
            <a:off x="698696" y="770262"/>
            <a:ext cx="4344101"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Linear Algebra</a:t>
            </a:r>
            <a:endParaRPr/>
          </a:p>
          <a:p>
            <a:pPr marL="0" marR="0" lvl="0" indent="0" algn="l" rtl="0">
              <a:spcBef>
                <a:spcPts val="0"/>
              </a:spcBef>
              <a:spcAft>
                <a:spcPts val="0"/>
              </a:spcAft>
              <a:buNone/>
            </a:pPr>
            <a:endParaRPr sz="4000">
              <a:solidFill>
                <a:srgbClr val="366092"/>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4"/>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453" name="Google Shape;453;p44"/>
          <p:cNvSpPr txBox="1"/>
          <p:nvPr/>
        </p:nvSpPr>
        <p:spPr>
          <a:xfrm>
            <a:off x="3568905" y="842269"/>
            <a:ext cx="7834897" cy="5586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x = np.array([[1., 2., 3.], [4., 5., 6.]])</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y = np.array([[6., 23.], [-1, 7], [8, 9]])</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x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array([[ 1.,  2.,  3.],       [ 4.,  5.,  6.]])</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y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6.,  23.],       [ -1.,   7.],       [  8.,   9.]])</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x.dot(y)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28.,   64.],       [  67.,  181.]])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np.dot(x, y)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28.,   64.],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67.,  181.]])</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A matrix product between a two-dimensional array and a suitably sized onedimensional array results i</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np.dot(x, np.ones(3))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6.,  15.]) </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454" name="Google Shape;454;p44"/>
          <p:cNvSpPr txBox="1"/>
          <p:nvPr/>
        </p:nvSpPr>
        <p:spPr>
          <a:xfrm>
            <a:off x="465976" y="482231"/>
            <a:ext cx="217205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366092"/>
                </a:solidFill>
                <a:latin typeface="Calibri"/>
                <a:ea typeface="Calibri"/>
                <a:cs typeface="Calibri"/>
                <a:sym typeface="Calibri"/>
              </a:rPr>
              <a:t>Example:</a:t>
            </a:r>
            <a:endParaRPr sz="3600">
              <a:solidFill>
                <a:srgbClr val="366092"/>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5"/>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461" name="Google Shape;461;p45"/>
          <p:cNvSpPr txBox="1"/>
          <p:nvPr/>
        </p:nvSpPr>
        <p:spPr>
          <a:xfrm>
            <a:off x="1008990" y="1202308"/>
            <a:ext cx="10860255" cy="36471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err="1">
                <a:solidFill>
                  <a:schemeClr val="dk1"/>
                </a:solidFill>
                <a:latin typeface="Calibri"/>
                <a:ea typeface="Calibri"/>
                <a:cs typeface="Calibri"/>
                <a:sym typeface="Calibri"/>
              </a:rPr>
              <a:t>numpy.linalg</a:t>
            </a:r>
            <a:r>
              <a:rPr lang="en-US" sz="2100" dirty="0">
                <a:solidFill>
                  <a:schemeClr val="dk1"/>
                </a:solidFill>
                <a:latin typeface="Calibri"/>
                <a:ea typeface="Calibri"/>
                <a:cs typeface="Calibri"/>
                <a:sym typeface="Calibri"/>
              </a:rPr>
              <a:t> has a standard set of matrix decompositions and things like inverse and determinant</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from </a:t>
            </a:r>
            <a:r>
              <a:rPr lang="en-US" sz="2100" dirty="0" err="1">
                <a:solidFill>
                  <a:schemeClr val="dk1"/>
                </a:solidFill>
                <a:latin typeface="Calibri"/>
                <a:ea typeface="Calibri"/>
                <a:cs typeface="Calibri"/>
                <a:sym typeface="Calibri"/>
              </a:rPr>
              <a:t>numpy.linalg</a:t>
            </a:r>
            <a:r>
              <a:rPr lang="en-US" sz="2100" dirty="0">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import inv</a:t>
            </a:r>
            <a:endParaRPr/>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X = </a:t>
            </a:r>
            <a:r>
              <a:rPr lang="en-US" sz="2100" dirty="0" err="1">
                <a:solidFill>
                  <a:schemeClr val="dk1"/>
                </a:solidFill>
                <a:latin typeface="Calibri"/>
                <a:ea typeface="Calibri"/>
                <a:cs typeface="Calibri"/>
                <a:sym typeface="Calibri"/>
              </a:rPr>
              <a:t>np.random.randn</a:t>
            </a:r>
            <a:r>
              <a:rPr lang="en-US" sz="2100" dirty="0">
                <a:solidFill>
                  <a:schemeClr val="dk1"/>
                </a:solidFill>
                <a:latin typeface="Calibri"/>
                <a:ea typeface="Calibri"/>
                <a:cs typeface="Calibri"/>
                <a:sym typeface="Calibri"/>
              </a:rPr>
              <a:t>(5, 5)</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mat = X.T.dot(X)</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inv(mat)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Out: array([[  933.1189,   871.8258, -1417.6902, -1460.4005,  1782.1391],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871.8258,   815.3929, -1325.9965, -1365.9242,  1666.9347],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[-1417.6902, -1325.9965,  2158.4424,  2222.0191, -2711.6822],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[-1460.4005, -1365.9242,  2222.0191,  2289.0575, -2793.422 ],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[ 1782.1391,  1666.9347, -2711.6822, -2793.422 ,  3409.5128]])</a:t>
            </a:r>
            <a:endParaRPr dirty="0"/>
          </a:p>
          <a:p>
            <a:pPr marL="0" marR="0" lvl="0" indent="0" algn="l" rtl="0">
              <a:spcBef>
                <a:spcPts val="0"/>
              </a:spcBef>
              <a:spcAft>
                <a:spcPts val="0"/>
              </a:spcAft>
              <a:buNone/>
            </a:pPr>
            <a:endParaRPr sz="2100" dirty="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6"/>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468" name="Google Shape;468;p46"/>
          <p:cNvSpPr txBox="1"/>
          <p:nvPr/>
        </p:nvSpPr>
        <p:spPr>
          <a:xfrm>
            <a:off x="1164133" y="842268"/>
            <a:ext cx="11869242" cy="23544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a:ea typeface="Calibri"/>
                <a:cs typeface="Calibri"/>
                <a:sym typeface="Calibri"/>
              </a:rPr>
              <a:t>In : mat.dot(inv(mat))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Out : array([[ 1.,  0., -0., -0., -0.],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[-0.,  1.,  0.,  0.,  0.],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[ 0.,  0.,  1.,  0.,  0.],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[-0.,  0.,  0.,  1., -0.],      </a:t>
            </a:r>
            <a:endParaRPr dirty="0"/>
          </a:p>
          <a:p>
            <a:pPr marL="0" marR="0" lvl="0" indent="0" algn="l" rtl="0">
              <a:spcBef>
                <a:spcPts val="0"/>
              </a:spcBef>
              <a:spcAft>
                <a:spcPts val="0"/>
              </a:spcAft>
              <a:buNone/>
            </a:pPr>
            <a:r>
              <a:rPr lang="en-US" sz="2100" dirty="0">
                <a:solidFill>
                  <a:schemeClr val="dk1"/>
                </a:solidFill>
                <a:latin typeface="Calibri"/>
                <a:ea typeface="Calibri"/>
                <a:cs typeface="Calibri"/>
                <a:sym typeface="Calibri"/>
              </a:rPr>
              <a:t>                      [-0.,  0.,  0.,  0.,  1.]])</a:t>
            </a:r>
            <a:endParaRPr dirty="0"/>
          </a:p>
          <a:p>
            <a:pPr marL="0" marR="0" lvl="0" indent="0" algn="l" rtl="0">
              <a:spcBef>
                <a:spcPts val="0"/>
              </a:spcBef>
              <a:spcAft>
                <a:spcPts val="0"/>
              </a:spcAft>
              <a:buNone/>
            </a:pPr>
            <a:endParaRPr sz="2100" dirty="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7"/>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475" name="Google Shape;475;p47"/>
          <p:cNvSpPr txBox="1"/>
          <p:nvPr/>
        </p:nvSpPr>
        <p:spPr>
          <a:xfrm>
            <a:off x="1784722" y="2498454"/>
            <a:ext cx="9541508" cy="1708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There are many ways to work with arrays beyond fancy indexing, slicing, and boolean subsetting. While much of the heavy lifting for data analysis applications is handled by higher-level functions in pandas, you may at some point need to write a data algorithm that is not found in one of the existing libraries.</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476" name="Google Shape;476;p47"/>
          <p:cNvSpPr txBox="1"/>
          <p:nvPr/>
        </p:nvSpPr>
        <p:spPr>
          <a:xfrm>
            <a:off x="1396855" y="986284"/>
            <a:ext cx="64385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Array Manipulation:</a:t>
            </a:r>
            <a:endParaRPr sz="4000">
              <a:solidFill>
                <a:srgbClr val="36609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p:nvPr/>
        </p:nvSpPr>
        <p:spPr>
          <a:xfrm>
            <a:off x="1634" y="3"/>
            <a:ext cx="13030116" cy="686911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0" i="0" u="none" strike="noStrike" cap="none">
              <a:solidFill>
                <a:schemeClr val="lt1"/>
              </a:solidFill>
              <a:latin typeface="Calibri"/>
              <a:ea typeface="Calibri"/>
              <a:cs typeface="Calibri"/>
              <a:sym typeface="Calibri"/>
            </a:endParaRPr>
          </a:p>
        </p:txBody>
      </p:sp>
      <p:sp>
        <p:nvSpPr>
          <p:cNvPr id="120" name="Google Shape;120;p4"/>
          <p:cNvSpPr/>
          <p:nvPr/>
        </p:nvSpPr>
        <p:spPr>
          <a:xfrm>
            <a:off x="6468160" y="3"/>
            <a:ext cx="6565216" cy="6869113"/>
          </a:xfrm>
          <a:prstGeom prst="rect">
            <a:avLst/>
          </a:prstGeom>
          <a:solidFill>
            <a:schemeClr val="lt1">
              <a:alpha val="8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0" i="0" u="none" strike="noStrike" cap="none">
              <a:solidFill>
                <a:schemeClr val="lt1"/>
              </a:solidFill>
              <a:latin typeface="Calibri"/>
              <a:ea typeface="Calibri"/>
              <a:cs typeface="Calibri"/>
              <a:sym typeface="Calibri"/>
            </a:endParaRPr>
          </a:p>
        </p:txBody>
      </p:sp>
      <p:sp>
        <p:nvSpPr>
          <p:cNvPr id="121" name="Google Shape;121;p4"/>
          <p:cNvSpPr/>
          <p:nvPr/>
        </p:nvSpPr>
        <p:spPr>
          <a:xfrm>
            <a:off x="6468159" y="3"/>
            <a:ext cx="4617101" cy="6869113"/>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lt1">
              <a:alpha val="3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0" i="0" u="none" strike="noStrike" cap="none">
              <a:solidFill>
                <a:schemeClr val="lt1"/>
              </a:solidFill>
              <a:latin typeface="Calibri"/>
              <a:ea typeface="Calibri"/>
              <a:cs typeface="Calibri"/>
              <a:sym typeface="Calibri"/>
            </a:endParaRPr>
          </a:p>
        </p:txBody>
      </p:sp>
      <p:pic>
        <p:nvPicPr>
          <p:cNvPr id="122" name="Google Shape;122;p4" descr="Programmer"/>
          <p:cNvPicPr preferRelativeResize="0"/>
          <p:nvPr/>
        </p:nvPicPr>
        <p:blipFill rotWithShape="1">
          <a:blip r:embed="rId3">
            <a:alphaModFix/>
          </a:blip>
          <a:srcRect/>
          <a:stretch/>
        </p:blipFill>
        <p:spPr>
          <a:xfrm>
            <a:off x="518078" y="789184"/>
            <a:ext cx="5480534" cy="5135044"/>
          </a:xfrm>
          <a:prstGeom prst="rect">
            <a:avLst/>
          </a:prstGeom>
          <a:noFill/>
          <a:ln>
            <a:noFill/>
          </a:ln>
        </p:spPr>
      </p:pic>
      <p:sp>
        <p:nvSpPr>
          <p:cNvPr id="123" name="Google Shape;123;p4"/>
          <p:cNvSpPr txBox="1">
            <a:spLocks noGrp="1"/>
          </p:cNvSpPr>
          <p:nvPr>
            <p:ph type="body" idx="1"/>
          </p:nvPr>
        </p:nvSpPr>
        <p:spPr>
          <a:xfrm>
            <a:off x="6895550" y="1130300"/>
            <a:ext cx="5596800" cy="5284200"/>
          </a:xfrm>
          <a:prstGeom prst="rect">
            <a:avLst/>
          </a:prstGeom>
          <a:noFill/>
          <a:ln>
            <a:noFill/>
          </a:ln>
        </p:spPr>
        <p:txBody>
          <a:bodyPr spcFirstLastPara="1" wrap="square" lIns="108375" tIns="54175" rIns="108375" bIns="54175" anchor="t" anchorCtr="0">
            <a:normAutofit/>
          </a:bodyPr>
          <a:lstStyle/>
          <a:p>
            <a:pPr marL="406439" lvl="0" indent="-406439" algn="l" rtl="0">
              <a:spcBef>
                <a:spcPts val="0"/>
              </a:spcBef>
              <a:spcAft>
                <a:spcPts val="0"/>
              </a:spcAft>
              <a:buClr>
                <a:schemeClr val="dk1"/>
              </a:buClr>
              <a:buSzPts val="1600"/>
              <a:buNone/>
            </a:pPr>
            <a:endParaRPr sz="1600" dirty="0">
              <a:latin typeface="Gill Sans"/>
              <a:ea typeface="Gill Sans"/>
              <a:cs typeface="Gill Sans"/>
              <a:sym typeface="Gill Sans"/>
            </a:endParaRPr>
          </a:p>
          <a:p>
            <a:pPr marL="406439" lvl="0" indent="-406439" algn="l" rtl="0">
              <a:spcBef>
                <a:spcPts val="400"/>
              </a:spcBef>
              <a:spcAft>
                <a:spcPts val="0"/>
              </a:spcAft>
              <a:buClr>
                <a:schemeClr val="dk1"/>
              </a:buClr>
              <a:buSzPts val="2000"/>
              <a:buNone/>
            </a:pPr>
            <a:r>
              <a:rPr lang="en-US" sz="2000" dirty="0"/>
              <a:t>Here are some of the things you’ll find in NumPy:</a:t>
            </a:r>
            <a:endParaRPr dirty="0"/>
          </a:p>
          <a:p>
            <a:pPr marL="406439" lvl="0" indent="-406439" algn="l" rtl="0">
              <a:spcBef>
                <a:spcPts val="400"/>
              </a:spcBef>
              <a:spcAft>
                <a:spcPts val="0"/>
              </a:spcAft>
              <a:buClr>
                <a:schemeClr val="dk1"/>
              </a:buClr>
              <a:buSzPts val="2000"/>
              <a:buNone/>
            </a:pPr>
            <a:endParaRPr sz="2000" dirty="0"/>
          </a:p>
          <a:p>
            <a:pPr marL="406439" lvl="0" indent="-406439" algn="l" rtl="0">
              <a:spcBef>
                <a:spcPts val="400"/>
              </a:spcBef>
              <a:spcAft>
                <a:spcPts val="0"/>
              </a:spcAft>
              <a:buClr>
                <a:schemeClr val="dk1"/>
              </a:buClr>
              <a:buSzPts val="2000"/>
              <a:buNone/>
            </a:pPr>
            <a:r>
              <a:rPr lang="en-US" sz="2000" dirty="0"/>
              <a:t> • </a:t>
            </a:r>
            <a:r>
              <a:rPr lang="en-US" sz="2000" dirty="0" err="1"/>
              <a:t>ndarray</a:t>
            </a:r>
            <a:r>
              <a:rPr lang="en-US" sz="2000" dirty="0"/>
              <a:t>, an efficient multidimensional array providing fast array-oriented arithmetic operations and flexible broadcasting capabilities.</a:t>
            </a:r>
            <a:endParaRPr dirty="0"/>
          </a:p>
          <a:p>
            <a:pPr marL="406439" lvl="0" indent="-406439" algn="l" rtl="0">
              <a:spcBef>
                <a:spcPts val="400"/>
              </a:spcBef>
              <a:spcAft>
                <a:spcPts val="0"/>
              </a:spcAft>
              <a:buClr>
                <a:schemeClr val="dk1"/>
              </a:buClr>
              <a:buSzPts val="2000"/>
              <a:buNone/>
            </a:pPr>
            <a:r>
              <a:rPr lang="en-US" sz="2000" dirty="0"/>
              <a:t> • Mathematical functions for fast operations on entire arrays of data without having to write loops.</a:t>
            </a:r>
            <a:endParaRPr dirty="0"/>
          </a:p>
          <a:p>
            <a:pPr marL="406439" lvl="0" indent="-406439" algn="l" rtl="0">
              <a:spcBef>
                <a:spcPts val="400"/>
              </a:spcBef>
              <a:spcAft>
                <a:spcPts val="0"/>
              </a:spcAft>
              <a:buClr>
                <a:schemeClr val="dk1"/>
              </a:buClr>
              <a:buSzPts val="2000"/>
              <a:buNone/>
            </a:pPr>
            <a:r>
              <a:rPr lang="en-US" sz="2000" dirty="0"/>
              <a:t> • Tools for reading/writing array data to disk and working with memory-mapped files.</a:t>
            </a:r>
            <a:endParaRPr dirty="0"/>
          </a:p>
          <a:p>
            <a:pPr marL="406439" lvl="0" indent="-406439" algn="l" rtl="0">
              <a:spcBef>
                <a:spcPts val="400"/>
              </a:spcBef>
              <a:spcAft>
                <a:spcPts val="0"/>
              </a:spcAft>
              <a:buClr>
                <a:schemeClr val="dk1"/>
              </a:buClr>
              <a:buSzPts val="2000"/>
              <a:buNone/>
            </a:pPr>
            <a:r>
              <a:rPr lang="en-US" sz="2000" dirty="0"/>
              <a:t> • Linear algebra, random number generation, and Fourier transform capabilities.</a:t>
            </a:r>
            <a:endParaRPr dirty="0"/>
          </a:p>
          <a:p>
            <a:pPr marL="406439" lvl="0" indent="-406439" algn="l" rtl="0">
              <a:spcBef>
                <a:spcPts val="400"/>
              </a:spcBef>
              <a:spcAft>
                <a:spcPts val="0"/>
              </a:spcAft>
              <a:buClr>
                <a:schemeClr val="dk1"/>
              </a:buClr>
              <a:buSzPts val="2000"/>
              <a:buNone/>
            </a:pPr>
            <a:endParaRPr sz="2000" dirty="0"/>
          </a:p>
          <a:p>
            <a:pPr marL="406439" lvl="0" indent="-406439" algn="l" rtl="0">
              <a:spcBef>
                <a:spcPts val="400"/>
              </a:spcBef>
              <a:spcAft>
                <a:spcPts val="0"/>
              </a:spcAft>
              <a:buClr>
                <a:schemeClr val="dk1"/>
              </a:buClr>
              <a:buSzPts val="2000"/>
              <a:buNone/>
            </a:pPr>
            <a:endParaRPr sz="2000" dirty="0">
              <a:latin typeface="Gill Sans"/>
              <a:ea typeface="Gill Sans"/>
              <a:cs typeface="Gill Sans"/>
              <a:sym typeface="Gill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3"/>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520" name="Google Shape;520;p53"/>
          <p:cNvSpPr txBox="1"/>
          <p:nvPr/>
        </p:nvSpPr>
        <p:spPr>
          <a:xfrm>
            <a:off x="1319282" y="1778374"/>
            <a:ext cx="9774227" cy="3877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Arrays numpy.concatenate takes a sequence (tuple, list, etc.) of arrays and joins them together in order along the input axis</a:t>
            </a:r>
            <a:endParaRPr/>
          </a:p>
          <a:p>
            <a:pPr marL="0" marR="0" lvl="0" indent="0" algn="l" rtl="0">
              <a:spcBef>
                <a:spcPts val="0"/>
              </a:spcBef>
              <a:spcAft>
                <a:spcPts val="0"/>
              </a:spcAft>
              <a:buNone/>
            </a:pPr>
            <a:r>
              <a:rPr lang="en-US" sz="3600">
                <a:solidFill>
                  <a:srgbClr val="366092"/>
                </a:solidFill>
                <a:latin typeface="Calibri"/>
                <a:ea typeface="Calibri"/>
                <a:cs typeface="Calibri"/>
                <a:sym typeface="Calibri"/>
              </a:rPr>
              <a:t>Example</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arr1 = np.array([[1, 2, 3], [4, 5, 6]])</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 = np.array([[7, 8, 9], [10, 11, 12]])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np.concatenate([arr1, arr2], axis=0)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array([[ 1,  2,  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[ 4,  5,  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[ 7,  8,  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[10, 11, 12]])</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521" name="Google Shape;521;p53"/>
          <p:cNvSpPr txBox="1"/>
          <p:nvPr/>
        </p:nvSpPr>
        <p:spPr>
          <a:xfrm>
            <a:off x="931417" y="698255"/>
            <a:ext cx="876577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66092"/>
                </a:solidFill>
                <a:latin typeface="Calibri"/>
                <a:ea typeface="Calibri"/>
                <a:cs typeface="Calibri"/>
                <a:sym typeface="Calibri"/>
              </a:rPr>
              <a:t>Concatenating and Splitting </a:t>
            </a:r>
            <a:endParaRPr sz="4000">
              <a:solidFill>
                <a:srgbClr val="366092"/>
              </a:solidFill>
              <a:latin typeface="Calibri"/>
              <a:ea typeface="Calibri"/>
              <a:cs typeface="Calibri"/>
              <a:sym typeface="Calibri"/>
            </a:endParaRPr>
          </a:p>
          <a:p>
            <a:pPr marL="0" marR="0" lvl="0" indent="0" algn="l" rtl="0">
              <a:spcBef>
                <a:spcPts val="0"/>
              </a:spcBef>
              <a:spcAft>
                <a:spcPts val="0"/>
              </a:spcAft>
              <a:buNone/>
            </a:pPr>
            <a:endParaRPr sz="4000">
              <a:solidFill>
                <a:srgbClr val="366092"/>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4"/>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528" name="Google Shape;528;p54"/>
          <p:cNvSpPr txBox="1"/>
          <p:nvPr/>
        </p:nvSpPr>
        <p:spPr>
          <a:xfrm>
            <a:off x="1241708" y="986287"/>
            <a:ext cx="10427584" cy="5586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np.concatenate([arr1, arr2], axis=1)</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array([[ 1,  2,  3,  7,  8,  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[ 4,  5,  6, 10, 11, 12]])</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np.vstack((arr1, arr2))  #vstack=Stack arrays in sequence vertically (row wise)</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:array([[ 1,  2,  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[ 4,  5,  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[ 7,  8,  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[10, 11, 12]])</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np.hstack((arr1, arr2)) #hstack=Stack arrays in sequence horizontally (column wise).</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array([[ 1,  2,  3,  7,  8,  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[ 4,  5,  6, 10, 11, 12]])</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5"/>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535" name="Google Shape;535;p55"/>
          <p:cNvSpPr txBox="1"/>
          <p:nvPr/>
        </p:nvSpPr>
        <p:spPr>
          <a:xfrm>
            <a:off x="388402" y="626247"/>
            <a:ext cx="6516151"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np.random.randn(5, 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array([[-0.2047,  0.4789],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[-0.5194, -0.5557],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[ 1.9658,  1.3934],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[ 0.0929,  0.2817],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[ 0.769 ,  1.2464]])</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first, second, third = np.split(arr, [1, 3])</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first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array([[-0.2047,  0.4789]])</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second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array([[-0.5194, -0.5557],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[ 1.9658,  1.3934]])</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536" name="Google Shape;536;p55"/>
          <p:cNvSpPr txBox="1"/>
          <p:nvPr/>
        </p:nvSpPr>
        <p:spPr>
          <a:xfrm>
            <a:off x="6361541" y="2498455"/>
            <a:ext cx="6516151"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third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array([[ 0.0929,  0.2817],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[ 0.769 ,  1.2464]])</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cxnSp>
        <p:nvCxnSpPr>
          <p:cNvPr id="537" name="Google Shape;537;p55"/>
          <p:cNvCxnSpPr/>
          <p:nvPr/>
        </p:nvCxnSpPr>
        <p:spPr>
          <a:xfrm>
            <a:off x="5896102" y="2210420"/>
            <a:ext cx="0" cy="3672408"/>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6"/>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544" name="Google Shape;544;p56"/>
          <p:cNvSpPr txBox="1"/>
          <p:nvPr/>
        </p:nvSpPr>
        <p:spPr>
          <a:xfrm>
            <a:off x="1474428" y="1274318"/>
            <a:ext cx="9153642" cy="48474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There are two special objects in the NumPy namespace, r_ and c_, that make stacking arrays more concise</a:t>
            </a:r>
            <a:endParaRPr/>
          </a:p>
          <a:p>
            <a:pPr marL="0" marR="0" lvl="0" indent="0" algn="l" rtl="0">
              <a:spcBef>
                <a:spcPts val="0"/>
              </a:spcBef>
              <a:spcAft>
                <a:spcPts val="0"/>
              </a:spcAft>
              <a:buNone/>
            </a:pPr>
            <a:r>
              <a:rPr lang="en-US" sz="3600">
                <a:solidFill>
                  <a:srgbClr val="366092"/>
                </a:solidFill>
                <a:latin typeface="Calibri"/>
                <a:ea typeface="Calibri"/>
                <a:cs typeface="Calibri"/>
                <a:sym typeface="Calibri"/>
              </a:rPr>
              <a:t>Example</a:t>
            </a:r>
            <a:endParaRPr sz="3600">
              <a:solidFill>
                <a:srgbClr val="366092"/>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np.arange(6)</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arr1 = arr.reshape((3, 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arr2 = np.random.randn(3, 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np.r_[arr1, arr2]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:array([[ 0.    ,  1.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[ 2.    ,  3.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[ 4.    ,  5.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[ 1.0072, -1.2962],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[ 0.275 ,  0.2289],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[ 1.3529,  0.8864]])</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545" name="Google Shape;545;p56"/>
          <p:cNvSpPr txBox="1"/>
          <p:nvPr/>
        </p:nvSpPr>
        <p:spPr>
          <a:xfrm>
            <a:off x="1396855" y="626246"/>
            <a:ext cx="9619082"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Stacking helpers: r_ and c_ </a:t>
            </a:r>
            <a:endParaRPr/>
          </a:p>
          <a:p>
            <a:pPr marL="0" marR="0" lvl="0" indent="0" algn="l" rtl="0">
              <a:spcBef>
                <a:spcPts val="0"/>
              </a:spcBef>
              <a:spcAft>
                <a:spcPts val="0"/>
              </a:spcAft>
              <a:buNone/>
            </a:pPr>
            <a:endParaRPr sz="4000">
              <a:solidFill>
                <a:srgbClr val="366092"/>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7"/>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552" name="Google Shape;552;p57"/>
          <p:cNvSpPr txBox="1"/>
          <p:nvPr/>
        </p:nvSpPr>
        <p:spPr>
          <a:xfrm>
            <a:off x="1474428" y="698253"/>
            <a:ext cx="9463936" cy="5586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np.c_[np.r_[arr1, arr2],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array([[ 0.    ,  1.    ,  0.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[ 2.    ,  3.    ,  1.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[ 4.    ,  5.    ,  2.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[ 1.0072, -1.2962,  3.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[ 0.275 ,  0.2289,  4.    ],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[ 1.3529,  0.8864,  5.    ]]) </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These additionally can translate slices to arrays:</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np.c_[1:6, -10:-5]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1, -10],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2,  -9],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3,  -8],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4,  -7],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5,  -6]])</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8"/>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559" name="Google Shape;559;p58"/>
          <p:cNvSpPr txBox="1"/>
          <p:nvPr/>
        </p:nvSpPr>
        <p:spPr>
          <a:xfrm>
            <a:off x="1136761" y="1490340"/>
            <a:ext cx="11062947" cy="51706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Two useful tools for repeating or replicating arrays to produce larger arrays are the repeat and tile functions. repeat replicates each element in an array some number of times, producing a larger array</a:t>
            </a:r>
            <a:endParaRPr/>
          </a:p>
          <a:p>
            <a:pPr marL="0" marR="0" lvl="0" indent="0" algn="l" rtl="0">
              <a:spcBef>
                <a:spcPts val="0"/>
              </a:spcBef>
              <a:spcAft>
                <a:spcPts val="0"/>
              </a:spcAft>
              <a:buNone/>
            </a:pPr>
            <a:r>
              <a:rPr lang="en-US" sz="3600">
                <a:solidFill>
                  <a:srgbClr val="366092"/>
                </a:solidFill>
                <a:latin typeface="Calibri"/>
                <a:ea typeface="Calibri"/>
                <a:cs typeface="Calibri"/>
                <a:sym typeface="Calibri"/>
              </a:rPr>
              <a:t>Example:</a:t>
            </a:r>
            <a:endParaRPr sz="3600">
              <a:solidFill>
                <a:srgbClr val="366092"/>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np.arange(3)</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:array([0, 1, 2])</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arr.repeat(3)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array([0, 0, 0, 1, 1, 1, 2, 2, 2])</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arr.repeat([2, 3, 4])</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array([0, 0, 1, 1, 1, 2, 2, 2, 2]) </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560" name="Google Shape;560;p58"/>
          <p:cNvSpPr txBox="1"/>
          <p:nvPr/>
        </p:nvSpPr>
        <p:spPr>
          <a:xfrm>
            <a:off x="757893" y="626245"/>
            <a:ext cx="8638191"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Repeating Elements: tile and repeat</a:t>
            </a:r>
            <a:endParaRPr/>
          </a:p>
          <a:p>
            <a:pPr marL="0" marR="0" lvl="0" indent="0" algn="l" rtl="0">
              <a:spcBef>
                <a:spcPts val="0"/>
              </a:spcBef>
              <a:spcAft>
                <a:spcPts val="0"/>
              </a:spcAft>
              <a:buNone/>
            </a:pPr>
            <a:endParaRPr sz="4000">
              <a:solidFill>
                <a:srgbClr val="366092"/>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59"/>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567" name="Google Shape;567;p59"/>
          <p:cNvSpPr txBox="1"/>
          <p:nvPr/>
        </p:nvSpPr>
        <p:spPr>
          <a:xfrm>
            <a:off x="1818723" y="770260"/>
            <a:ext cx="8941286"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arr = np.random.randn(2, 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arr.repeat(2, axis=0)</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arr.repeat([2, 3], axis=0)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0"/>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574" name="Google Shape;574;p60"/>
          <p:cNvSpPr txBox="1"/>
          <p:nvPr/>
        </p:nvSpPr>
        <p:spPr>
          <a:xfrm>
            <a:off x="1288308" y="842269"/>
            <a:ext cx="1007789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arr.repeat([2, 3], axis=1)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array([[-2.0016, -2.0016, -0.3718, -0.3718,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1.669 , -0.4386, -0.4386, -0.4386]])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np.tile(arr, 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array([[-2.0016, -0.3718, -2.0016,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  1.669 , -0.4386]])</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arr</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61"/>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581" name="Google Shape;581;p61"/>
          <p:cNvSpPr txBox="1"/>
          <p:nvPr/>
        </p:nvSpPr>
        <p:spPr>
          <a:xfrm>
            <a:off x="1515629" y="986284"/>
            <a:ext cx="7653134" cy="49398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In : np.tile(arr, (2, 1))</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np.tile(arr, (3, 2))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array([[-2.0016, -0.3718, -2.0016,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  1.669 , -0.4386],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[-2.0016, -0.3718, -2.0016,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  1.669 , -0.4386],</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[-2.0016, -0.3718, -2.0016, -0.3718],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[ 1.669 , -0.4386,  1.669 , -0.4386]])</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2"/>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588" name="Google Shape;588;p62"/>
          <p:cNvSpPr txBox="1"/>
          <p:nvPr/>
        </p:nvSpPr>
        <p:spPr>
          <a:xfrm>
            <a:off x="1439855" y="1706364"/>
            <a:ext cx="11138720" cy="34624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A structured array is an ndarray in which each element can be thought of as representing a struct in C (hence the “structured” name) or a row in a SQL table with multiple named fields</a:t>
            </a:r>
            <a:endParaRPr sz="3600">
              <a:solidFill>
                <a:srgbClr val="366092"/>
              </a:solidFill>
              <a:latin typeface="Calibri"/>
              <a:ea typeface="Calibri"/>
              <a:cs typeface="Calibri"/>
              <a:sym typeface="Calibri"/>
            </a:endParaRPr>
          </a:p>
          <a:p>
            <a:pPr marL="0" marR="0" lvl="0" indent="0" algn="l" rtl="0">
              <a:spcBef>
                <a:spcPts val="0"/>
              </a:spcBef>
              <a:spcAft>
                <a:spcPts val="0"/>
              </a:spcAft>
              <a:buNone/>
            </a:pPr>
            <a:endParaRPr sz="3600">
              <a:solidFill>
                <a:srgbClr val="366092"/>
              </a:solidFill>
              <a:latin typeface="Calibri"/>
              <a:ea typeface="Calibri"/>
              <a:cs typeface="Calibri"/>
              <a:sym typeface="Calibri"/>
            </a:endParaRPr>
          </a:p>
          <a:p>
            <a:pPr marL="0" marR="0" lvl="0" indent="0" algn="l" rtl="0">
              <a:spcBef>
                <a:spcPts val="0"/>
              </a:spcBef>
              <a:spcAft>
                <a:spcPts val="0"/>
              </a:spcAft>
              <a:buNone/>
            </a:pPr>
            <a:r>
              <a:rPr lang="en-US" sz="3600">
                <a:solidFill>
                  <a:srgbClr val="366092"/>
                </a:solidFill>
                <a:latin typeface="Calibri"/>
                <a:ea typeface="Calibri"/>
                <a:cs typeface="Calibri"/>
                <a:sym typeface="Calibri"/>
              </a:rPr>
              <a:t>Example:</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dtype = [('x', np.float64), ('y', np.int32)]</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sarr = np.array([(1.5, 6), (np.pi, -2)], dtype=dtype)</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sarr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array([( 1.5   ,  6), ( 3.1416, -2)],    dtype=[('x', '&lt;f8'), ('y', '&lt;i4')]) </a:t>
            </a:r>
            <a:endParaRPr/>
          </a:p>
        </p:txBody>
      </p:sp>
      <p:sp>
        <p:nvSpPr>
          <p:cNvPr id="589" name="Google Shape;589;p62"/>
          <p:cNvSpPr txBox="1"/>
          <p:nvPr/>
        </p:nvSpPr>
        <p:spPr>
          <a:xfrm>
            <a:off x="606346" y="770261"/>
            <a:ext cx="7804681"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366092"/>
                </a:solidFill>
                <a:latin typeface="Calibri"/>
                <a:ea typeface="Calibri"/>
                <a:cs typeface="Calibri"/>
                <a:sym typeface="Calibri"/>
              </a:rPr>
              <a:t>Structured and Record Arrays</a:t>
            </a:r>
            <a:endParaRPr/>
          </a:p>
          <a:p>
            <a:pPr marL="0" marR="0" lvl="0" indent="0" algn="l" rtl="0">
              <a:spcBef>
                <a:spcPts val="0"/>
              </a:spcBef>
              <a:spcAft>
                <a:spcPts val="0"/>
              </a:spcAft>
              <a:buNone/>
            </a:pPr>
            <a:endParaRPr sz="4000">
              <a:solidFill>
                <a:srgbClr val="36609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p:nvPr/>
        </p:nvSpPr>
        <p:spPr>
          <a:xfrm>
            <a:off x="3" y="3735"/>
            <a:ext cx="6002360" cy="6869113"/>
          </a:xfrm>
          <a:prstGeom prst="rect">
            <a:avLst/>
          </a:prstGeom>
          <a:gradFill>
            <a:gsLst>
              <a:gs pos="0">
                <a:srgbClr val="4F81BD">
                  <a:alpha val="81960"/>
                </a:srgbClr>
              </a:gs>
              <a:gs pos="25000">
                <a:srgbClr val="4F81BD">
                  <a:alpha val="60000"/>
                </a:srgbClr>
              </a:gs>
              <a:gs pos="94000">
                <a:srgbClr val="C4BD97"/>
              </a:gs>
              <a:gs pos="100000">
                <a:srgbClr val="C4BD97"/>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0" i="0" u="none" strike="noStrike" cap="none">
              <a:solidFill>
                <a:schemeClr val="lt1"/>
              </a:solidFill>
              <a:latin typeface="Calibri"/>
              <a:ea typeface="Calibri"/>
              <a:cs typeface="Calibri"/>
              <a:sym typeface="Calibri"/>
            </a:endParaRPr>
          </a:p>
        </p:txBody>
      </p:sp>
      <p:pic>
        <p:nvPicPr>
          <p:cNvPr id="130" name="Google Shape;130;p5"/>
          <p:cNvPicPr preferRelativeResize="0"/>
          <p:nvPr/>
        </p:nvPicPr>
        <p:blipFill rotWithShape="1">
          <a:blip r:embed="rId3">
            <a:alphaModFix/>
          </a:blip>
          <a:srcRect/>
          <a:stretch/>
        </p:blipFill>
        <p:spPr>
          <a:xfrm>
            <a:off x="2" y="3"/>
            <a:ext cx="13033376" cy="6869113"/>
          </a:xfrm>
          <a:prstGeom prst="rect">
            <a:avLst/>
          </a:prstGeom>
          <a:noFill/>
          <a:ln>
            <a:noFill/>
          </a:ln>
        </p:spPr>
      </p:pic>
      <p:sp>
        <p:nvSpPr>
          <p:cNvPr id="131" name="Google Shape;131;p5"/>
          <p:cNvSpPr/>
          <p:nvPr/>
        </p:nvSpPr>
        <p:spPr>
          <a:xfrm>
            <a:off x="0" y="739816"/>
            <a:ext cx="5345520" cy="5409714"/>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w="25400" cap="flat" cmpd="sng">
            <a:solidFill>
              <a:srgbClr val="B7CCE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0" i="0" u="none" strike="noStrike" cap="none">
              <a:solidFill>
                <a:schemeClr val="lt1"/>
              </a:solidFill>
              <a:latin typeface="Calibri"/>
              <a:ea typeface="Calibri"/>
              <a:cs typeface="Calibri"/>
              <a:sym typeface="Calibri"/>
            </a:endParaRPr>
          </a:p>
        </p:txBody>
      </p:sp>
      <p:pic>
        <p:nvPicPr>
          <p:cNvPr id="132" name="Google Shape;132;p5" descr="Laptop"/>
          <p:cNvPicPr preferRelativeResize="0"/>
          <p:nvPr/>
        </p:nvPicPr>
        <p:blipFill rotWithShape="1">
          <a:blip r:embed="rId4">
            <a:alphaModFix/>
          </a:blip>
          <a:srcRect/>
          <a:stretch/>
        </p:blipFill>
        <p:spPr>
          <a:xfrm>
            <a:off x="481329" y="1631732"/>
            <a:ext cx="3869839" cy="3625887"/>
          </a:xfrm>
          <a:prstGeom prst="rect">
            <a:avLst/>
          </a:prstGeom>
          <a:noFill/>
          <a:ln>
            <a:noFill/>
          </a:ln>
        </p:spPr>
      </p:pic>
      <p:sp>
        <p:nvSpPr>
          <p:cNvPr id="133" name="Google Shape;133;p5"/>
          <p:cNvSpPr txBox="1">
            <a:spLocks noGrp="1"/>
          </p:cNvSpPr>
          <p:nvPr>
            <p:ph type="body" idx="1"/>
          </p:nvPr>
        </p:nvSpPr>
        <p:spPr>
          <a:xfrm>
            <a:off x="5663382" y="1202309"/>
            <a:ext cx="7163411" cy="5256584"/>
          </a:xfrm>
          <a:prstGeom prst="rect">
            <a:avLst/>
          </a:prstGeom>
          <a:noFill/>
          <a:ln>
            <a:noFill/>
          </a:ln>
        </p:spPr>
        <p:txBody>
          <a:bodyPr spcFirstLastPara="1" wrap="square" lIns="108375" tIns="54175" rIns="108375" bIns="54175" anchor="ctr" anchorCtr="0">
            <a:noAutofit/>
          </a:bodyPr>
          <a:lstStyle/>
          <a:p>
            <a:pPr marL="406439" lvl="0" indent="-406439" algn="l" rtl="0">
              <a:spcBef>
                <a:spcPts val="0"/>
              </a:spcBef>
              <a:spcAft>
                <a:spcPts val="0"/>
              </a:spcAft>
              <a:buClr>
                <a:schemeClr val="dk1"/>
              </a:buClr>
              <a:buSzPts val="2000"/>
              <a:buNone/>
            </a:pPr>
            <a:r>
              <a:rPr lang="en-US" sz="2000" dirty="0"/>
              <a:t>One of the reasons NumPy is so important for numerical computations in Python is because it is designed for efficiency on large arrays of data. There are a number of reasons for this:</a:t>
            </a:r>
            <a:endParaRPr dirty="0"/>
          </a:p>
          <a:p>
            <a:pPr marL="406439" lvl="0" indent="-406439" algn="l" rtl="0">
              <a:spcBef>
                <a:spcPts val="400"/>
              </a:spcBef>
              <a:spcAft>
                <a:spcPts val="0"/>
              </a:spcAft>
              <a:buClr>
                <a:schemeClr val="dk1"/>
              </a:buClr>
              <a:buSzPts val="2000"/>
              <a:buNone/>
            </a:pPr>
            <a:r>
              <a:rPr lang="en-US" sz="2000" dirty="0"/>
              <a:t>• NumPy internally stores data in a contiguous block of memory, independent of other built-in Python objects.  NumPy arrays also use much less memory than built-in Python sequences.</a:t>
            </a:r>
            <a:endParaRPr dirty="0"/>
          </a:p>
          <a:p>
            <a:pPr marL="406439" lvl="0" indent="-406439" algn="l" rtl="0">
              <a:spcBef>
                <a:spcPts val="400"/>
              </a:spcBef>
              <a:spcAft>
                <a:spcPts val="0"/>
              </a:spcAft>
              <a:buClr>
                <a:schemeClr val="dk1"/>
              </a:buClr>
              <a:buSzPts val="2000"/>
              <a:buNone/>
            </a:pPr>
            <a:r>
              <a:rPr lang="en-US" sz="2000" dirty="0"/>
              <a:t> • NumPy operations perform complex computations on entire arrays without the </a:t>
            </a:r>
            <a:r>
              <a:rPr lang="en-US" sz="2000"/>
              <a:t>need in </a:t>
            </a:r>
            <a:r>
              <a:rPr lang="en-US" sz="2000" dirty="0"/>
              <a:t>Python for loops.</a:t>
            </a:r>
            <a:endParaRPr dirty="0"/>
          </a:p>
          <a:p>
            <a:pPr marL="406439" lvl="0" indent="-165139" algn="l" rtl="0">
              <a:spcBef>
                <a:spcPts val="760"/>
              </a:spcBef>
              <a:spcAft>
                <a:spcPts val="0"/>
              </a:spcAft>
              <a:buClr>
                <a:schemeClr val="dk1"/>
              </a:buClr>
              <a:buSzPts val="3800"/>
              <a:buNone/>
            </a:pPr>
            <a:endParaRPr dirty="0">
              <a:solidFill>
                <a:srgbClr val="000000"/>
              </a:solidFill>
              <a:latin typeface="Gill Sans"/>
              <a:ea typeface="Gill Sans"/>
              <a:cs typeface="Gill Sans"/>
              <a:sym typeface="Gill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63"/>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596" name="Google Shape;596;p63"/>
          <p:cNvSpPr txBox="1"/>
          <p:nvPr/>
        </p:nvSpPr>
        <p:spPr>
          <a:xfrm>
            <a:off x="530572" y="914277"/>
            <a:ext cx="10987173" cy="33239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There are several ways to specify a structured dtype (see the online NumPy documentation). One typical way is as a list of tuples with (field_name, field_data_type).</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Now, the elements of the array are tuple-like objects whose elements can be accessed like a dictionary.</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sarr[0]</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( 1.5, 6)</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sarr[0]['y']</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6 </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64"/>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Calibri"/>
              <a:ea typeface="Calibri"/>
              <a:cs typeface="Calibri"/>
              <a:sym typeface="Calibri"/>
            </a:endParaRPr>
          </a:p>
        </p:txBody>
      </p:sp>
      <p:sp>
        <p:nvSpPr>
          <p:cNvPr id="603" name="Google Shape;603;p64"/>
          <p:cNvSpPr txBox="1"/>
          <p:nvPr/>
        </p:nvSpPr>
        <p:spPr>
          <a:xfrm>
            <a:off x="1136761" y="986285"/>
            <a:ext cx="10987173" cy="35548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The field names are stored in the dtype.names attribute. When you access a field on the structured array, a strided view on the data is returned, thus copying nothing</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3600">
                <a:solidFill>
                  <a:srgbClr val="366092"/>
                </a:solidFill>
                <a:latin typeface="Calibri"/>
                <a:ea typeface="Calibri"/>
                <a:cs typeface="Calibri"/>
                <a:sym typeface="Calibri"/>
              </a:rPr>
              <a:t>Example:</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In : sarr['x']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Out : array([ 1.5   ,  3.1416])</a:t>
            </a:r>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1680283" y="1576137"/>
            <a:ext cx="9752137" cy="1327711"/>
          </a:xfrm>
          <a:prstGeom prst="rect">
            <a:avLst/>
          </a:prstGeom>
          <a:noFill/>
          <a:ln>
            <a:noFill/>
          </a:ln>
        </p:spPr>
        <p:txBody>
          <a:bodyPr spcFirstLastPara="1" wrap="square" lIns="108375" tIns="54175" rIns="108375" bIns="54175" anchor="ctr" anchorCtr="0">
            <a:normAutofit/>
          </a:bodyPr>
          <a:lstStyle/>
          <a:p>
            <a:pPr marL="0" lvl="0" indent="0" algn="ctr" rtl="0">
              <a:spcBef>
                <a:spcPts val="0"/>
              </a:spcBef>
              <a:spcAft>
                <a:spcPts val="0"/>
              </a:spcAft>
              <a:buClr>
                <a:srgbClr val="366092"/>
              </a:buClr>
              <a:buSzPts val="5200"/>
              <a:buFont typeface="Calibri"/>
              <a:buNone/>
            </a:pPr>
            <a:r>
              <a:rPr lang="en-US">
                <a:solidFill>
                  <a:srgbClr val="366092"/>
                </a:solidFill>
              </a:rPr>
              <a:t>NumPy Installation</a:t>
            </a:r>
            <a:endParaRPr>
              <a:solidFill>
                <a:srgbClr val="366092"/>
              </a:solidFill>
            </a:endParaRPr>
          </a:p>
        </p:txBody>
      </p:sp>
      <p:sp>
        <p:nvSpPr>
          <p:cNvPr id="141" name="Google Shape;141;p6"/>
          <p:cNvSpPr txBox="1">
            <a:spLocks noGrp="1"/>
          </p:cNvSpPr>
          <p:nvPr>
            <p:ph type="body" idx="1"/>
          </p:nvPr>
        </p:nvSpPr>
        <p:spPr>
          <a:xfrm>
            <a:off x="1680283" y="3064975"/>
            <a:ext cx="6484744" cy="2442498"/>
          </a:xfrm>
          <a:prstGeom prst="rect">
            <a:avLst/>
          </a:prstGeom>
          <a:noFill/>
          <a:ln>
            <a:noFill/>
          </a:ln>
        </p:spPr>
        <p:txBody>
          <a:bodyPr spcFirstLastPara="1" wrap="square" lIns="108375" tIns="54175" rIns="108375" bIns="54175" anchor="t" anchorCtr="0">
            <a:normAutofit/>
          </a:bodyPr>
          <a:lstStyle/>
          <a:p>
            <a:pPr marL="406439" lvl="0" indent="-406439" algn="l" rtl="0">
              <a:spcBef>
                <a:spcPts val="0"/>
              </a:spcBef>
              <a:spcAft>
                <a:spcPts val="0"/>
              </a:spcAft>
              <a:buClr>
                <a:schemeClr val="dk1"/>
              </a:buClr>
              <a:buSzPts val="2000"/>
              <a:buNone/>
            </a:pPr>
            <a:endParaRPr sz="2000">
              <a:latin typeface="Gill Sans"/>
              <a:ea typeface="Gill Sans"/>
              <a:cs typeface="Gill Sans"/>
              <a:sym typeface="Gill Sans"/>
            </a:endParaRPr>
          </a:p>
          <a:p>
            <a:pPr marL="0" lvl="0" indent="0" algn="l" rtl="0">
              <a:spcBef>
                <a:spcPts val="560"/>
              </a:spcBef>
              <a:spcAft>
                <a:spcPts val="0"/>
              </a:spcAft>
              <a:buClr>
                <a:schemeClr val="dk1"/>
              </a:buClr>
              <a:buSzPts val="2800"/>
              <a:buNone/>
            </a:pPr>
            <a:r>
              <a:rPr lang="en-US" sz="2800"/>
              <a:t>pip install numpy in command prompt</a:t>
            </a:r>
            <a:endParaRPr sz="2800"/>
          </a:p>
        </p:txBody>
      </p:sp>
      <p:sp>
        <p:nvSpPr>
          <p:cNvPr id="142" name="Google Shape;142;p6"/>
          <p:cNvSpPr/>
          <p:nvPr/>
        </p:nvSpPr>
        <p:spPr>
          <a:xfrm rot="10800000">
            <a:off x="804814" y="745675"/>
            <a:ext cx="3501723" cy="4415632"/>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8714533" y="1688383"/>
            <a:ext cx="3501023" cy="4415632"/>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rgbClr val="4C4C4C"/>
          </a:solidFill>
          <a:ln>
            <a:noFill/>
          </a:ln>
        </p:spPr>
      </p:sp>
      <p:pic>
        <p:nvPicPr>
          <p:cNvPr id="144" name="Google Shape;144;p6" descr="Computer"/>
          <p:cNvPicPr preferRelativeResize="0"/>
          <p:nvPr/>
        </p:nvPicPr>
        <p:blipFill rotWithShape="1">
          <a:blip r:embed="rId3">
            <a:alphaModFix/>
          </a:blip>
          <a:srcRect/>
          <a:stretch/>
        </p:blipFill>
        <p:spPr>
          <a:xfrm>
            <a:off x="8900473" y="3196724"/>
            <a:ext cx="2346006" cy="21981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p:nvPr/>
        </p:nvSpPr>
        <p:spPr>
          <a:xfrm>
            <a:off x="343759" y="320559"/>
            <a:ext cx="12345863" cy="6227996"/>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0" i="0" u="none" strike="noStrike" cap="none">
              <a:solidFill>
                <a:schemeClr val="lt1"/>
              </a:solidFill>
              <a:latin typeface="Calibri"/>
              <a:ea typeface="Calibri"/>
              <a:cs typeface="Calibri"/>
              <a:sym typeface="Calibri"/>
            </a:endParaRPr>
          </a:p>
        </p:txBody>
      </p:sp>
      <p:sp>
        <p:nvSpPr>
          <p:cNvPr id="151" name="Google Shape;151;p7"/>
          <p:cNvSpPr txBox="1">
            <a:spLocks noGrp="1"/>
          </p:cNvSpPr>
          <p:nvPr>
            <p:ph type="title"/>
          </p:nvPr>
        </p:nvSpPr>
        <p:spPr>
          <a:xfrm>
            <a:off x="1" y="965442"/>
            <a:ext cx="5042795" cy="4938235"/>
          </a:xfrm>
          <a:prstGeom prst="rect">
            <a:avLst/>
          </a:prstGeom>
          <a:noFill/>
          <a:ln>
            <a:noFill/>
          </a:ln>
        </p:spPr>
        <p:txBody>
          <a:bodyPr spcFirstLastPara="1" wrap="square" lIns="108375" tIns="54175" rIns="108375" bIns="54175" anchor="ctr" anchorCtr="0">
            <a:normAutofit/>
          </a:bodyPr>
          <a:lstStyle/>
          <a:p>
            <a:pPr marL="0" lvl="0" indent="0" algn="ctr" rtl="0">
              <a:spcBef>
                <a:spcPts val="0"/>
              </a:spcBef>
              <a:spcAft>
                <a:spcPts val="0"/>
              </a:spcAft>
              <a:buClr>
                <a:srgbClr val="366092"/>
              </a:buClr>
              <a:buSzPts val="3600"/>
              <a:buFont typeface="Calibri"/>
              <a:buNone/>
            </a:pPr>
            <a:r>
              <a:rPr lang="en-US" sz="3600">
                <a:solidFill>
                  <a:srgbClr val="366092"/>
                </a:solidFill>
              </a:rPr>
              <a:t>Multidimensional</a:t>
            </a:r>
            <a:br>
              <a:rPr lang="en-US" sz="3600">
                <a:solidFill>
                  <a:srgbClr val="366092"/>
                </a:solidFill>
              </a:rPr>
            </a:br>
            <a:r>
              <a:rPr lang="en-US" sz="3600">
                <a:solidFill>
                  <a:srgbClr val="366092"/>
                </a:solidFill>
              </a:rPr>
              <a:t> Array </a:t>
            </a:r>
            <a:endParaRPr sz="3600">
              <a:solidFill>
                <a:srgbClr val="366092"/>
              </a:solidFill>
              <a:latin typeface="Gill Sans"/>
              <a:ea typeface="Gill Sans"/>
              <a:cs typeface="Gill Sans"/>
              <a:sym typeface="Gill Sans"/>
            </a:endParaRPr>
          </a:p>
        </p:txBody>
      </p:sp>
      <p:sp>
        <p:nvSpPr>
          <p:cNvPr id="152" name="Google Shape;152;p7"/>
          <p:cNvSpPr txBox="1">
            <a:spLocks noGrp="1"/>
          </p:cNvSpPr>
          <p:nvPr>
            <p:ph type="body" idx="1"/>
          </p:nvPr>
        </p:nvSpPr>
        <p:spPr>
          <a:xfrm>
            <a:off x="4925441" y="986285"/>
            <a:ext cx="7956387" cy="4938235"/>
          </a:xfrm>
          <a:prstGeom prst="rect">
            <a:avLst/>
          </a:prstGeom>
          <a:noFill/>
          <a:ln>
            <a:noFill/>
          </a:ln>
        </p:spPr>
        <p:txBody>
          <a:bodyPr spcFirstLastPara="1" wrap="square" lIns="108375" tIns="54175" rIns="108375" bIns="54175" anchor="ctr" anchorCtr="0">
            <a:noAutofit/>
          </a:bodyPr>
          <a:lstStyle/>
          <a:p>
            <a:pPr marL="406439" lvl="0" indent="-406439" algn="ctr" rtl="0">
              <a:spcBef>
                <a:spcPts val="0"/>
              </a:spcBef>
              <a:spcAft>
                <a:spcPts val="0"/>
              </a:spcAft>
              <a:buClr>
                <a:schemeClr val="dk1"/>
              </a:buClr>
              <a:buSzPts val="2000"/>
              <a:buNone/>
            </a:pPr>
            <a:r>
              <a:rPr lang="en-US" sz="2000"/>
              <a:t>One of the key features of NumPy is its N-dimensional array  object, or ndarray, which is a fast, flexible container for large datasets in Python. </a:t>
            </a:r>
            <a:endParaRPr/>
          </a:p>
          <a:p>
            <a:pPr marL="406439" lvl="0" indent="-406439" algn="ctr" rtl="0">
              <a:spcBef>
                <a:spcPts val="400"/>
              </a:spcBef>
              <a:spcAft>
                <a:spcPts val="0"/>
              </a:spcAft>
              <a:buClr>
                <a:schemeClr val="dk1"/>
              </a:buClr>
              <a:buSzPts val="2000"/>
              <a:buNone/>
            </a:pPr>
            <a:r>
              <a:rPr lang="en-US" sz="2000"/>
              <a:t>Arrays enable you to perform mathematical operations on whole blocks of data with similar syntax to scalar values on built-in Python objects</a:t>
            </a:r>
            <a:endParaRPr sz="1900">
              <a:latin typeface="Gill Sans"/>
              <a:ea typeface="Gill Sans"/>
              <a:cs typeface="Gill Sans"/>
              <a:sym typeface="Gill Sans"/>
            </a:endParaRPr>
          </a:p>
        </p:txBody>
      </p:sp>
      <p:cxnSp>
        <p:nvCxnSpPr>
          <p:cNvPr id="154" name="Google Shape;154;p7"/>
          <p:cNvCxnSpPr/>
          <p:nvPr/>
        </p:nvCxnSpPr>
        <p:spPr>
          <a:xfrm>
            <a:off x="4622347" y="1850380"/>
            <a:ext cx="0" cy="280831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p:nvPr/>
        </p:nvSpPr>
        <p:spPr>
          <a:xfrm>
            <a:off x="346417" y="320040"/>
            <a:ext cx="12441443"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0" i="0" u="none" strike="noStrike" cap="none">
              <a:solidFill>
                <a:schemeClr val="lt1"/>
              </a:solidFill>
              <a:latin typeface="Calibri"/>
              <a:ea typeface="Calibri"/>
              <a:cs typeface="Calibri"/>
              <a:sym typeface="Calibri"/>
            </a:endParaRPr>
          </a:p>
        </p:txBody>
      </p:sp>
      <p:sp>
        <p:nvSpPr>
          <p:cNvPr id="161" name="Google Shape;161;p8"/>
          <p:cNvSpPr txBox="1"/>
          <p:nvPr/>
        </p:nvSpPr>
        <p:spPr>
          <a:xfrm>
            <a:off x="5585810" y="1562348"/>
            <a:ext cx="6283433"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b="0" i="0" u="none" strike="noStrike" cap="none">
                <a:solidFill>
                  <a:schemeClr val="dk1"/>
                </a:solidFill>
                <a:latin typeface="Calibri"/>
                <a:ea typeface="Calibri"/>
                <a:cs typeface="Calibri"/>
                <a:sym typeface="Calibri"/>
              </a:rPr>
              <a:t># Generate some random data</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In : data = np.random.randn(2, 3)</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Out: array([[-0.2047,  0.4789, -0.5194],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[-0.5557,  1.9658,  1.3934]])</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 * 10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 -2.0471,   4.7894,  -5.1944],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 -5.5573,  19.6578,  13.9341]])</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In : data + data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Out : array([[-0.4094,  0.9579, -1.0389],  </a:t>
            </a:r>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                              [-1.1115,  3.9316,  2.7868]])</a:t>
            </a:r>
            <a:endParaRPr/>
          </a:p>
        </p:txBody>
      </p:sp>
      <p:sp>
        <p:nvSpPr>
          <p:cNvPr id="162" name="Google Shape;162;p8"/>
          <p:cNvSpPr txBox="1"/>
          <p:nvPr/>
        </p:nvSpPr>
        <p:spPr>
          <a:xfrm>
            <a:off x="1396856" y="3074519"/>
            <a:ext cx="232719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366092"/>
                </a:solidFill>
                <a:latin typeface="Calibri"/>
                <a:ea typeface="Calibri"/>
                <a:cs typeface="Calibri"/>
                <a:sym typeface="Calibri"/>
              </a:rPr>
              <a:t>Example</a:t>
            </a:r>
            <a:endParaRPr sz="3600">
              <a:solidFill>
                <a:srgbClr val="366092"/>
              </a:solidFill>
              <a:latin typeface="Calibri"/>
              <a:ea typeface="Calibri"/>
              <a:cs typeface="Calibri"/>
              <a:sym typeface="Calibri"/>
            </a:endParaRPr>
          </a:p>
        </p:txBody>
      </p:sp>
      <p:cxnSp>
        <p:nvCxnSpPr>
          <p:cNvPr id="163" name="Google Shape;163;p8"/>
          <p:cNvCxnSpPr/>
          <p:nvPr/>
        </p:nvCxnSpPr>
        <p:spPr>
          <a:xfrm>
            <a:off x="4975492" y="2060737"/>
            <a:ext cx="0" cy="2747645"/>
          </a:xfrm>
          <a:prstGeom prst="straightConnector1">
            <a:avLst/>
          </a:prstGeom>
          <a:noFill/>
          <a:ln w="19050" cap="flat" cmpd="sng">
            <a:solidFill>
              <a:srgbClr val="262626"/>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6684</Words>
  <Application>Microsoft Office PowerPoint</Application>
  <PresentationFormat>Custom</PresentationFormat>
  <Paragraphs>749</Paragraphs>
  <Slides>61</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Gill Sans</vt:lpstr>
      <vt:lpstr>Calibri</vt:lpstr>
      <vt:lpstr>Times New Roman</vt:lpstr>
      <vt:lpstr>Arial</vt:lpstr>
      <vt:lpstr>Office Theme</vt:lpstr>
      <vt:lpstr>   Data Analysis </vt:lpstr>
      <vt:lpstr> </vt:lpstr>
      <vt:lpstr>Python Libraries for Data Analysis</vt:lpstr>
      <vt:lpstr>PowerPoint Presentation</vt:lpstr>
      <vt:lpstr>PowerPoint Presentation</vt:lpstr>
      <vt:lpstr>PowerPoint Presentation</vt:lpstr>
      <vt:lpstr>NumPy Installation</vt:lpstr>
      <vt:lpstr>Multidimensional  Array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dc:title>
  <dc:creator>Admin</dc:creator>
  <cp:lastModifiedBy>Saketh Kallepu</cp:lastModifiedBy>
  <cp:revision>28</cp:revision>
  <dcterms:created xsi:type="dcterms:W3CDTF">2019-05-14T04:15:54Z</dcterms:created>
  <dcterms:modified xsi:type="dcterms:W3CDTF">2019-12-04T11:34:17Z</dcterms:modified>
</cp:coreProperties>
</file>