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798" r:id="rId2"/>
    <p:sldMasterId id="2147483826" r:id="rId3"/>
    <p:sldMasterId id="2147483812" r:id="rId4"/>
    <p:sldMasterId id="2147483824" r:id="rId5"/>
  </p:sldMasterIdLst>
  <p:notesMasterIdLst>
    <p:notesMasterId r:id="rId33"/>
  </p:notesMasterIdLst>
  <p:handoutMasterIdLst>
    <p:handoutMasterId r:id="rId34"/>
  </p:handoutMasterIdLst>
  <p:sldIdLst>
    <p:sldId id="371" r:id="rId6"/>
    <p:sldId id="422" r:id="rId7"/>
    <p:sldId id="436" r:id="rId8"/>
    <p:sldId id="437" r:id="rId9"/>
    <p:sldId id="438" r:id="rId10"/>
    <p:sldId id="440" r:id="rId11"/>
    <p:sldId id="444" r:id="rId12"/>
    <p:sldId id="442" r:id="rId13"/>
    <p:sldId id="443" r:id="rId14"/>
    <p:sldId id="439" r:id="rId15"/>
    <p:sldId id="459" r:id="rId16"/>
    <p:sldId id="460" r:id="rId17"/>
    <p:sldId id="458" r:id="rId18"/>
    <p:sldId id="446" r:id="rId19"/>
    <p:sldId id="445" r:id="rId20"/>
    <p:sldId id="448" r:id="rId21"/>
    <p:sldId id="449" r:id="rId22"/>
    <p:sldId id="450" r:id="rId23"/>
    <p:sldId id="447" r:id="rId24"/>
    <p:sldId id="451" r:id="rId25"/>
    <p:sldId id="452" r:id="rId26"/>
    <p:sldId id="453" r:id="rId27"/>
    <p:sldId id="455" r:id="rId28"/>
    <p:sldId id="456" r:id="rId29"/>
    <p:sldId id="457" r:id="rId30"/>
    <p:sldId id="454" r:id="rId31"/>
    <p:sldId id="421" r:id="rId32"/>
  </p:sldIdLst>
  <p:sldSz cx="9144000" cy="5143500" type="screen16x9"/>
  <p:notesSz cx="6797675" cy="9926638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 userDrawn="1">
          <p15:clr>
            <a:srgbClr val="A4A3A4"/>
          </p15:clr>
        </p15:guide>
        <p15:guide id="2" pos="2180" userDrawn="1">
          <p15:clr>
            <a:srgbClr val="A4A3A4"/>
          </p15:clr>
        </p15:guide>
        <p15:guide id="3" orient="horz" pos="3150" userDrawn="1">
          <p15:clr>
            <a:srgbClr val="A4A3A4"/>
          </p15:clr>
        </p15:guide>
        <p15:guide id="4" pos="2165" userDrawn="1">
          <p15:clr>
            <a:srgbClr val="A4A3A4"/>
          </p15:clr>
        </p15:guide>
        <p15:guide id="5" orient="horz" pos="2875" userDrawn="1">
          <p15:clr>
            <a:srgbClr val="A4A3A4"/>
          </p15:clr>
        </p15:guide>
        <p15:guide id="6" orient="horz" pos="3127" userDrawn="1">
          <p15:clr>
            <a:srgbClr val="A4A3A4"/>
          </p15:clr>
        </p15:guide>
        <p15:guide id="7" pos="2156" userDrawn="1">
          <p15:clr>
            <a:srgbClr val="A4A3A4"/>
          </p15:clr>
        </p15:guide>
        <p15:guide id="8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10"/>
    <a:srgbClr val="001135"/>
    <a:srgbClr val="EDF2F5"/>
    <a:srgbClr val="98A2AE"/>
    <a:srgbClr val="4D5766"/>
    <a:srgbClr val="BEC8D2"/>
    <a:srgbClr val="FFFFFF"/>
    <a:srgbClr val="273142"/>
    <a:srgbClr val="000000"/>
    <a:srgbClr val="124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1" autoAdjust="0"/>
    <p:restoredTop sz="96433" autoAdjust="0"/>
  </p:normalViewPr>
  <p:slideViewPr>
    <p:cSldViewPr snapToGrid="0">
      <p:cViewPr varScale="1">
        <p:scale>
          <a:sx n="108" d="100"/>
          <a:sy n="108" d="100"/>
        </p:scale>
        <p:origin x="114" y="6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138"/>
    </p:cViewPr>
  </p:sorterViewPr>
  <p:notesViewPr>
    <p:cSldViewPr snapToGrid="0">
      <p:cViewPr varScale="1">
        <p:scale>
          <a:sx n="82" d="100"/>
          <a:sy n="82" d="100"/>
        </p:scale>
        <p:origin x="3972" y="84"/>
      </p:cViewPr>
      <p:guideLst>
        <p:guide orient="horz" pos="2896"/>
        <p:guide pos="2180"/>
        <p:guide orient="horz" pos="3150"/>
        <p:guide pos="2165"/>
        <p:guide orient="horz" pos="2875"/>
        <p:guide orient="horz" pos="3127"/>
        <p:guide pos="2156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897488-DB34-42CC-B8A6-49CC2E2056E8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E502D7-A82B-4FD8-AC23-419E6F8035E6}">
      <dgm:prSet phldrT="[Text]" custT="1"/>
      <dgm:spPr/>
      <dgm:t>
        <a:bodyPr/>
        <a:lstStyle/>
        <a:p>
          <a:r>
            <a:rPr lang="en-US" sz="2000" dirty="0"/>
            <a:t>Management System</a:t>
          </a:r>
        </a:p>
      </dgm:t>
    </dgm:pt>
    <dgm:pt modelId="{CC431963-F1ED-407F-B200-D9A796F4B652}" type="parTrans" cxnId="{39328C50-9FD7-4407-BFAD-E8408D5AC708}">
      <dgm:prSet/>
      <dgm:spPr/>
      <dgm:t>
        <a:bodyPr/>
        <a:lstStyle/>
        <a:p>
          <a:endParaRPr lang="en-US"/>
        </a:p>
      </dgm:t>
    </dgm:pt>
    <dgm:pt modelId="{1CA65819-DD9C-4C7A-89F1-7386228E8C31}" type="sibTrans" cxnId="{39328C50-9FD7-4407-BFAD-E8408D5AC708}">
      <dgm:prSet/>
      <dgm:spPr/>
      <dgm:t>
        <a:bodyPr/>
        <a:lstStyle/>
        <a:p>
          <a:endParaRPr lang="en-US"/>
        </a:p>
      </dgm:t>
    </dgm:pt>
    <dgm:pt modelId="{681787D6-F46E-4AFE-A722-1A01ABFE77B6}">
      <dgm:prSet phldrT="[Text]" custT="1"/>
      <dgm:spPr/>
      <dgm:t>
        <a:bodyPr/>
        <a:lstStyle/>
        <a:p>
          <a:endParaRPr lang="en-US" sz="2000" dirty="0"/>
        </a:p>
        <a:p>
          <a:r>
            <a:rPr lang="en-US" sz="1800" dirty="0"/>
            <a:t>Device2</a:t>
          </a:r>
        </a:p>
      </dgm:t>
    </dgm:pt>
    <dgm:pt modelId="{F02C8994-85F3-40E0-954E-A1BD4AE777F5}" type="parTrans" cxnId="{B79E5970-F85C-469E-913D-8A805BD10A7D}">
      <dgm:prSet/>
      <dgm:spPr/>
      <dgm:t>
        <a:bodyPr/>
        <a:lstStyle/>
        <a:p>
          <a:endParaRPr lang="en-US"/>
        </a:p>
      </dgm:t>
    </dgm:pt>
    <dgm:pt modelId="{D6D42A9D-8C7F-4C24-8FD0-B7276BFC1E90}" type="sibTrans" cxnId="{B79E5970-F85C-469E-913D-8A805BD10A7D}">
      <dgm:prSet/>
      <dgm:spPr/>
      <dgm:t>
        <a:bodyPr/>
        <a:lstStyle/>
        <a:p>
          <a:endParaRPr lang="en-US"/>
        </a:p>
      </dgm:t>
    </dgm:pt>
    <dgm:pt modelId="{84EBE0E8-43F5-43D4-AC17-FD7FF3603CA1}">
      <dgm:prSet phldrT="[Text]"/>
      <dgm:spPr/>
      <dgm:t>
        <a:bodyPr/>
        <a:lstStyle/>
        <a:p>
          <a:r>
            <a:rPr lang="en-US" dirty="0"/>
            <a:t>Yang </a:t>
          </a:r>
          <a:r>
            <a:rPr lang="en-US" dirty="0" err="1"/>
            <a:t>modue</a:t>
          </a:r>
          <a:r>
            <a:rPr lang="en-US" dirty="0"/>
            <a:t> 2</a:t>
          </a:r>
        </a:p>
      </dgm:t>
    </dgm:pt>
    <dgm:pt modelId="{AE115BEC-F14E-423F-A495-8BFA8FFA6EDB}" type="parTrans" cxnId="{41B47685-0174-47EB-87FD-81A70BA0922D}">
      <dgm:prSet/>
      <dgm:spPr/>
      <dgm:t>
        <a:bodyPr/>
        <a:lstStyle/>
        <a:p>
          <a:endParaRPr lang="en-US"/>
        </a:p>
      </dgm:t>
    </dgm:pt>
    <dgm:pt modelId="{906D0E38-1825-4A90-AD76-2CDDE7CE7FC6}" type="sibTrans" cxnId="{41B47685-0174-47EB-87FD-81A70BA0922D}">
      <dgm:prSet/>
      <dgm:spPr/>
      <dgm:t>
        <a:bodyPr/>
        <a:lstStyle/>
        <a:p>
          <a:endParaRPr lang="en-US"/>
        </a:p>
      </dgm:t>
    </dgm:pt>
    <dgm:pt modelId="{6D0EE7F6-2A8A-4FB5-A665-0C1CA63F80B2}">
      <dgm:prSet phldrT="[Text]" custT="1"/>
      <dgm:spPr/>
      <dgm:t>
        <a:bodyPr/>
        <a:lstStyle/>
        <a:p>
          <a:endParaRPr lang="en-US" sz="1800" dirty="0"/>
        </a:p>
        <a:p>
          <a:r>
            <a:rPr lang="en-US" sz="1800" dirty="0"/>
            <a:t>Device1</a:t>
          </a:r>
        </a:p>
      </dgm:t>
    </dgm:pt>
    <dgm:pt modelId="{0C86995D-3BEB-4AE0-B9F7-0F2AF6C98536}" type="parTrans" cxnId="{8919DFF4-1D0F-4292-9CF4-5A99AEF70447}">
      <dgm:prSet/>
      <dgm:spPr/>
      <dgm:t>
        <a:bodyPr/>
        <a:lstStyle/>
        <a:p>
          <a:endParaRPr lang="en-US"/>
        </a:p>
      </dgm:t>
    </dgm:pt>
    <dgm:pt modelId="{CE4A1A4C-D6BA-456E-B913-59AE011E313B}" type="sibTrans" cxnId="{8919DFF4-1D0F-4292-9CF4-5A99AEF70447}">
      <dgm:prSet/>
      <dgm:spPr/>
      <dgm:t>
        <a:bodyPr/>
        <a:lstStyle/>
        <a:p>
          <a:endParaRPr lang="en-US"/>
        </a:p>
      </dgm:t>
    </dgm:pt>
    <dgm:pt modelId="{CC18D8FC-14AD-4908-8A14-FD5D1DEFD348}">
      <dgm:prSet phldrT="[Text]"/>
      <dgm:spPr/>
      <dgm:t>
        <a:bodyPr/>
        <a:lstStyle/>
        <a:p>
          <a:r>
            <a:rPr lang="en-US" dirty="0"/>
            <a:t>Yang module1</a:t>
          </a:r>
        </a:p>
      </dgm:t>
    </dgm:pt>
    <dgm:pt modelId="{3459D799-5325-43B7-B4A9-E557B5DCD43E}" type="parTrans" cxnId="{286299E7-EA20-442D-94E3-077480CC011A}">
      <dgm:prSet/>
      <dgm:spPr/>
      <dgm:t>
        <a:bodyPr/>
        <a:lstStyle/>
        <a:p>
          <a:endParaRPr lang="en-US"/>
        </a:p>
      </dgm:t>
    </dgm:pt>
    <dgm:pt modelId="{0BEE85DB-8645-4C45-A48E-EB14D7FC28AF}" type="sibTrans" cxnId="{286299E7-EA20-442D-94E3-077480CC011A}">
      <dgm:prSet/>
      <dgm:spPr/>
      <dgm:t>
        <a:bodyPr/>
        <a:lstStyle/>
        <a:p>
          <a:endParaRPr lang="en-US"/>
        </a:p>
      </dgm:t>
    </dgm:pt>
    <dgm:pt modelId="{0F26109A-E4F5-4DB0-867B-24D32D7A9A0E}" type="pres">
      <dgm:prSet presAssocID="{13897488-DB34-42CC-B8A6-49CC2E2056E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D36DA2-2A11-4C61-8CAB-5E373EEB2E43}" type="pres">
      <dgm:prSet presAssocID="{A3E502D7-A82B-4FD8-AC23-419E6F8035E6}" presName="vertOne" presStyleCnt="0"/>
      <dgm:spPr/>
    </dgm:pt>
    <dgm:pt modelId="{F25E5666-4DA2-4F00-A8D5-6C7955271B50}" type="pres">
      <dgm:prSet presAssocID="{A3E502D7-A82B-4FD8-AC23-419E6F8035E6}" presName="txOne" presStyleLbl="node0" presStyleIdx="0" presStyleCnt="1" custScaleX="56638" custScaleY="49542" custLinFactY="7920" custLinFactNeighborX="-49" custLinFactNeighborY="100000">
        <dgm:presLayoutVars>
          <dgm:chPref val="3"/>
        </dgm:presLayoutVars>
      </dgm:prSet>
      <dgm:spPr/>
    </dgm:pt>
    <dgm:pt modelId="{223F5687-0847-4DAD-A31F-7F8A4CE84B93}" type="pres">
      <dgm:prSet presAssocID="{A3E502D7-A82B-4FD8-AC23-419E6F8035E6}" presName="parTransOne" presStyleCnt="0"/>
      <dgm:spPr/>
    </dgm:pt>
    <dgm:pt modelId="{BB25E22E-C37A-4DF4-B765-5CC7E69AC678}" type="pres">
      <dgm:prSet presAssocID="{A3E502D7-A82B-4FD8-AC23-419E6F8035E6}" presName="horzOne" presStyleCnt="0"/>
      <dgm:spPr/>
    </dgm:pt>
    <dgm:pt modelId="{4DF5C200-03AD-4433-AA78-BD3EE0BA1167}" type="pres">
      <dgm:prSet presAssocID="{681787D6-F46E-4AFE-A722-1A01ABFE77B6}" presName="vertTwo" presStyleCnt="0"/>
      <dgm:spPr/>
    </dgm:pt>
    <dgm:pt modelId="{A772D929-C353-431C-A1BF-4C81828EB5C9}" type="pres">
      <dgm:prSet presAssocID="{681787D6-F46E-4AFE-A722-1A01ABFE77B6}" presName="txTwo" presStyleLbl="node2" presStyleIdx="0" presStyleCnt="1" custScaleX="14201" custScaleY="59988" custLinFactY="51334" custLinFactNeighborX="13694" custLinFactNeighborY="100000">
        <dgm:presLayoutVars>
          <dgm:chPref val="3"/>
        </dgm:presLayoutVars>
      </dgm:prSet>
      <dgm:spPr/>
    </dgm:pt>
    <dgm:pt modelId="{D50CA1FC-6D3A-412F-9D47-305598604115}" type="pres">
      <dgm:prSet presAssocID="{681787D6-F46E-4AFE-A722-1A01ABFE77B6}" presName="parTransTwo" presStyleCnt="0"/>
      <dgm:spPr/>
    </dgm:pt>
    <dgm:pt modelId="{D48F6968-86CD-4100-9FFA-6170F78B8257}" type="pres">
      <dgm:prSet presAssocID="{681787D6-F46E-4AFE-A722-1A01ABFE77B6}" presName="horzTwo" presStyleCnt="0"/>
      <dgm:spPr/>
    </dgm:pt>
    <dgm:pt modelId="{BC903ECC-E10F-44A1-9AAE-8B7A9A8C9126}" type="pres">
      <dgm:prSet presAssocID="{84EBE0E8-43F5-43D4-AC17-FD7FF3603CA1}" presName="vertThree" presStyleCnt="0"/>
      <dgm:spPr/>
    </dgm:pt>
    <dgm:pt modelId="{58B71920-6CC9-480A-847C-CE7B7D524D0D}" type="pres">
      <dgm:prSet presAssocID="{84EBE0E8-43F5-43D4-AC17-FD7FF3603CA1}" presName="txThree" presStyleLbl="node3" presStyleIdx="0" presStyleCnt="2" custScaleX="10954" custScaleY="14350" custLinFactNeighborX="22784" custLinFactNeighborY="699">
        <dgm:presLayoutVars>
          <dgm:chPref val="3"/>
        </dgm:presLayoutVars>
      </dgm:prSet>
      <dgm:spPr/>
    </dgm:pt>
    <dgm:pt modelId="{40600B9E-CDA3-4251-9184-6AA2F89713ED}" type="pres">
      <dgm:prSet presAssocID="{84EBE0E8-43F5-43D4-AC17-FD7FF3603CA1}" presName="horzThree" presStyleCnt="0"/>
      <dgm:spPr/>
    </dgm:pt>
    <dgm:pt modelId="{50CE6E71-1D71-4D13-A19D-60204A3824D9}" type="pres">
      <dgm:prSet presAssocID="{906D0E38-1825-4A90-AD76-2CDDE7CE7FC6}" presName="sibSpaceThree" presStyleCnt="0"/>
      <dgm:spPr/>
    </dgm:pt>
    <dgm:pt modelId="{73581946-EC61-47B0-B4D6-EC10733B02B8}" type="pres">
      <dgm:prSet presAssocID="{6D0EE7F6-2A8A-4FB5-A665-0C1CA63F80B2}" presName="vertThree" presStyleCnt="0"/>
      <dgm:spPr/>
    </dgm:pt>
    <dgm:pt modelId="{427A7A08-EBAB-40FE-8589-0AF6F62E6527}" type="pres">
      <dgm:prSet presAssocID="{6D0EE7F6-2A8A-4FB5-A665-0C1CA63F80B2}" presName="txThree" presStyleLbl="node3" presStyleIdx="1" presStyleCnt="2" custScaleX="14696" custScaleY="58748" custLinFactNeighborX="-22153" custLinFactNeighborY="-73677">
        <dgm:presLayoutVars>
          <dgm:chPref val="3"/>
        </dgm:presLayoutVars>
      </dgm:prSet>
      <dgm:spPr/>
    </dgm:pt>
    <dgm:pt modelId="{D0142286-3FA0-49B7-90C3-143793866ACD}" type="pres">
      <dgm:prSet presAssocID="{6D0EE7F6-2A8A-4FB5-A665-0C1CA63F80B2}" presName="parTransThree" presStyleCnt="0"/>
      <dgm:spPr/>
    </dgm:pt>
    <dgm:pt modelId="{1ED81C8C-B284-4010-B3F6-6653A74F2720}" type="pres">
      <dgm:prSet presAssocID="{6D0EE7F6-2A8A-4FB5-A665-0C1CA63F80B2}" presName="horzThree" presStyleCnt="0"/>
      <dgm:spPr/>
    </dgm:pt>
    <dgm:pt modelId="{18A29E52-00D8-4036-B833-2D3A3525345C}" type="pres">
      <dgm:prSet presAssocID="{CC18D8FC-14AD-4908-8A14-FD5D1DEFD348}" presName="vertFour" presStyleCnt="0">
        <dgm:presLayoutVars>
          <dgm:chPref val="3"/>
        </dgm:presLayoutVars>
      </dgm:prSet>
      <dgm:spPr/>
    </dgm:pt>
    <dgm:pt modelId="{036FC6E7-22F6-4D49-AF10-226986C33C8C}" type="pres">
      <dgm:prSet presAssocID="{CC18D8FC-14AD-4908-8A14-FD5D1DEFD348}" presName="txFour" presStyleLbl="node4" presStyleIdx="0" presStyleCnt="1" custScaleX="10910" custScaleY="15500" custLinFactNeighborX="-22048" custLinFactNeighborY="-71526">
        <dgm:presLayoutVars>
          <dgm:chPref val="3"/>
        </dgm:presLayoutVars>
      </dgm:prSet>
      <dgm:spPr/>
    </dgm:pt>
    <dgm:pt modelId="{5EFF2278-A9C5-4108-AF0B-E02594621B70}" type="pres">
      <dgm:prSet presAssocID="{CC18D8FC-14AD-4908-8A14-FD5D1DEFD348}" presName="horzFour" presStyleCnt="0"/>
      <dgm:spPr/>
    </dgm:pt>
  </dgm:ptLst>
  <dgm:cxnLst>
    <dgm:cxn modelId="{0CF69037-077A-4C69-971A-34B4CC8BA464}" type="presOf" srcId="{84EBE0E8-43F5-43D4-AC17-FD7FF3603CA1}" destId="{58B71920-6CC9-480A-847C-CE7B7D524D0D}" srcOrd="0" destOrd="0" presId="urn:microsoft.com/office/officeart/2005/8/layout/hierarchy4"/>
    <dgm:cxn modelId="{E4CE2870-7F5F-43B1-9112-27A99F7A86C5}" type="presOf" srcId="{681787D6-F46E-4AFE-A722-1A01ABFE77B6}" destId="{A772D929-C353-431C-A1BF-4C81828EB5C9}" srcOrd="0" destOrd="0" presId="urn:microsoft.com/office/officeart/2005/8/layout/hierarchy4"/>
    <dgm:cxn modelId="{B79E5970-F85C-469E-913D-8A805BD10A7D}" srcId="{A3E502D7-A82B-4FD8-AC23-419E6F8035E6}" destId="{681787D6-F46E-4AFE-A722-1A01ABFE77B6}" srcOrd="0" destOrd="0" parTransId="{F02C8994-85F3-40E0-954E-A1BD4AE777F5}" sibTransId="{D6D42A9D-8C7F-4C24-8FD0-B7276BFC1E90}"/>
    <dgm:cxn modelId="{39328C50-9FD7-4407-BFAD-E8408D5AC708}" srcId="{13897488-DB34-42CC-B8A6-49CC2E2056E8}" destId="{A3E502D7-A82B-4FD8-AC23-419E6F8035E6}" srcOrd="0" destOrd="0" parTransId="{CC431963-F1ED-407F-B200-D9A796F4B652}" sibTransId="{1CA65819-DD9C-4C7A-89F1-7386228E8C31}"/>
    <dgm:cxn modelId="{41B47685-0174-47EB-87FD-81A70BA0922D}" srcId="{681787D6-F46E-4AFE-A722-1A01ABFE77B6}" destId="{84EBE0E8-43F5-43D4-AC17-FD7FF3603CA1}" srcOrd="0" destOrd="0" parTransId="{AE115BEC-F14E-423F-A495-8BFA8FFA6EDB}" sibTransId="{906D0E38-1825-4A90-AD76-2CDDE7CE7FC6}"/>
    <dgm:cxn modelId="{3B51F4A1-F310-44B8-9578-CCFDFAAAA5E2}" type="presOf" srcId="{6D0EE7F6-2A8A-4FB5-A665-0C1CA63F80B2}" destId="{427A7A08-EBAB-40FE-8589-0AF6F62E6527}" srcOrd="0" destOrd="0" presId="urn:microsoft.com/office/officeart/2005/8/layout/hierarchy4"/>
    <dgm:cxn modelId="{B2C597D4-9B30-4304-A0B4-2004205B2B97}" type="presOf" srcId="{A3E502D7-A82B-4FD8-AC23-419E6F8035E6}" destId="{F25E5666-4DA2-4F00-A8D5-6C7955271B50}" srcOrd="0" destOrd="0" presId="urn:microsoft.com/office/officeart/2005/8/layout/hierarchy4"/>
    <dgm:cxn modelId="{286299E7-EA20-442D-94E3-077480CC011A}" srcId="{6D0EE7F6-2A8A-4FB5-A665-0C1CA63F80B2}" destId="{CC18D8FC-14AD-4908-8A14-FD5D1DEFD348}" srcOrd="0" destOrd="0" parTransId="{3459D799-5325-43B7-B4A9-E557B5DCD43E}" sibTransId="{0BEE85DB-8645-4C45-A48E-EB14D7FC28AF}"/>
    <dgm:cxn modelId="{8919DFF4-1D0F-4292-9CF4-5A99AEF70447}" srcId="{681787D6-F46E-4AFE-A722-1A01ABFE77B6}" destId="{6D0EE7F6-2A8A-4FB5-A665-0C1CA63F80B2}" srcOrd="1" destOrd="0" parTransId="{0C86995D-3BEB-4AE0-B9F7-0F2AF6C98536}" sibTransId="{CE4A1A4C-D6BA-456E-B913-59AE011E313B}"/>
    <dgm:cxn modelId="{708B99F7-5075-443C-9171-CC9000296D20}" type="presOf" srcId="{13897488-DB34-42CC-B8A6-49CC2E2056E8}" destId="{0F26109A-E4F5-4DB0-867B-24D32D7A9A0E}" srcOrd="0" destOrd="0" presId="urn:microsoft.com/office/officeart/2005/8/layout/hierarchy4"/>
    <dgm:cxn modelId="{FE3E79FE-3467-46FD-AAF1-9BB591908753}" type="presOf" srcId="{CC18D8FC-14AD-4908-8A14-FD5D1DEFD348}" destId="{036FC6E7-22F6-4D49-AF10-226986C33C8C}" srcOrd="0" destOrd="0" presId="urn:microsoft.com/office/officeart/2005/8/layout/hierarchy4"/>
    <dgm:cxn modelId="{164D6632-CD84-4A86-8E25-A81E238762D2}" type="presParOf" srcId="{0F26109A-E4F5-4DB0-867B-24D32D7A9A0E}" destId="{CDD36DA2-2A11-4C61-8CAB-5E373EEB2E43}" srcOrd="0" destOrd="0" presId="urn:microsoft.com/office/officeart/2005/8/layout/hierarchy4"/>
    <dgm:cxn modelId="{543427AC-7915-443B-A423-DDF8E7FAAC66}" type="presParOf" srcId="{CDD36DA2-2A11-4C61-8CAB-5E373EEB2E43}" destId="{F25E5666-4DA2-4F00-A8D5-6C7955271B50}" srcOrd="0" destOrd="0" presId="urn:microsoft.com/office/officeart/2005/8/layout/hierarchy4"/>
    <dgm:cxn modelId="{0BD3ED84-0F66-40D3-9BE4-518A5051A81E}" type="presParOf" srcId="{CDD36DA2-2A11-4C61-8CAB-5E373EEB2E43}" destId="{223F5687-0847-4DAD-A31F-7F8A4CE84B93}" srcOrd="1" destOrd="0" presId="urn:microsoft.com/office/officeart/2005/8/layout/hierarchy4"/>
    <dgm:cxn modelId="{DFDEDAC9-6CA9-4952-8B43-92ABE6994D93}" type="presParOf" srcId="{CDD36DA2-2A11-4C61-8CAB-5E373EEB2E43}" destId="{BB25E22E-C37A-4DF4-B765-5CC7E69AC678}" srcOrd="2" destOrd="0" presId="urn:microsoft.com/office/officeart/2005/8/layout/hierarchy4"/>
    <dgm:cxn modelId="{73EF5881-BE73-4F08-BFC2-68139DBCE82C}" type="presParOf" srcId="{BB25E22E-C37A-4DF4-B765-5CC7E69AC678}" destId="{4DF5C200-03AD-4433-AA78-BD3EE0BA1167}" srcOrd="0" destOrd="0" presId="urn:microsoft.com/office/officeart/2005/8/layout/hierarchy4"/>
    <dgm:cxn modelId="{AC1CFDDE-26F4-4185-B240-6ABBBC168E59}" type="presParOf" srcId="{4DF5C200-03AD-4433-AA78-BD3EE0BA1167}" destId="{A772D929-C353-431C-A1BF-4C81828EB5C9}" srcOrd="0" destOrd="0" presId="urn:microsoft.com/office/officeart/2005/8/layout/hierarchy4"/>
    <dgm:cxn modelId="{F8042CDE-4E4C-4B12-AA0D-3FA59F9BA424}" type="presParOf" srcId="{4DF5C200-03AD-4433-AA78-BD3EE0BA1167}" destId="{D50CA1FC-6D3A-412F-9D47-305598604115}" srcOrd="1" destOrd="0" presId="urn:microsoft.com/office/officeart/2005/8/layout/hierarchy4"/>
    <dgm:cxn modelId="{19E3BCE6-115E-4FA6-B6F6-F9A097C6ED5A}" type="presParOf" srcId="{4DF5C200-03AD-4433-AA78-BD3EE0BA1167}" destId="{D48F6968-86CD-4100-9FFA-6170F78B8257}" srcOrd="2" destOrd="0" presId="urn:microsoft.com/office/officeart/2005/8/layout/hierarchy4"/>
    <dgm:cxn modelId="{DAE88A14-F864-4A42-980E-5612992D53C9}" type="presParOf" srcId="{D48F6968-86CD-4100-9FFA-6170F78B8257}" destId="{BC903ECC-E10F-44A1-9AAE-8B7A9A8C9126}" srcOrd="0" destOrd="0" presId="urn:microsoft.com/office/officeart/2005/8/layout/hierarchy4"/>
    <dgm:cxn modelId="{BB412145-E872-41DA-9C90-D0C0ACFFA9B3}" type="presParOf" srcId="{BC903ECC-E10F-44A1-9AAE-8B7A9A8C9126}" destId="{58B71920-6CC9-480A-847C-CE7B7D524D0D}" srcOrd="0" destOrd="0" presId="urn:microsoft.com/office/officeart/2005/8/layout/hierarchy4"/>
    <dgm:cxn modelId="{5C21FDAE-0DB9-4618-9F86-80558CA85CD7}" type="presParOf" srcId="{BC903ECC-E10F-44A1-9AAE-8B7A9A8C9126}" destId="{40600B9E-CDA3-4251-9184-6AA2F89713ED}" srcOrd="1" destOrd="0" presId="urn:microsoft.com/office/officeart/2005/8/layout/hierarchy4"/>
    <dgm:cxn modelId="{74C67ADA-B571-40DF-ACA1-252B81823D5D}" type="presParOf" srcId="{D48F6968-86CD-4100-9FFA-6170F78B8257}" destId="{50CE6E71-1D71-4D13-A19D-60204A3824D9}" srcOrd="1" destOrd="0" presId="urn:microsoft.com/office/officeart/2005/8/layout/hierarchy4"/>
    <dgm:cxn modelId="{DB7088FB-D963-4BC5-AD13-9D582CFD3C58}" type="presParOf" srcId="{D48F6968-86CD-4100-9FFA-6170F78B8257}" destId="{73581946-EC61-47B0-B4D6-EC10733B02B8}" srcOrd="2" destOrd="0" presId="urn:microsoft.com/office/officeart/2005/8/layout/hierarchy4"/>
    <dgm:cxn modelId="{921C6842-B672-4AD3-8D70-7297C88F2489}" type="presParOf" srcId="{73581946-EC61-47B0-B4D6-EC10733B02B8}" destId="{427A7A08-EBAB-40FE-8589-0AF6F62E6527}" srcOrd="0" destOrd="0" presId="urn:microsoft.com/office/officeart/2005/8/layout/hierarchy4"/>
    <dgm:cxn modelId="{4543E622-F0FE-4B66-8633-D88811B55DCF}" type="presParOf" srcId="{73581946-EC61-47B0-B4D6-EC10733B02B8}" destId="{D0142286-3FA0-49B7-90C3-143793866ACD}" srcOrd="1" destOrd="0" presId="urn:microsoft.com/office/officeart/2005/8/layout/hierarchy4"/>
    <dgm:cxn modelId="{4364B47B-397D-496D-A340-CD4183D772EE}" type="presParOf" srcId="{73581946-EC61-47B0-B4D6-EC10733B02B8}" destId="{1ED81C8C-B284-4010-B3F6-6653A74F2720}" srcOrd="2" destOrd="0" presId="urn:microsoft.com/office/officeart/2005/8/layout/hierarchy4"/>
    <dgm:cxn modelId="{22A70A47-CCF6-4FEA-82F4-C2A174615D33}" type="presParOf" srcId="{1ED81C8C-B284-4010-B3F6-6653A74F2720}" destId="{18A29E52-00D8-4036-B833-2D3A3525345C}" srcOrd="0" destOrd="0" presId="urn:microsoft.com/office/officeart/2005/8/layout/hierarchy4"/>
    <dgm:cxn modelId="{E9F6F597-B656-4911-B945-30DA15B3C556}" type="presParOf" srcId="{18A29E52-00D8-4036-B833-2D3A3525345C}" destId="{036FC6E7-22F6-4D49-AF10-226986C33C8C}" srcOrd="0" destOrd="0" presId="urn:microsoft.com/office/officeart/2005/8/layout/hierarchy4"/>
    <dgm:cxn modelId="{E18C38AB-F135-4F65-8481-8889834E6647}" type="presParOf" srcId="{18A29E52-00D8-4036-B833-2D3A3525345C}" destId="{5EFF2278-A9C5-4108-AF0B-E02594621B7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5E5666-4DA2-4F00-A8D5-6C7955271B50}">
      <dsp:nvSpPr>
        <dsp:cNvPr id="0" name=""/>
        <dsp:cNvSpPr/>
      </dsp:nvSpPr>
      <dsp:spPr>
        <a:xfrm>
          <a:off x="1799699" y="329160"/>
          <a:ext cx="4701441" cy="757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Management System</a:t>
          </a:r>
        </a:p>
      </dsp:txBody>
      <dsp:txXfrm>
        <a:off x="1821879" y="351340"/>
        <a:ext cx="4657081" cy="712921"/>
      </dsp:txXfrm>
    </dsp:sp>
    <dsp:sp modelId="{A772D929-C353-431C-A1BF-4C81828EB5C9}">
      <dsp:nvSpPr>
        <dsp:cNvPr id="0" name=""/>
        <dsp:cNvSpPr/>
      </dsp:nvSpPr>
      <dsp:spPr>
        <a:xfrm>
          <a:off x="4700736" y="1957257"/>
          <a:ext cx="1176504" cy="9169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Device2</a:t>
          </a:r>
        </a:p>
      </dsp:txBody>
      <dsp:txXfrm>
        <a:off x="4727593" y="1984114"/>
        <a:ext cx="1122790" cy="863241"/>
      </dsp:txXfrm>
    </dsp:sp>
    <dsp:sp modelId="{58B71920-6CC9-480A-847C-CE7B7D524D0D}">
      <dsp:nvSpPr>
        <dsp:cNvPr id="0" name=""/>
        <dsp:cNvSpPr/>
      </dsp:nvSpPr>
      <dsp:spPr>
        <a:xfrm>
          <a:off x="4805578" y="2100224"/>
          <a:ext cx="907501" cy="2193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Yang </a:t>
          </a:r>
          <a:r>
            <a:rPr lang="en-US" sz="900" kern="1200" dirty="0" err="1"/>
            <a:t>modue</a:t>
          </a:r>
          <a:r>
            <a:rPr lang="en-US" sz="900" kern="1200" dirty="0"/>
            <a:t> 2</a:t>
          </a:r>
        </a:p>
      </dsp:txBody>
      <dsp:txXfrm>
        <a:off x="4812003" y="2106649"/>
        <a:ext cx="894651" cy="206499"/>
      </dsp:txXfrm>
    </dsp:sp>
    <dsp:sp modelId="{427A7A08-EBAB-40FE-8589-0AF6F62E6527}">
      <dsp:nvSpPr>
        <dsp:cNvPr id="0" name=""/>
        <dsp:cNvSpPr/>
      </dsp:nvSpPr>
      <dsp:spPr>
        <a:xfrm>
          <a:off x="2338159" y="1936877"/>
          <a:ext cx="1217513" cy="898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Device1</a:t>
          </a:r>
        </a:p>
      </dsp:txBody>
      <dsp:txXfrm>
        <a:off x="2364461" y="1963179"/>
        <a:ext cx="1164909" cy="845397"/>
      </dsp:txXfrm>
    </dsp:sp>
    <dsp:sp modelId="{036FC6E7-22F6-4D49-AF10-226986C33C8C}">
      <dsp:nvSpPr>
        <dsp:cNvPr id="0" name=""/>
        <dsp:cNvSpPr/>
      </dsp:nvSpPr>
      <dsp:spPr>
        <a:xfrm>
          <a:off x="2503686" y="2101424"/>
          <a:ext cx="903855" cy="2369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Yang module1</a:t>
          </a:r>
        </a:p>
      </dsp:txBody>
      <dsp:txXfrm>
        <a:off x="2510625" y="2108363"/>
        <a:ext cx="889977" cy="223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3A1A956-FBA6-4D44-9717-88B588F88EA2}" type="datetimeFigureOut">
              <a:rPr lang="en-US"/>
              <a:pPr>
                <a:defRPr/>
              </a:pPr>
              <a:t>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5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5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B7DA75-3119-461F-BBD9-15CADFA28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98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2CF6B7E-5EE0-4686-A335-20EF82FA6D28}" type="datetimeFigureOut">
              <a:rPr lang="en-US"/>
              <a:pPr>
                <a:defRPr/>
              </a:pPr>
              <a:t>1/18/2018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68" tIns="45635" rIns="91268" bIns="45635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wrap="square" lIns="91268" tIns="45635" rIns="91268" bIns="456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6C2616F-011D-47B3-A2C1-4E16F11993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92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7200" y="900000"/>
            <a:ext cx="8359200" cy="1980000"/>
          </a:xfrm>
        </p:spPr>
        <p:txBody>
          <a:bodyPr/>
          <a:lstStyle>
            <a:lvl1pPr marL="0" indent="0">
              <a:buNone/>
              <a:defRPr sz="660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eaLnBrk="1" hangingPunct="1"/>
            <a:r>
              <a:rPr lang="en-US" dirty="0">
                <a:ea typeface="ヒラギノ角ゴ Pro W3"/>
                <a:cs typeface="ヒラギノ角ゴ Pro W3"/>
              </a:rPr>
              <a:t>Main headline in</a:t>
            </a:r>
            <a:br>
              <a:rPr lang="en-US" dirty="0">
                <a:ea typeface="ヒラギノ角ゴ Pro W3"/>
                <a:cs typeface="ヒラギノ角ゴ Pro W3"/>
              </a:rPr>
            </a:br>
            <a:r>
              <a:rPr lang="en-US" dirty="0">
                <a:ea typeface="ヒラギノ角ゴ Pro W3"/>
                <a:cs typeface="ヒラギノ角ゴ Pro W3"/>
              </a:rPr>
              <a:t>lower case 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280580"/>
            <a:ext cx="1080000" cy="175283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8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417600" y="3059999"/>
            <a:ext cx="8308800" cy="1576800"/>
          </a:xfrm>
        </p:spPr>
        <p:txBody>
          <a:bodyPr/>
          <a:lstStyle>
            <a:lvl1pPr marL="0" indent="0">
              <a:buNone/>
              <a:defRPr sz="1800"/>
            </a:lvl1pPr>
            <a:lvl2pPr marL="230400" indent="-228600">
              <a:buFont typeface="Arial" panose="020B0604020202020204" pitchFamily="34" charset="0"/>
              <a:buChar char="•"/>
              <a:defRPr sz="1800"/>
            </a:lvl2pPr>
          </a:lstStyle>
          <a:p>
            <a:pPr lvl="0"/>
            <a:r>
              <a:rPr lang="en-US" dirty="0"/>
              <a:t>Supporting headline in sentence case here </a:t>
            </a:r>
          </a:p>
          <a:p>
            <a:pPr lvl="1"/>
            <a:r>
              <a:rPr lang="en-US" dirty="0"/>
              <a:t>Author/Presenter</a:t>
            </a:r>
          </a:p>
          <a:p>
            <a:pPr lvl="1"/>
            <a:r>
              <a:rPr lang="en-US" dirty="0"/>
              <a:t>DD-MM-YYYY</a:t>
            </a:r>
          </a:p>
        </p:txBody>
      </p:sp>
    </p:spTree>
    <p:extLst>
      <p:ext uri="{BB962C8B-B14F-4D97-AF65-F5344CB8AC3E}">
        <p14:creationId xmlns:p14="http://schemas.microsoft.com/office/powerpoint/2010/main" val="341612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bg1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812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headline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867812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599" y="280799"/>
            <a:ext cx="8308800" cy="4359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02" y="2430463"/>
            <a:ext cx="1741074" cy="282575"/>
          </a:xfrm>
          <a:prstGeom prst="rect">
            <a:avLst/>
          </a:prstGeom>
        </p:spPr>
      </p:pic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White cover Nokia Blu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7200" y="900000"/>
            <a:ext cx="8308800" cy="19800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Nokia Pure Headline Ultra Light" panose="020B0204020202020204" pitchFamily="34" charset="0"/>
              </a:defRPr>
            </a:lvl1pPr>
          </a:lstStyle>
          <a:p>
            <a:pPr eaLnBrk="1" hangingPunct="1"/>
            <a:r>
              <a:rPr lang="en-US" dirty="0">
                <a:ea typeface="ヒラギノ角ゴ Pro W3"/>
                <a:cs typeface="ヒラギノ角ゴ Pro W3"/>
              </a:rPr>
              <a:t>Main headline in</a:t>
            </a:r>
            <a:br>
              <a:rPr lang="en-US" dirty="0">
                <a:ea typeface="ヒラギノ角ゴ Pro W3"/>
                <a:cs typeface="ヒラギノ角ゴ Pro W3"/>
              </a:rPr>
            </a:br>
            <a:r>
              <a:rPr lang="en-US" dirty="0">
                <a:ea typeface="ヒラギノ角ゴ Pro W3"/>
                <a:cs typeface="ヒラギノ角ゴ Pro W3"/>
              </a:rPr>
              <a:t>lower case here</a:t>
            </a:r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&lt;Change information classification in footer&gt;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3388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chemeClr val="tx2"/>
                </a:solidFill>
                <a:latin typeface="+mn-lt"/>
                <a:cs typeface="Arial" charset="0"/>
              </a:rPr>
              <a:t>© Nokia 2016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417600" y="3060000"/>
            <a:ext cx="8308800" cy="15768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 marL="230400" indent="-230400"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White internal cover slide – Supporting headline in sentence case here</a:t>
            </a:r>
          </a:p>
          <a:p>
            <a:pPr lvl="2"/>
            <a:r>
              <a:rPr lang="en-US" dirty="0"/>
              <a:t>Author/Presenter</a:t>
            </a:r>
          </a:p>
          <a:p>
            <a:pPr lvl="2"/>
            <a:r>
              <a:rPr lang="en-US" dirty="0"/>
              <a:t>DD-MM-YYYY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92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56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2"/>
                </a:solidFill>
              </a:defRPr>
            </a:lvl1pPr>
            <a:lvl2pPr marL="460800" algn="l">
              <a:defRPr sz="1400">
                <a:solidFill>
                  <a:schemeClr val="tx2"/>
                </a:solidFill>
              </a:defRPr>
            </a:lvl2pPr>
            <a:lvl3pPr marL="691200" indent="-230400" algn="l">
              <a:defRPr sz="1200">
                <a:solidFill>
                  <a:schemeClr val="tx2"/>
                </a:solidFill>
              </a:defRPr>
            </a:lvl3pPr>
            <a:lvl4pPr marL="921600" algn="l">
              <a:defRPr sz="1000">
                <a:solidFill>
                  <a:schemeClr val="tx2"/>
                </a:solidFill>
              </a:defRPr>
            </a:lvl4pPr>
            <a:lvl5pPr marL="1152000"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dirty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2333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9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 dirty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22660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 dirty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96046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 dirty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28201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92089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1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00599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600" y="280988"/>
            <a:ext cx="8308800" cy="30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Slide Number Placeholder 5"/>
          <p:cNvSpPr txBox="1">
            <a:spLocks/>
          </p:cNvSpPr>
          <p:nvPr/>
        </p:nvSpPr>
        <p:spPr>
          <a:xfrm>
            <a:off x="419102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chemeClr val="tx2"/>
                </a:solidFill>
                <a:latin typeface="+mn-lt"/>
                <a:cs typeface="Arial" charset="0"/>
              </a:rPr>
              <a:t>© Nokia 2016</a:t>
            </a:r>
          </a:p>
        </p:txBody>
      </p:sp>
      <p:sp>
        <p:nvSpPr>
          <p:cNvPr id="3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1200" cy="1115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6" r:id="rId2"/>
    <p:sldLayoutId id="2147483816" r:id="rId3"/>
    <p:sldLayoutId id="2147483805" r:id="rId4"/>
    <p:sldLayoutId id="2147483817" r:id="rId5"/>
    <p:sldLayoutId id="2147483814" r:id="rId6"/>
    <p:sldLayoutId id="2147483818" r:id="rId7"/>
    <p:sldLayoutId id="2147483815" r:id="rId8"/>
    <p:sldLayoutId id="2147483819" r:id="rId9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0" kern="1200">
          <a:solidFill>
            <a:schemeClr val="tx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0800"/>
            <a:ext cx="8308800" cy="3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0000"/>
            <a:ext cx="8308800" cy="35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433388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  <a:latin typeface="+mn-lt"/>
                <a:cs typeface="Arial" charset="0"/>
              </a:rPr>
              <a:t>© Nokia 2016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08" r:id="rId3"/>
    <p:sldLayoutId id="2147483809" r:id="rId4"/>
    <p:sldLayoutId id="2147483810" r:id="rId5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0" kern="1200">
          <a:solidFill>
            <a:schemeClr val="bg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0000"/>
            <a:ext cx="8308800" cy="35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433388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  <a:latin typeface="+mn-lt"/>
                <a:cs typeface="Arial" charset="0"/>
              </a:rPr>
              <a:t>© Nokia 2016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99" y="280799"/>
            <a:ext cx="1080000" cy="1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7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0" kern="1200">
          <a:solidFill>
            <a:schemeClr val="bg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02" y="2430463"/>
            <a:ext cx="1741074" cy="2825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000" y="2430000"/>
            <a:ext cx="1741224" cy="2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0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183341" y="1706823"/>
            <a:ext cx="7007742" cy="1005840"/>
          </a:xfrm>
        </p:spPr>
        <p:txBody>
          <a:bodyPr anchor="ctr"/>
          <a:lstStyle/>
          <a:p>
            <a:pPr algn="ctr"/>
            <a:r>
              <a:rPr lang="en-US" sz="4800" b="1" dirty="0"/>
              <a:t>NETCONF</a:t>
            </a:r>
            <a:endParaRPr lang="en-US" sz="4800" b="1" noProof="0" dirty="0">
              <a:latin typeface="Nokia Pure Headline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sz="quarter" idx="13"/>
          </p:nvPr>
        </p:nvSpPr>
        <p:spPr>
          <a:xfrm>
            <a:off x="417600" y="4018749"/>
            <a:ext cx="8308800" cy="618049"/>
          </a:xfrm>
        </p:spPr>
        <p:txBody>
          <a:bodyPr/>
          <a:lstStyle/>
          <a:p>
            <a:pPr marL="0" lvl="0" indent="0" eaLnBrk="1" hangingPunct="1">
              <a:buNone/>
              <a:defRPr/>
            </a:pPr>
            <a:r>
              <a:rPr lang="en-US" dirty="0">
                <a:solidFill>
                  <a:srgbClr val="FFFFFF"/>
                </a:solidFill>
              </a:rPr>
              <a:t>Gnanavel Krishnan</a:t>
            </a:r>
          </a:p>
          <a:p>
            <a:pPr marL="0" lvl="0" indent="0" eaLnBrk="1" hangingPunct="1">
              <a:buNone/>
              <a:defRPr/>
            </a:pPr>
            <a:r>
              <a:rPr lang="en-US" dirty="0">
                <a:solidFill>
                  <a:srgbClr val="FFFFFF"/>
                </a:solidFill>
              </a:rPr>
              <a:t>Jan 2018</a:t>
            </a:r>
            <a:endParaRPr lang="en-US" sz="1800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553396"/>
      </p:ext>
    </p:extLst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F40DFA-25A5-4A89-B1DB-501516DB90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7598" y="1490400"/>
            <a:ext cx="8308800" cy="31500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NETCONF protocol uses an RPC-based communication model.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NETCONF peers use &lt;</a:t>
            </a:r>
            <a:r>
              <a:rPr lang="en-US" dirty="0" err="1"/>
              <a:t>rpc</a:t>
            </a:r>
            <a:r>
              <a:rPr lang="en-US" dirty="0"/>
              <a:t>&gt; and &lt;</a:t>
            </a:r>
            <a:r>
              <a:rPr lang="en-US" dirty="0" err="1"/>
              <a:t>rpc</a:t>
            </a:r>
            <a:r>
              <a:rPr lang="en-US" dirty="0"/>
              <a:t>-reply&gt; elements</a:t>
            </a:r>
          </a:p>
          <a:p>
            <a:pPr lvl="1"/>
            <a:endParaRPr lang="en-US" sz="12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</a:t>
            </a:r>
            <a:r>
              <a:rPr lang="en-US" sz="12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rpc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message-id="101"xmlns="urn:ietf:params:xml:ns:netconf:base:1.0"&gt;</a:t>
            </a:r>
          </a:p>
          <a:p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&lt;my-netconf-operation xmlns="http://example.net/my-netconf/1.0"&gt;</a:t>
            </a:r>
          </a:p>
          <a:p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	&lt;my-first-parameter&gt;14&lt;/my-first-parameter&gt;</a:t>
            </a:r>
          </a:p>
          <a:p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	&lt;another-parameter&gt;</a:t>
            </a:r>
            <a:r>
              <a:rPr lang="en-US" sz="12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fred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&lt;/another-parameter&gt;</a:t>
            </a:r>
          </a:p>
          <a:p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&lt;/my-netconf-operation&gt;</a:t>
            </a:r>
          </a:p>
          <a:p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&lt;/</a:t>
            </a:r>
            <a:r>
              <a:rPr lang="en-US" sz="12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rpc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&gt;</a:t>
            </a:r>
          </a:p>
          <a:p>
            <a:endParaRPr lang="en-US" sz="1600" dirty="0">
              <a:latin typeface="Verdana"/>
              <a:cs typeface="Verdana"/>
            </a:endParaRPr>
          </a:p>
          <a:p>
            <a:endParaRPr lang="en-US" sz="1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412B50-E6BA-439A-A928-B49FD0D9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339874" y="895499"/>
            <a:ext cx="8308800" cy="460053"/>
          </a:xfrm>
        </p:spPr>
        <p:txBody>
          <a:bodyPr/>
          <a:lstStyle/>
          <a:p>
            <a:pPr marL="458788" lvl="2" indent="0" algn="ctr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NETCONF RPC Message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4A8611D-9080-4C4D-8645-F63EC515687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76065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NETCONF</a:t>
            </a:r>
          </a:p>
        </p:txBody>
      </p:sp>
    </p:spTree>
    <p:extLst>
      <p:ext uri="{BB962C8B-B14F-4D97-AF65-F5344CB8AC3E}">
        <p14:creationId xmlns:p14="http://schemas.microsoft.com/office/powerpoint/2010/main" val="1416018777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F40DFA-25A5-4A89-B1DB-501516DB90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7598" y="1490400"/>
            <a:ext cx="8308800" cy="31500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rpc</a:t>
            </a:r>
            <a:r>
              <a:rPr lang="en-US" dirty="0"/>
              <a:t>-reply&gt; elements</a:t>
            </a:r>
          </a:p>
          <a:p>
            <a:pPr lvl="1"/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</a:t>
            </a:r>
            <a:r>
              <a:rPr lang="en-US" sz="12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rpc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-reply message-id="101“ xmlns="urn:ietf:params:xml:ns:netconf:base:1.0“  &gt;</a:t>
            </a:r>
          </a:p>
          <a:p>
            <a:pPr lvl="1"/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&lt;!-- contents here... --&gt;</a:t>
            </a:r>
          </a:p>
          <a:p>
            <a:pPr lvl="1"/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&lt;/</a:t>
            </a:r>
            <a:r>
              <a:rPr lang="en-US" sz="12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rpc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-reply&gt;</a:t>
            </a:r>
            <a:endParaRPr lang="en-US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412B50-E6BA-439A-A928-B49FD0D9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339874" y="895499"/>
            <a:ext cx="8308800" cy="460053"/>
          </a:xfrm>
        </p:spPr>
        <p:txBody>
          <a:bodyPr/>
          <a:lstStyle/>
          <a:p>
            <a:pPr marL="458788" lvl="2" indent="0" algn="ctr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NETCONF RPC Message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4A8611D-9080-4C4D-8645-F63EC515687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76065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NETCONF</a:t>
            </a:r>
          </a:p>
        </p:txBody>
      </p:sp>
    </p:spTree>
    <p:extLst>
      <p:ext uri="{BB962C8B-B14F-4D97-AF65-F5344CB8AC3E}">
        <p14:creationId xmlns:p14="http://schemas.microsoft.com/office/powerpoint/2010/main" val="563644882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F40DFA-25A5-4A89-B1DB-501516DB90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7598" y="1490400"/>
            <a:ext cx="8308800" cy="31500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rpc</a:t>
            </a:r>
            <a:r>
              <a:rPr lang="en-US" dirty="0"/>
              <a:t>-error reply</a:t>
            </a:r>
            <a:endParaRPr lang="en-US" sz="12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</a:t>
            </a:r>
            <a:r>
              <a:rPr lang="en-US" sz="12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rpc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-reply xmlns="urn:ietf:params:xml:ns:netconf:base:1.0"&gt;</a:t>
            </a:r>
          </a:p>
          <a:p>
            <a:pPr lvl="2"/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</a:t>
            </a:r>
            <a:r>
              <a:rPr lang="en-US" sz="12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rpc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-error&gt;</a:t>
            </a:r>
          </a:p>
          <a:p>
            <a:pPr lvl="3"/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&lt;error-type&gt;</a:t>
            </a:r>
            <a:r>
              <a:rPr lang="en-US" sz="12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rpc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&lt;/error-type&gt;</a:t>
            </a:r>
          </a:p>
          <a:p>
            <a:pPr lvl="3"/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&lt;error-tag&gt;missing-attribute&lt;/error-tag&gt;</a:t>
            </a:r>
          </a:p>
          <a:p>
            <a:pPr lvl="3"/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&lt;error-severity&gt;error&lt;/error-severity&gt;</a:t>
            </a:r>
          </a:p>
          <a:p>
            <a:pPr lvl="3"/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&lt;error-info&gt;</a:t>
            </a:r>
          </a:p>
          <a:p>
            <a:pPr lvl="4"/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&lt;bad-attribute&gt;message-id&lt;/bad-attribute&gt;</a:t>
            </a:r>
          </a:p>
          <a:p>
            <a:pPr lvl="4"/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&lt;bad-element&gt;</a:t>
            </a:r>
            <a:r>
              <a:rPr lang="en-US" sz="12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rpc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&lt;/bad-element&gt;</a:t>
            </a:r>
          </a:p>
          <a:p>
            <a:pPr lvl="3"/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&lt;/error-info&gt;</a:t>
            </a:r>
          </a:p>
          <a:p>
            <a:pPr lvl="2"/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&lt;/</a:t>
            </a:r>
            <a:r>
              <a:rPr lang="en-US" sz="12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rpc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-error&gt;</a:t>
            </a:r>
          </a:p>
          <a:p>
            <a:pPr lvl="1"/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&lt;/</a:t>
            </a:r>
            <a:r>
              <a:rPr lang="en-US" sz="12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rpc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-reply&gt;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412B50-E6BA-439A-A928-B49FD0D9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339874" y="895499"/>
            <a:ext cx="8308800" cy="460053"/>
          </a:xfrm>
        </p:spPr>
        <p:txBody>
          <a:bodyPr/>
          <a:lstStyle/>
          <a:p>
            <a:pPr marL="458788" lvl="2" indent="0" algn="ctr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NETCONF RPC Message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4A8611D-9080-4C4D-8645-F63EC515687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76065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NETCONF</a:t>
            </a:r>
          </a:p>
        </p:txBody>
      </p:sp>
    </p:spTree>
    <p:extLst>
      <p:ext uri="{BB962C8B-B14F-4D97-AF65-F5344CB8AC3E}">
        <p14:creationId xmlns:p14="http://schemas.microsoft.com/office/powerpoint/2010/main" val="3754245782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F40DFA-25A5-4A89-B1DB-501516DB90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7598" y="1490400"/>
            <a:ext cx="8308800" cy="315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NETCONF Operations</a:t>
            </a:r>
          </a:p>
          <a:p>
            <a:pPr marL="515938" lvl="1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get</a:t>
            </a:r>
          </a:p>
          <a:p>
            <a:pPr marL="515938" lvl="1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get-config</a:t>
            </a:r>
          </a:p>
          <a:p>
            <a:pPr marL="515938" lvl="1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edit-config</a:t>
            </a:r>
          </a:p>
          <a:p>
            <a:pPr marL="515938" lvl="1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Copy-config</a:t>
            </a:r>
          </a:p>
          <a:p>
            <a:pPr marL="515938" lvl="1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delete-config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Notification events</a:t>
            </a:r>
          </a:p>
          <a:p>
            <a:pPr marL="515938" lvl="1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Events are reported as notification  Netconf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Custom RPC can be defined with Yang</a:t>
            </a:r>
          </a:p>
          <a:p>
            <a:pPr marL="342900" indent="-342900">
              <a:buFont typeface="+mj-lt"/>
              <a:buAutoNum type="arabicPeriod" startAt="4"/>
            </a:pPr>
            <a:endParaRPr lang="en-US" sz="1600" dirty="0">
              <a:latin typeface="Verdana"/>
              <a:cs typeface="Verdana"/>
            </a:endParaRPr>
          </a:p>
          <a:p>
            <a:endParaRPr lang="en-US" sz="1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412B50-E6BA-439A-A928-B49FD0D9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339874" y="895499"/>
            <a:ext cx="8308800" cy="460053"/>
          </a:xfrm>
        </p:spPr>
        <p:txBody>
          <a:bodyPr/>
          <a:lstStyle/>
          <a:p>
            <a:pPr marL="458788" lvl="2" indent="0" algn="ctr">
              <a:buNone/>
            </a:pPr>
            <a:r>
              <a:rPr lang="en-US" dirty="0"/>
              <a:t>Netconf Operations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4A8611D-9080-4C4D-8645-F63EC515687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76065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NETCONF</a:t>
            </a:r>
          </a:p>
        </p:txBody>
      </p:sp>
    </p:spTree>
    <p:extLst>
      <p:ext uri="{BB962C8B-B14F-4D97-AF65-F5344CB8AC3E}">
        <p14:creationId xmlns:p14="http://schemas.microsoft.com/office/powerpoint/2010/main" val="3918391065"/>
      </p:ext>
    </p:extLst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412B50-E6BA-439A-A928-B49FD0D9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339874" y="760651"/>
            <a:ext cx="8308800" cy="352157"/>
          </a:xfrm>
        </p:spPr>
        <p:txBody>
          <a:bodyPr/>
          <a:lstStyle/>
          <a:p>
            <a:pPr marL="458788" lvl="2" indent="0" algn="ctr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Netconf Hello Message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4A8611D-9080-4C4D-8645-F63EC515687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76065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NETCONF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1BB5FC60-9939-452E-9BDA-6CD7489CEBA7}"/>
              </a:ext>
            </a:extLst>
          </p:cNvPr>
          <p:cNvSpPr txBox="1">
            <a:spLocks/>
          </p:cNvSpPr>
          <p:nvPr/>
        </p:nvSpPr>
        <p:spPr>
          <a:xfrm>
            <a:off x="816746" y="1104181"/>
            <a:ext cx="7910172" cy="3700731"/>
          </a:xfrm>
          <a:prstGeom prst="rect">
            <a:avLst/>
          </a:prstGeom>
        </p:spPr>
        <p:txBody>
          <a:bodyPr/>
          <a:lstStyle>
            <a:lvl1pPr marL="230188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8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Server Hello Message:</a:t>
            </a:r>
          </a:p>
          <a:p>
            <a:pPr marL="455613" lvl="2" indent="0">
              <a:buNone/>
            </a:pPr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&lt;?xml version="1.0" encoding="UTF-8"?&gt;</a:t>
            </a:r>
          </a:p>
          <a:p>
            <a:pPr marL="455613" lvl="2" indent="0">
              <a:buNone/>
            </a:pPr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&lt;hello xmlns="urn:ietf:params:xml:ns:netconf:base:1.1"&gt;</a:t>
            </a:r>
          </a:p>
          <a:p>
            <a:pPr marL="684213" lvl="3" indent="0">
              <a:buNone/>
            </a:pPr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&lt;capabilities&gt;</a:t>
            </a:r>
          </a:p>
          <a:p>
            <a:pPr marL="914400" lvl="4" indent="0">
              <a:buNone/>
            </a:pPr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  &lt;capability&gt;urn:ietf:params:netconf:base:1.1&lt;/capability&gt;</a:t>
            </a:r>
          </a:p>
          <a:p>
            <a:pPr marL="914400" lvl="4" indent="0">
              <a:buNone/>
            </a:pPr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   &lt;capability&gt;</a:t>
            </a:r>
            <a:r>
              <a:rPr lang="en-US" sz="11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urn:ietf:params:xml:ns:yang:ietf-inet-types?revision</a:t>
            </a:r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=2010-09-24&amp;amp;module=ietf-</a:t>
            </a:r>
            <a:r>
              <a:rPr lang="en-US" sz="11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inet</a:t>
            </a:r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-types&lt;/capability&gt;</a:t>
            </a:r>
          </a:p>
          <a:p>
            <a:pPr marL="684213" lvl="3" indent="0">
              <a:buNone/>
            </a:pPr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&lt;/capabilities&gt;</a:t>
            </a:r>
          </a:p>
          <a:p>
            <a:pPr marL="455613" lvl="2" indent="0">
              <a:buNone/>
            </a:pPr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&lt;/hello&gt;</a:t>
            </a:r>
          </a:p>
          <a:p>
            <a:pPr marL="1588" indent="0">
              <a:buNone/>
            </a:pPr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Client Hello Message:</a:t>
            </a:r>
            <a:endParaRPr lang="en-US" sz="1100" b="1" dirty="0">
              <a:solidFill>
                <a:schemeClr val="tx2">
                  <a:lumMod val="50000"/>
                  <a:lumOff val="50000"/>
                </a:schemeClr>
              </a:solidFill>
              <a:cs typeface="Courier" charset="0"/>
            </a:endParaRPr>
          </a:p>
          <a:p>
            <a:pPr marL="455613" lvl="2" indent="0">
              <a:buNone/>
            </a:pPr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&lt;?xml version="1.0" encoding="UTF-8"?&gt;</a:t>
            </a:r>
          </a:p>
          <a:p>
            <a:pPr marL="455613" lvl="2" indent="0">
              <a:buNone/>
            </a:pPr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&lt;hello xmlns="urn:ietf:params:xml:ns:netconf:base:1.1"&gt;</a:t>
            </a:r>
          </a:p>
          <a:p>
            <a:pPr marL="684213" lvl="3" indent="0">
              <a:buNone/>
            </a:pPr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&lt;capabilities&gt;</a:t>
            </a:r>
          </a:p>
          <a:p>
            <a:pPr marL="914400" lvl="4" indent="0">
              <a:buNone/>
            </a:pPr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  &lt;capability&gt;urn:ietf:params:netconf:base:1.1&lt;/capability&gt;</a:t>
            </a:r>
          </a:p>
          <a:p>
            <a:pPr marL="684213" lvl="3" indent="0">
              <a:buNone/>
            </a:pPr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&lt;/capabilities&gt;</a:t>
            </a:r>
          </a:p>
          <a:p>
            <a:pPr marL="455613" lvl="2" indent="0">
              <a:buNone/>
            </a:pPr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&lt;/hello&gt;</a:t>
            </a:r>
          </a:p>
          <a:p>
            <a:pPr marL="455613" lvl="2" indent="0">
              <a:buNone/>
            </a:pPr>
            <a:endParaRPr lang="en-US" sz="1100" b="1" dirty="0">
              <a:solidFill>
                <a:schemeClr val="tx2">
                  <a:lumMod val="50000"/>
                  <a:lumOff val="50000"/>
                </a:schemeClr>
              </a:solidFill>
              <a:cs typeface="Courier" charset="0"/>
            </a:endParaRPr>
          </a:p>
          <a:p>
            <a:pPr marL="230188" lvl="1" indent="0">
              <a:buNone/>
            </a:pP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949329"/>
      </p:ext>
    </p:ext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412B50-E6BA-439A-A928-B49FD0D9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339874" y="760651"/>
            <a:ext cx="8308800" cy="352157"/>
          </a:xfrm>
        </p:spPr>
        <p:txBody>
          <a:bodyPr/>
          <a:lstStyle/>
          <a:p>
            <a:pPr marL="458788" lvl="2" indent="0" algn="ctr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get operation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4A8611D-9080-4C4D-8645-F63EC515687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76065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NETCONF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1BB5FC60-9939-452E-9BDA-6CD7489CEBA7}"/>
              </a:ext>
            </a:extLst>
          </p:cNvPr>
          <p:cNvSpPr txBox="1">
            <a:spLocks/>
          </p:cNvSpPr>
          <p:nvPr/>
        </p:nvSpPr>
        <p:spPr>
          <a:xfrm>
            <a:off x="816746" y="1104181"/>
            <a:ext cx="7910172" cy="3700731"/>
          </a:xfrm>
          <a:prstGeom prst="rect">
            <a:avLst/>
          </a:prstGeom>
        </p:spPr>
        <p:txBody>
          <a:bodyPr/>
          <a:lstStyle>
            <a:lvl1pPr marL="230188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8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rpc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get:</a:t>
            </a:r>
          </a:p>
          <a:p>
            <a:pPr lvl="2">
              <a:buFont typeface="Arial" charset="0"/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</a:t>
            </a:r>
            <a:r>
              <a:rPr lang="en-US" sz="12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rpc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xmlns="urn:ietf:params:xml:ns:netconf:base:1.0“ message-id=“1" &gt;</a:t>
            </a:r>
          </a:p>
          <a:p>
            <a:pPr lvl="2">
              <a:buFont typeface="Arial" charset="0"/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	&lt;get /&gt;</a:t>
            </a:r>
          </a:p>
          <a:p>
            <a:pPr lvl="2">
              <a:buFont typeface="Arial" charset="0"/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&lt;/</a:t>
            </a:r>
            <a:r>
              <a:rPr lang="en-US" sz="12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rpc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&gt;</a:t>
            </a:r>
          </a:p>
          <a:p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rpc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-reply :</a:t>
            </a:r>
          </a:p>
          <a:p>
            <a:pPr lvl="2">
              <a:buFont typeface="Arial" charset="0"/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</a:t>
            </a:r>
            <a:r>
              <a:rPr lang="en-US" sz="12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rpc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-reply xmlns=</a:t>
            </a:r>
            <a:r>
              <a:rPr lang="en-US" sz="1200" b="1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"urn:ietf:params:xml:ns:netconf:base:1.0" message-id="1"&gt;</a:t>
            </a:r>
          </a:p>
          <a:p>
            <a:pPr lvl="2">
              <a:buFont typeface="Arial" charset="0"/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 &lt;data&gt;</a:t>
            </a:r>
          </a:p>
          <a:p>
            <a:pPr lvl="4">
              <a:buFont typeface="Arial" charset="0"/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&lt;server xmlns="</a:t>
            </a:r>
            <a:r>
              <a:rPr lang="en-US" sz="12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urn:nokia:com:system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" &gt;</a:t>
            </a:r>
          </a:p>
          <a:p>
            <a:pPr lvl="4">
              <a:buFont typeface="Arial" charset="0"/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	&lt;name&gt;smtp&lt;/name&gt;</a:t>
            </a:r>
          </a:p>
          <a:p>
            <a:pPr lvl="4">
              <a:buFont typeface="Arial" charset="0"/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		&lt;</a:t>
            </a:r>
            <a:r>
              <a:rPr lang="en-US" sz="12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ip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&gt;192.0.2.1&lt;/</a:t>
            </a:r>
            <a:r>
              <a:rPr lang="en-US" sz="12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ip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4">
              <a:buFont typeface="Arial" charset="0"/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	&lt;port&gt;25&lt;/port&gt;</a:t>
            </a:r>
          </a:p>
          <a:p>
            <a:pPr lvl="4">
              <a:buNone/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               &lt;operational-data&gt;….&lt;/operational-data&gt;</a:t>
            </a:r>
          </a:p>
          <a:p>
            <a:pPr lvl="4">
              <a:buFont typeface="Arial" charset="0"/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&lt;/server&gt;</a:t>
            </a:r>
          </a:p>
          <a:p>
            <a:pPr lvl="4">
              <a:buFont typeface="Arial" charset="0"/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&lt;/data&gt;</a:t>
            </a:r>
          </a:p>
          <a:p>
            <a:pPr lvl="2">
              <a:buFont typeface="Arial" charset="0"/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&lt;/</a:t>
            </a:r>
            <a:r>
              <a:rPr lang="en-US" sz="12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rpc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-reply&gt;</a:t>
            </a:r>
          </a:p>
          <a:p>
            <a:pPr marL="230188" lvl="1" indent="0">
              <a:buNone/>
            </a:pP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883089"/>
      </p:ext>
    </p:extLst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412B50-E6BA-439A-A928-B49FD0D9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339874" y="760651"/>
            <a:ext cx="8308800" cy="352157"/>
          </a:xfrm>
        </p:spPr>
        <p:txBody>
          <a:bodyPr/>
          <a:lstStyle/>
          <a:p>
            <a:pPr marL="458788" lvl="2" indent="0" algn="ctr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get-config operation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4A8611D-9080-4C4D-8645-F63EC515687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76065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NETCONF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1BB5FC60-9939-452E-9BDA-6CD7489CEBA7}"/>
              </a:ext>
            </a:extLst>
          </p:cNvPr>
          <p:cNvSpPr txBox="1">
            <a:spLocks/>
          </p:cNvSpPr>
          <p:nvPr/>
        </p:nvSpPr>
        <p:spPr>
          <a:xfrm>
            <a:off x="816746" y="1104181"/>
            <a:ext cx="7910172" cy="3700731"/>
          </a:xfrm>
          <a:prstGeom prst="rect">
            <a:avLst/>
          </a:prstGeom>
        </p:spPr>
        <p:txBody>
          <a:bodyPr/>
          <a:lstStyle>
            <a:lvl1pPr marL="230188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8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rpc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get-config:</a:t>
            </a:r>
          </a:p>
          <a:p>
            <a:pPr lvl="2">
              <a:buFont typeface="Arial" charset="0"/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</a:t>
            </a:r>
            <a:r>
              <a:rPr lang="en-US" sz="12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rpc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xmlns="urn:ietf:params:xml:ns:netconf:base:1.0“ message-id=“1" &gt;</a:t>
            </a:r>
          </a:p>
          <a:p>
            <a:pPr lvl="2">
              <a:buFont typeface="Arial" charset="0"/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	&lt;get-config &gt;</a:t>
            </a:r>
          </a:p>
          <a:p>
            <a:pPr marL="682625" lvl="3" indent="0"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	&lt;source&gt; &lt;running/&gt;  &lt;/source&gt;</a:t>
            </a:r>
          </a:p>
          <a:p>
            <a:pPr marL="682625" lvl="3" indent="0"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&lt;/get-config &gt;</a:t>
            </a:r>
          </a:p>
          <a:p>
            <a:pPr lvl="2">
              <a:buFont typeface="Arial" charset="0"/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&lt;/</a:t>
            </a:r>
            <a:r>
              <a:rPr lang="en-US" sz="12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rpc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&gt;</a:t>
            </a:r>
          </a:p>
          <a:p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rpc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-reply :</a:t>
            </a:r>
          </a:p>
          <a:p>
            <a:pPr lvl="2">
              <a:buFont typeface="Arial" charset="0"/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</a:t>
            </a:r>
            <a:r>
              <a:rPr lang="en-US" sz="12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rpc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-reply xmlns=</a:t>
            </a:r>
            <a:r>
              <a:rPr lang="en-US" sz="1200" b="1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"urn:ietf:params:xml:ns:netconf:base:1.0" message-id="1"&gt;</a:t>
            </a:r>
          </a:p>
          <a:p>
            <a:pPr lvl="2">
              <a:buFont typeface="Arial" charset="0"/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 &lt;data&gt;</a:t>
            </a:r>
          </a:p>
          <a:p>
            <a:pPr lvl="4">
              <a:buFont typeface="Arial" charset="0"/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&lt;server xmlns="</a:t>
            </a:r>
            <a:r>
              <a:rPr lang="en-US" sz="12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urn:nokia:com:system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" &gt;</a:t>
            </a:r>
          </a:p>
          <a:p>
            <a:pPr lvl="4">
              <a:buFont typeface="Arial" charset="0"/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	&lt;name&gt;smtp&lt;/name&gt;</a:t>
            </a:r>
          </a:p>
          <a:p>
            <a:pPr lvl="4">
              <a:buFont typeface="Arial" charset="0"/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		&lt;</a:t>
            </a:r>
            <a:r>
              <a:rPr lang="en-US" sz="12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ip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&gt;192.0.2.1&lt;/</a:t>
            </a:r>
            <a:r>
              <a:rPr lang="en-US" sz="12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ip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4">
              <a:buFont typeface="Arial" charset="0"/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	&lt;port&gt;25&lt;/port&gt;</a:t>
            </a:r>
          </a:p>
          <a:p>
            <a:pPr lvl="4">
              <a:buFont typeface="Arial" charset="0"/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&lt;/server&gt;</a:t>
            </a:r>
          </a:p>
          <a:p>
            <a:pPr lvl="3"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&lt;/data&gt;</a:t>
            </a:r>
          </a:p>
          <a:p>
            <a:pPr lvl="2">
              <a:buFont typeface="Arial" charset="0"/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&lt;/</a:t>
            </a:r>
            <a:r>
              <a:rPr lang="en-US" sz="12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rpc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-reply&gt;</a:t>
            </a:r>
          </a:p>
          <a:p>
            <a:pPr marL="230188" lvl="1" indent="0">
              <a:buNone/>
            </a:pP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016963"/>
      </p:ext>
    </p:extLst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412B50-E6BA-439A-A928-B49FD0D9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339874" y="760651"/>
            <a:ext cx="8308800" cy="352157"/>
          </a:xfrm>
        </p:spPr>
        <p:txBody>
          <a:bodyPr/>
          <a:lstStyle/>
          <a:p>
            <a:pPr marL="458788" lvl="2" indent="0" algn="ctr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Get-config with filter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4A8611D-9080-4C4D-8645-F63EC515687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76065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NETCONF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1BB5FC60-9939-452E-9BDA-6CD7489CEBA7}"/>
              </a:ext>
            </a:extLst>
          </p:cNvPr>
          <p:cNvSpPr txBox="1">
            <a:spLocks/>
          </p:cNvSpPr>
          <p:nvPr/>
        </p:nvSpPr>
        <p:spPr>
          <a:xfrm>
            <a:off x="816746" y="1104181"/>
            <a:ext cx="7910172" cy="3700731"/>
          </a:xfrm>
          <a:prstGeom prst="rect">
            <a:avLst/>
          </a:prstGeom>
        </p:spPr>
        <p:txBody>
          <a:bodyPr/>
          <a:lstStyle>
            <a:lvl1pPr marL="230188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8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rpc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get-config with filter:</a:t>
            </a:r>
          </a:p>
          <a:p>
            <a:pPr marL="228600" lvl="1" indent="0"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&lt;</a:t>
            </a:r>
            <a:r>
              <a:rPr lang="en-US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rpc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xmlns="urn:ietf:params:xml:ns:netconf:base:1.1” message-id="1"&gt;</a:t>
            </a:r>
          </a:p>
          <a:p>
            <a:pPr marL="454025" lvl="2" indent="0">
              <a:buNone/>
            </a:pPr>
            <a:r>
              <a:rPr lang="en-US" sz="8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&lt;get-config&gt;</a:t>
            </a:r>
          </a:p>
          <a:p>
            <a:pPr marL="682625" lvl="3" indent="0"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  &lt;source&gt;</a:t>
            </a:r>
          </a:p>
          <a:p>
            <a:pPr marL="682625" lvl="3" indent="0"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          &lt;running/&gt;</a:t>
            </a:r>
          </a:p>
          <a:p>
            <a:pPr marL="682625" lvl="3" indent="0"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&lt;/source&gt;</a:t>
            </a:r>
          </a:p>
          <a:p>
            <a:pPr marL="682625" lvl="3" indent="0"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  &lt;filter xmlns="http://tail-f.com/ns/</a:t>
            </a:r>
            <a:r>
              <a:rPr lang="en-US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aaa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/1.1"&gt;</a:t>
            </a:r>
          </a:p>
          <a:p>
            <a:pPr lvl="4"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    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&lt;server xmlns="</a:t>
            </a:r>
            <a:r>
              <a:rPr lang="en-US" sz="12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urn:nokia:com:system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" &gt;</a:t>
            </a:r>
          </a:p>
          <a:p>
            <a:pPr lvl="4"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	&lt;name&gt;smtp&lt;/name&gt;</a:t>
            </a:r>
            <a:endParaRPr lang="en-US" sz="1200" b="1" dirty="0">
              <a:solidFill>
                <a:schemeClr val="tx2">
                  <a:lumMod val="50000"/>
                  <a:lumOff val="50000"/>
                </a:schemeClr>
              </a:solidFill>
              <a:cs typeface="Courier" charset="0"/>
            </a:endParaRPr>
          </a:p>
          <a:p>
            <a:pPr lvl="4"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&lt;/server&gt;</a:t>
            </a:r>
            <a:endParaRPr lang="en-US" sz="1200" b="1" dirty="0">
              <a:solidFill>
                <a:schemeClr val="tx2">
                  <a:lumMod val="50000"/>
                  <a:lumOff val="50000"/>
                </a:schemeClr>
              </a:solidFill>
              <a:cs typeface="Courier" charset="0"/>
            </a:endParaRPr>
          </a:p>
          <a:p>
            <a:pPr marL="682625" lvl="3" indent="0"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  &lt;/filter&gt;</a:t>
            </a:r>
          </a:p>
          <a:p>
            <a:pPr marL="454025" lvl="2" indent="0"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&lt;/get-config&gt;</a:t>
            </a:r>
          </a:p>
          <a:p>
            <a:pPr marL="228600" lvl="1" indent="0"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&lt;/</a:t>
            </a:r>
            <a:r>
              <a:rPr lang="en-US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rpc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&gt;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345232"/>
      </p:ext>
    </p:extLst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412B50-E6BA-439A-A928-B49FD0D9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339874" y="760651"/>
            <a:ext cx="8308800" cy="352157"/>
          </a:xfrm>
        </p:spPr>
        <p:txBody>
          <a:bodyPr/>
          <a:lstStyle/>
          <a:p>
            <a:pPr marL="458788" lvl="2" indent="0" algn="ctr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get-config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rpc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-reply</a:t>
            </a:r>
            <a:br>
              <a:rPr lang="en-US" dirty="0">
                <a:solidFill>
                  <a:schemeClr val="tx1">
                    <a:lumMod val="7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4A8611D-9080-4C4D-8645-F63EC515687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76065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NETCONF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1BB5FC60-9939-452E-9BDA-6CD7489CEBA7}"/>
              </a:ext>
            </a:extLst>
          </p:cNvPr>
          <p:cNvSpPr txBox="1">
            <a:spLocks/>
          </p:cNvSpPr>
          <p:nvPr/>
        </p:nvSpPr>
        <p:spPr>
          <a:xfrm>
            <a:off x="816746" y="1104181"/>
            <a:ext cx="7910172" cy="3700731"/>
          </a:xfrm>
          <a:prstGeom prst="rect">
            <a:avLst/>
          </a:prstGeom>
        </p:spPr>
        <p:txBody>
          <a:bodyPr/>
          <a:lstStyle>
            <a:lvl1pPr marL="230188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8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rpc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-reply :</a:t>
            </a:r>
          </a:p>
          <a:p>
            <a:pPr lvl="2">
              <a:buFont typeface="Arial" charset="0"/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</a:t>
            </a:r>
            <a:r>
              <a:rPr lang="en-US" sz="12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rpc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-reply xmlns=</a:t>
            </a:r>
            <a:r>
              <a:rPr lang="en-US" sz="1200" b="1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"urn:ietf:params:xml:ns:netconf:base:1.0" message-id="1"&gt;</a:t>
            </a:r>
          </a:p>
          <a:p>
            <a:pPr lvl="2">
              <a:buFont typeface="Arial" charset="0"/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 &lt;data&gt;</a:t>
            </a:r>
          </a:p>
          <a:p>
            <a:pPr lvl="4">
              <a:buFont typeface="Arial" charset="0"/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&lt;server xmlns="</a:t>
            </a:r>
            <a:r>
              <a:rPr lang="en-US" sz="12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urn:nokia:com:system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" &gt;</a:t>
            </a:r>
          </a:p>
          <a:p>
            <a:pPr lvl="4">
              <a:buFont typeface="Arial" charset="0"/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	&lt;name&gt;smtp&lt;/name&gt;</a:t>
            </a:r>
          </a:p>
          <a:p>
            <a:pPr lvl="4">
              <a:buFont typeface="Arial" charset="0"/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		&lt;</a:t>
            </a:r>
            <a:r>
              <a:rPr lang="en-US" sz="12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ip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&gt;192.0.2.1&lt;/</a:t>
            </a:r>
            <a:r>
              <a:rPr lang="en-US" sz="12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ip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4">
              <a:buFont typeface="Arial" charset="0"/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	&lt;port&gt;25&lt;/port&gt;</a:t>
            </a:r>
          </a:p>
          <a:p>
            <a:pPr lvl="4">
              <a:buFont typeface="Arial" charset="0"/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&lt;/server&gt;</a:t>
            </a:r>
          </a:p>
          <a:p>
            <a:pPr lvl="4">
              <a:buFont typeface="Arial" charset="0"/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&lt;/data&gt;</a:t>
            </a:r>
          </a:p>
          <a:p>
            <a:pPr lvl="2">
              <a:buFont typeface="Arial" charset="0"/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&lt;/</a:t>
            </a:r>
            <a:r>
              <a:rPr lang="en-US" sz="12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rpc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-reply&gt;</a:t>
            </a:r>
          </a:p>
          <a:p>
            <a:pPr marL="230188" lvl="1" indent="0">
              <a:buNone/>
            </a:pP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17439"/>
      </p:ext>
    </p:extLst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412B50-E6BA-439A-A928-B49FD0D9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339874" y="760651"/>
            <a:ext cx="8308800" cy="352157"/>
          </a:xfrm>
        </p:spPr>
        <p:txBody>
          <a:bodyPr/>
          <a:lstStyle/>
          <a:p>
            <a:pPr marL="458788" lvl="2" indent="0" algn="ctr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edit-config operation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4A8611D-9080-4C4D-8645-F63EC515687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76065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NETCONF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1BB5FC60-9939-452E-9BDA-6CD7489CEBA7}"/>
              </a:ext>
            </a:extLst>
          </p:cNvPr>
          <p:cNvSpPr txBox="1">
            <a:spLocks/>
          </p:cNvSpPr>
          <p:nvPr/>
        </p:nvSpPr>
        <p:spPr>
          <a:xfrm>
            <a:off x="816228" y="1112808"/>
            <a:ext cx="7910172" cy="3700731"/>
          </a:xfrm>
          <a:prstGeom prst="rect">
            <a:avLst/>
          </a:prstGeom>
        </p:spPr>
        <p:txBody>
          <a:bodyPr/>
          <a:lstStyle>
            <a:lvl1pPr marL="230188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8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Rpc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edit-config :</a:t>
            </a:r>
          </a:p>
          <a:p>
            <a:pPr marL="228600" lvl="1" indent="0"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&lt;</a:t>
            </a:r>
            <a:r>
              <a:rPr lang="en-US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rpc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xmlns="urn:ietf:params:xml:ns:netconf:base:1.1” message-id="1"&gt;</a:t>
            </a:r>
          </a:p>
          <a:p>
            <a:pPr marL="228600" lvl="1" indent="0"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&lt;edit-config&gt;</a:t>
            </a:r>
          </a:p>
          <a:p>
            <a:pPr marL="228600" lvl="1" indent="0"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  &lt;target&gt;&lt;running/&gt;&lt;/target&gt;</a:t>
            </a:r>
          </a:p>
          <a:p>
            <a:pPr marL="228600" lvl="1" indent="0"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  &lt;config&gt;</a:t>
            </a:r>
          </a:p>
          <a:p>
            <a:pPr lvl="2"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 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&lt;server  xmlns="</a:t>
            </a:r>
            <a:r>
              <a:rPr lang="en-US" sz="12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urn:nokia:com:system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" </a:t>
            </a:r>
            <a:r>
              <a:rPr lang="en-US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xmlns:nc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="urn:ietf:params:xml:ns:netconf:base:1.1” </a:t>
            </a:r>
          </a:p>
          <a:p>
            <a:pPr lvl="2"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					</a:t>
            </a:r>
            <a:r>
              <a:rPr lang="en-US" sz="12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xc:operation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=“create”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2"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	&lt;name&gt;ftp&lt;/name&gt;</a:t>
            </a:r>
          </a:p>
          <a:p>
            <a:pPr lvl="2"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		&lt;</a:t>
            </a:r>
            <a:r>
              <a:rPr lang="en-US" sz="12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ip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&gt;192.0.2.1&lt;/</a:t>
            </a:r>
            <a:r>
              <a:rPr lang="en-US" sz="12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ip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&gt;</a:t>
            </a:r>
          </a:p>
          <a:p>
            <a:pPr lvl="2"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	&lt;port&gt;22&lt;/port&gt;</a:t>
            </a:r>
          </a:p>
          <a:p>
            <a:pPr lvl="2"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  &lt;/server&gt;</a:t>
            </a:r>
          </a:p>
          <a:p>
            <a:pPr lvl="2"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&lt;/config&gt;</a:t>
            </a:r>
          </a:p>
          <a:p>
            <a:pPr marL="228600" lvl="1" indent="0"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&lt;/edit-config&gt;</a:t>
            </a:r>
          </a:p>
          <a:p>
            <a:pPr marL="228600" lvl="1" indent="0"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&lt;/</a:t>
            </a:r>
            <a:r>
              <a:rPr lang="en-US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rpc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&gt;</a:t>
            </a:r>
          </a:p>
          <a:p>
            <a:pPr marL="230188" lvl="1" indent="0">
              <a:buNone/>
            </a:pP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430961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4B29E-E48A-44F4-B733-A6AE447349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173" y="1701102"/>
            <a:ext cx="8308800" cy="294853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Motivation for NETCONF</a:t>
            </a:r>
          </a:p>
          <a:p>
            <a:pPr marL="515938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Network Operator requirements captured in RFC 3535</a:t>
            </a:r>
          </a:p>
          <a:p>
            <a:pPr marL="515938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Implications of transactional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NETCONF Overview</a:t>
            </a: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NETCONF RPC Messages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NETCONF Operations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28135"/>
          </a:xfrm>
          <a:solidFill>
            <a:schemeClr val="tx2">
              <a:lumMod val="75000"/>
              <a:lumOff val="25000"/>
            </a:schemeClr>
          </a:solidFill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NETCONF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336429" y="995263"/>
            <a:ext cx="8286365" cy="309600"/>
          </a:xfrm>
        </p:spPr>
        <p:txBody>
          <a:bodyPr/>
          <a:lstStyle/>
          <a:p>
            <a:pPr algn="ctr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Table of  Contents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412B50-E6BA-439A-A928-B49FD0D9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339874" y="760651"/>
            <a:ext cx="8308800" cy="352157"/>
          </a:xfrm>
        </p:spPr>
        <p:txBody>
          <a:bodyPr/>
          <a:lstStyle/>
          <a:p>
            <a:pPr marL="458788" lvl="2" indent="0" algn="ctr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edit-config reply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4A8611D-9080-4C4D-8645-F63EC515687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76065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NETCONF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1BB5FC60-9939-452E-9BDA-6CD7489CEBA7}"/>
              </a:ext>
            </a:extLst>
          </p:cNvPr>
          <p:cNvSpPr txBox="1">
            <a:spLocks/>
          </p:cNvSpPr>
          <p:nvPr/>
        </p:nvSpPr>
        <p:spPr>
          <a:xfrm>
            <a:off x="816746" y="1104181"/>
            <a:ext cx="7910172" cy="3700731"/>
          </a:xfrm>
          <a:prstGeom prst="rect">
            <a:avLst/>
          </a:prstGeom>
        </p:spPr>
        <p:txBody>
          <a:bodyPr/>
          <a:lstStyle>
            <a:lvl1pPr marL="230188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8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rpc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-reply :</a:t>
            </a:r>
          </a:p>
          <a:p>
            <a:pPr lvl="2">
              <a:buFont typeface="Arial" charset="0"/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</a:t>
            </a:r>
            <a:r>
              <a:rPr lang="en-US" sz="12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rpc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-reply xmlns=</a:t>
            </a:r>
            <a:r>
              <a:rPr lang="en-US" sz="1200" b="1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"urn:ietf:params:xml:ns:netconf:base:1.0" message-id="1"&gt;</a:t>
            </a:r>
          </a:p>
          <a:p>
            <a:pPr lvl="2">
              <a:buFont typeface="Arial" charset="0"/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 &lt;ok /&gt;</a:t>
            </a:r>
          </a:p>
          <a:p>
            <a:pPr lvl="2">
              <a:buFont typeface="Arial" charset="0"/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&lt;/</a:t>
            </a:r>
            <a:r>
              <a:rPr lang="en-US" sz="12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rpc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-reply&gt;</a:t>
            </a:r>
          </a:p>
          <a:p>
            <a:pPr marL="230188" lvl="1" indent="0">
              <a:buNone/>
            </a:pP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452023"/>
      </p:ext>
    </p:extLst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412B50-E6BA-439A-A928-B49FD0D9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339874" y="760651"/>
            <a:ext cx="8308800" cy="352157"/>
          </a:xfrm>
        </p:spPr>
        <p:txBody>
          <a:bodyPr/>
          <a:lstStyle/>
          <a:p>
            <a:pPr marL="458788" lvl="2" indent="0" algn="ctr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copy-config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4A8611D-9080-4C4D-8645-F63EC515687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76065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NETCONF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1BB5FC60-9939-452E-9BDA-6CD7489CEBA7}"/>
              </a:ext>
            </a:extLst>
          </p:cNvPr>
          <p:cNvSpPr txBox="1">
            <a:spLocks/>
          </p:cNvSpPr>
          <p:nvPr/>
        </p:nvSpPr>
        <p:spPr>
          <a:xfrm>
            <a:off x="816746" y="1104181"/>
            <a:ext cx="7910172" cy="3700731"/>
          </a:xfrm>
          <a:prstGeom prst="rect">
            <a:avLst/>
          </a:prstGeom>
        </p:spPr>
        <p:txBody>
          <a:bodyPr/>
          <a:lstStyle>
            <a:lvl1pPr marL="230188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8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rpc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copy-config:</a:t>
            </a:r>
          </a:p>
          <a:p>
            <a:pPr marL="228600" lvl="1" indent="0">
              <a:buNone/>
            </a:pPr>
            <a:r>
              <a:rPr lang="fi-FI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&lt;</a:t>
            </a:r>
            <a:r>
              <a:rPr lang="fi-FI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rpc</a:t>
            </a:r>
            <a:r>
              <a:rPr lang="fi-FI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</a:t>
            </a:r>
            <a:r>
              <a:rPr lang="fi-FI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message</a:t>
            </a:r>
            <a:r>
              <a:rPr lang="fi-FI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-id="101” xmlns="urn:ietf:params:xml:ns:netconf:base:1.1"&gt;</a:t>
            </a:r>
          </a:p>
          <a:p>
            <a:pPr marL="228600" lvl="1" indent="0">
              <a:buNone/>
            </a:pPr>
            <a:r>
              <a:rPr lang="cs-CZ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&lt;copy-config&gt;</a:t>
            </a:r>
          </a:p>
          <a:p>
            <a:pPr marL="228600" lvl="1" indent="0"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  &lt;target&gt;</a:t>
            </a:r>
            <a:r>
              <a:rPr lang="is-IS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&lt;running/&gt;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&lt;/target&gt;</a:t>
            </a:r>
          </a:p>
          <a:p>
            <a:pPr marL="228600" lvl="1" indent="0">
              <a:buNone/>
            </a:pPr>
            <a:r>
              <a:rPr lang="fr-FR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  &lt;source&gt;</a:t>
            </a:r>
          </a:p>
          <a:p>
            <a:pPr marL="228600" lvl="1" indent="0">
              <a:buNone/>
            </a:pPr>
            <a:r>
              <a:rPr lang="fr-FR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    &lt;url&gt;https://user@example.com:passphrase/cfg/server-config.xml&lt;/url&gt;</a:t>
            </a:r>
          </a:p>
          <a:p>
            <a:pPr marL="228600" lvl="1" indent="0">
              <a:buNone/>
            </a:pPr>
            <a:r>
              <a:rPr lang="fr-FR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  &lt;/source&gt;</a:t>
            </a:r>
          </a:p>
          <a:p>
            <a:pPr marL="228600" lvl="1" indent="0">
              <a:buNone/>
            </a:pPr>
            <a:r>
              <a:rPr lang="cs-CZ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&lt;/copy-config&gt;</a:t>
            </a:r>
          </a:p>
          <a:p>
            <a:pPr marL="228600" lvl="1" indent="0">
              <a:buNone/>
            </a:pPr>
            <a:r>
              <a:rPr lang="cs-CZ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&lt;/</a:t>
            </a:r>
            <a:r>
              <a:rPr lang="cs-CZ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rpc</a:t>
            </a:r>
            <a:r>
              <a:rPr lang="cs-CZ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&gt;</a:t>
            </a:r>
            <a:endParaRPr lang="en-US" sz="1200" b="1" dirty="0">
              <a:solidFill>
                <a:schemeClr val="tx2">
                  <a:lumMod val="50000"/>
                  <a:lumOff val="50000"/>
                </a:schemeClr>
              </a:solidFill>
              <a:cs typeface="Courier" charset="0"/>
            </a:endParaRPr>
          </a:p>
          <a:p>
            <a:pPr marL="228600" lvl="1" indent="0">
              <a:buNone/>
            </a:pPr>
            <a:endParaRPr lang="en-US" sz="1200" b="1" dirty="0">
              <a:solidFill>
                <a:schemeClr val="tx2">
                  <a:lumMod val="50000"/>
                  <a:lumOff val="50000"/>
                </a:schemeClr>
              </a:solidFill>
              <a:cs typeface="Courier" charset="0"/>
            </a:endParaRPr>
          </a:p>
          <a:p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rpc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-reply :</a:t>
            </a:r>
          </a:p>
          <a:p>
            <a:pPr marL="228600" lvl="1" indent="0">
              <a:buNone/>
            </a:pPr>
            <a:r>
              <a:rPr lang="da-DK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&lt;</a:t>
            </a:r>
            <a:r>
              <a:rPr lang="da-DK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rpc-reply</a:t>
            </a:r>
            <a:r>
              <a:rPr lang="da-DK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</a:t>
            </a:r>
            <a:r>
              <a:rPr lang="da-DK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message</a:t>
            </a:r>
            <a:r>
              <a:rPr lang="da-DK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-id="101” xmlns="urn:ietf:params:xml:ns:netconf:base:1.1"&gt;</a:t>
            </a:r>
          </a:p>
          <a:p>
            <a:pPr marL="228600" lvl="1" indent="0">
              <a:buNone/>
            </a:pPr>
            <a:r>
              <a:rPr lang="da-DK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&lt;ok/&gt;</a:t>
            </a:r>
          </a:p>
          <a:p>
            <a:pPr marL="228600" lvl="1" indent="0">
              <a:buNone/>
            </a:pPr>
            <a:r>
              <a:rPr lang="cs-CZ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&lt;/</a:t>
            </a:r>
            <a:r>
              <a:rPr lang="cs-CZ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rpc-reply</a:t>
            </a:r>
            <a:r>
              <a:rPr lang="cs-CZ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&gt;</a:t>
            </a:r>
            <a:endParaRPr lang="en-US" sz="1200" b="1" dirty="0">
              <a:solidFill>
                <a:schemeClr val="tx2">
                  <a:lumMod val="50000"/>
                  <a:lumOff val="50000"/>
                </a:schemeClr>
              </a:solidFill>
              <a:cs typeface="Courier" charset="0"/>
            </a:endParaRPr>
          </a:p>
          <a:p>
            <a:pPr marL="230188" lvl="1" indent="0">
              <a:buNone/>
            </a:pP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710848"/>
      </p:ext>
    </p:extLst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412B50-E6BA-439A-A928-B49FD0D9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339874" y="760651"/>
            <a:ext cx="8308800" cy="352157"/>
          </a:xfrm>
        </p:spPr>
        <p:txBody>
          <a:bodyPr/>
          <a:lstStyle/>
          <a:p>
            <a:pPr marL="458788" lvl="2" indent="0" algn="ctr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Lock operation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4A8611D-9080-4C4D-8645-F63EC515687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76065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NETCONF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1BB5FC60-9939-452E-9BDA-6CD7489CEBA7}"/>
              </a:ext>
            </a:extLst>
          </p:cNvPr>
          <p:cNvSpPr txBox="1">
            <a:spLocks/>
          </p:cNvSpPr>
          <p:nvPr/>
        </p:nvSpPr>
        <p:spPr>
          <a:xfrm>
            <a:off x="816746" y="1104181"/>
            <a:ext cx="7910172" cy="3700731"/>
          </a:xfrm>
          <a:prstGeom prst="rect">
            <a:avLst/>
          </a:prstGeom>
        </p:spPr>
        <p:txBody>
          <a:bodyPr/>
          <a:lstStyle>
            <a:lvl1pPr marL="230188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8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rpc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lock:</a:t>
            </a:r>
          </a:p>
          <a:p>
            <a:pPr marL="230188" lvl="1" indent="0">
              <a:buNone/>
            </a:pPr>
            <a:r>
              <a:rPr lang="fi-FI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&lt;</a:t>
            </a:r>
            <a:r>
              <a:rPr lang="fi-FI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rpc</a:t>
            </a:r>
            <a:r>
              <a:rPr lang="fi-FI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</a:t>
            </a:r>
            <a:r>
              <a:rPr lang="fi-FI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message</a:t>
            </a:r>
            <a:r>
              <a:rPr lang="fi-FI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-id="101” xmlns="urn:ietf:params:xml:ns:netconf:base:1.1"&gt;</a:t>
            </a:r>
          </a:p>
          <a:p>
            <a:pPr marL="455613" lvl="2" indent="0">
              <a:buNone/>
            </a:pPr>
            <a:r>
              <a:rPr lang="fi-FI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&lt;</a:t>
            </a:r>
            <a:r>
              <a:rPr lang="fi-FI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lock</a:t>
            </a:r>
            <a:r>
              <a:rPr lang="fi-FI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&gt;</a:t>
            </a:r>
          </a:p>
          <a:p>
            <a:pPr marL="684213" lvl="3" indent="0"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  &lt;target&gt;</a:t>
            </a:r>
          </a:p>
          <a:p>
            <a:pPr marL="914400" lvl="4" indent="0">
              <a:buNone/>
            </a:pPr>
            <a:r>
              <a:rPr lang="cs-CZ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    &lt;</a:t>
            </a:r>
            <a:r>
              <a:rPr lang="cs-CZ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candidate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</a:t>
            </a:r>
            <a:r>
              <a:rPr lang="cs-CZ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/&gt;</a:t>
            </a:r>
          </a:p>
          <a:p>
            <a:pPr marL="684213" lvl="3" indent="0"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  &lt;/target&gt;</a:t>
            </a:r>
          </a:p>
          <a:p>
            <a:pPr marL="455613" lvl="2" indent="0">
              <a:buNone/>
            </a:pPr>
            <a:r>
              <a:rPr lang="hu-HU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&lt;/</a:t>
            </a:r>
            <a:r>
              <a:rPr lang="hu-HU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lock</a:t>
            </a:r>
            <a:r>
              <a:rPr lang="hu-HU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&gt;</a:t>
            </a:r>
          </a:p>
          <a:p>
            <a:pPr marL="230188" lvl="1" indent="0">
              <a:buNone/>
            </a:pPr>
            <a:r>
              <a:rPr lang="hu-HU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&lt;/</a:t>
            </a:r>
            <a:r>
              <a:rPr lang="hu-HU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rpc</a:t>
            </a:r>
            <a:r>
              <a:rPr lang="hu-HU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&gt;</a:t>
            </a:r>
            <a:endParaRPr lang="en-US" sz="1200" b="1" dirty="0">
              <a:solidFill>
                <a:schemeClr val="tx2">
                  <a:lumMod val="50000"/>
                  <a:lumOff val="50000"/>
                </a:schemeClr>
              </a:solidFill>
              <a:cs typeface="Courier" charset="0"/>
            </a:endParaRPr>
          </a:p>
          <a:p>
            <a:pPr marL="228600" lvl="1" indent="0">
              <a:buNone/>
            </a:pPr>
            <a:endParaRPr lang="en-US" sz="1200" b="1" dirty="0">
              <a:solidFill>
                <a:schemeClr val="tx2">
                  <a:lumMod val="50000"/>
                  <a:lumOff val="50000"/>
                </a:schemeClr>
              </a:solidFill>
              <a:cs typeface="Courier" charset="0"/>
            </a:endParaRPr>
          </a:p>
          <a:p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rpc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-reply :</a:t>
            </a:r>
          </a:p>
          <a:p>
            <a:pPr marL="228600" lvl="1" indent="0">
              <a:buNone/>
            </a:pPr>
            <a:r>
              <a:rPr lang="da-DK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&lt;</a:t>
            </a:r>
            <a:r>
              <a:rPr lang="da-DK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rpc-reply</a:t>
            </a:r>
            <a:r>
              <a:rPr lang="da-DK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</a:t>
            </a:r>
            <a:r>
              <a:rPr lang="da-DK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message</a:t>
            </a:r>
            <a:r>
              <a:rPr lang="da-DK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-id="101” xmlns="urn:ietf:params:xml:ns:netconf:base:1.1"&gt;</a:t>
            </a:r>
          </a:p>
          <a:p>
            <a:pPr marL="228600" lvl="1" indent="0">
              <a:buNone/>
            </a:pPr>
            <a:r>
              <a:rPr lang="da-DK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&lt;ok/&gt;</a:t>
            </a:r>
          </a:p>
          <a:p>
            <a:pPr marL="228600" lvl="1" indent="0">
              <a:buNone/>
            </a:pPr>
            <a:r>
              <a:rPr lang="cs-CZ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&lt;/</a:t>
            </a:r>
            <a:r>
              <a:rPr lang="cs-CZ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rpc-reply</a:t>
            </a:r>
            <a:r>
              <a:rPr lang="cs-CZ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&gt;</a:t>
            </a:r>
            <a:endParaRPr lang="en-US" sz="1200" b="1" dirty="0">
              <a:solidFill>
                <a:schemeClr val="tx2">
                  <a:lumMod val="50000"/>
                  <a:lumOff val="50000"/>
                </a:schemeClr>
              </a:solidFill>
              <a:cs typeface="Courier" charset="0"/>
            </a:endParaRPr>
          </a:p>
          <a:p>
            <a:pPr marL="230188" lvl="1" indent="0">
              <a:buNone/>
            </a:pP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982870"/>
      </p:ext>
    </p:extLst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412B50-E6BA-439A-A928-B49FD0D9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339874" y="760651"/>
            <a:ext cx="8308800" cy="352157"/>
          </a:xfrm>
        </p:spPr>
        <p:txBody>
          <a:bodyPr/>
          <a:lstStyle/>
          <a:p>
            <a:pPr marL="458788" lvl="2" indent="0" algn="ctr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Unlock operation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4A8611D-9080-4C4D-8645-F63EC515687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76065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NETCONF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1BB5FC60-9939-452E-9BDA-6CD7489CEBA7}"/>
              </a:ext>
            </a:extLst>
          </p:cNvPr>
          <p:cNvSpPr txBox="1">
            <a:spLocks/>
          </p:cNvSpPr>
          <p:nvPr/>
        </p:nvSpPr>
        <p:spPr>
          <a:xfrm>
            <a:off x="816746" y="1104181"/>
            <a:ext cx="7910172" cy="3700731"/>
          </a:xfrm>
          <a:prstGeom prst="rect">
            <a:avLst/>
          </a:prstGeom>
        </p:spPr>
        <p:txBody>
          <a:bodyPr/>
          <a:lstStyle>
            <a:lvl1pPr marL="230188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8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rpc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unlock:</a:t>
            </a:r>
          </a:p>
          <a:p>
            <a:pPr marL="230188" lvl="1" indent="0">
              <a:buNone/>
            </a:pPr>
            <a:r>
              <a:rPr lang="fi-FI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&lt;</a:t>
            </a:r>
            <a:r>
              <a:rPr lang="fi-FI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rpc</a:t>
            </a:r>
            <a:r>
              <a:rPr lang="fi-FI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</a:t>
            </a:r>
            <a:r>
              <a:rPr lang="fi-FI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message</a:t>
            </a:r>
            <a:r>
              <a:rPr lang="fi-FI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-id="101” xmlns="urn:ietf:params:xml:ns:netconf:base:1.1"&gt;</a:t>
            </a:r>
          </a:p>
          <a:p>
            <a:pPr marL="455613" lvl="2" indent="0">
              <a:buNone/>
            </a:pPr>
            <a:r>
              <a:rPr lang="fi-FI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&lt;</a:t>
            </a:r>
            <a:r>
              <a:rPr lang="fi-FI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unlock</a:t>
            </a:r>
            <a:r>
              <a:rPr lang="fi-FI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&gt;</a:t>
            </a:r>
          </a:p>
          <a:p>
            <a:pPr marL="684213" lvl="3" indent="0"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  &lt;target&gt;</a:t>
            </a:r>
          </a:p>
          <a:p>
            <a:pPr marL="914400" lvl="4" indent="0">
              <a:buNone/>
            </a:pPr>
            <a:r>
              <a:rPr lang="cs-CZ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    &lt;</a:t>
            </a:r>
            <a:r>
              <a:rPr lang="cs-CZ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candidate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</a:t>
            </a:r>
            <a:r>
              <a:rPr lang="cs-CZ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/&gt;</a:t>
            </a:r>
          </a:p>
          <a:p>
            <a:pPr marL="684213" lvl="3" indent="0"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  &lt;/target&gt;</a:t>
            </a:r>
          </a:p>
          <a:p>
            <a:pPr marL="455613" lvl="2" indent="0">
              <a:buNone/>
            </a:pPr>
            <a:r>
              <a:rPr lang="hu-HU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&lt;/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un</a:t>
            </a:r>
            <a:r>
              <a:rPr lang="hu-HU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lock</a:t>
            </a:r>
            <a:r>
              <a:rPr lang="hu-HU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&gt;</a:t>
            </a:r>
          </a:p>
          <a:p>
            <a:pPr marL="230188" lvl="1" indent="0">
              <a:buNone/>
            </a:pPr>
            <a:r>
              <a:rPr lang="hu-HU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&lt;/</a:t>
            </a:r>
            <a:r>
              <a:rPr lang="hu-HU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rpc</a:t>
            </a:r>
            <a:r>
              <a:rPr lang="hu-HU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&gt;</a:t>
            </a:r>
            <a:endParaRPr lang="en-US" sz="1200" b="1" dirty="0">
              <a:solidFill>
                <a:schemeClr val="tx2">
                  <a:lumMod val="50000"/>
                  <a:lumOff val="50000"/>
                </a:schemeClr>
              </a:solidFill>
              <a:cs typeface="Courier" charset="0"/>
            </a:endParaRPr>
          </a:p>
          <a:p>
            <a:pPr marL="228600" lvl="1" indent="0">
              <a:buNone/>
            </a:pPr>
            <a:endParaRPr lang="en-US" sz="1200" b="1" dirty="0">
              <a:solidFill>
                <a:schemeClr val="tx2">
                  <a:lumMod val="50000"/>
                  <a:lumOff val="50000"/>
                </a:schemeClr>
              </a:solidFill>
              <a:cs typeface="Courier" charset="0"/>
            </a:endParaRPr>
          </a:p>
          <a:p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rpc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-reply :</a:t>
            </a:r>
          </a:p>
          <a:p>
            <a:pPr marL="228600" lvl="1" indent="0">
              <a:buNone/>
            </a:pPr>
            <a:r>
              <a:rPr lang="da-DK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&lt;</a:t>
            </a:r>
            <a:r>
              <a:rPr lang="da-DK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rpc-reply</a:t>
            </a:r>
            <a:r>
              <a:rPr lang="da-DK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</a:t>
            </a:r>
            <a:r>
              <a:rPr lang="da-DK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message</a:t>
            </a:r>
            <a:r>
              <a:rPr lang="da-DK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-id="101” xmlns="urn:ietf:params:xml:ns:netconf:base:1.1"&gt;</a:t>
            </a:r>
          </a:p>
          <a:p>
            <a:pPr marL="228600" lvl="1" indent="0">
              <a:buNone/>
            </a:pPr>
            <a:r>
              <a:rPr lang="da-DK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&lt;ok/&gt;</a:t>
            </a:r>
          </a:p>
          <a:p>
            <a:pPr marL="228600" lvl="1" indent="0">
              <a:buNone/>
            </a:pPr>
            <a:r>
              <a:rPr lang="cs-CZ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&lt;/</a:t>
            </a:r>
            <a:r>
              <a:rPr lang="cs-CZ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rpc-reply</a:t>
            </a:r>
            <a:r>
              <a:rPr lang="cs-CZ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&gt;</a:t>
            </a:r>
            <a:endParaRPr lang="en-US" sz="1200" b="1" dirty="0">
              <a:solidFill>
                <a:schemeClr val="tx2">
                  <a:lumMod val="50000"/>
                  <a:lumOff val="50000"/>
                </a:schemeClr>
              </a:solidFill>
              <a:cs typeface="Courier" charset="0"/>
            </a:endParaRPr>
          </a:p>
          <a:p>
            <a:pPr marL="230188" lvl="1" indent="0">
              <a:buNone/>
            </a:pP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563301"/>
      </p:ext>
    </p:extLst>
  </p:cSld>
  <p:clrMapOvr>
    <a:masterClrMapping/>
  </p:clrMapOvr>
  <p:transition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412B50-E6BA-439A-A928-B49FD0D9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339874" y="760651"/>
            <a:ext cx="8308800" cy="352157"/>
          </a:xfrm>
        </p:spPr>
        <p:txBody>
          <a:bodyPr/>
          <a:lstStyle/>
          <a:p>
            <a:pPr marL="458788" lvl="2" indent="0" algn="ctr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Close-session operation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4A8611D-9080-4C4D-8645-F63EC515687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76065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NETCONF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1BB5FC60-9939-452E-9BDA-6CD7489CEBA7}"/>
              </a:ext>
            </a:extLst>
          </p:cNvPr>
          <p:cNvSpPr txBox="1">
            <a:spLocks/>
          </p:cNvSpPr>
          <p:nvPr/>
        </p:nvSpPr>
        <p:spPr>
          <a:xfrm>
            <a:off x="816746" y="1104181"/>
            <a:ext cx="7910172" cy="3700731"/>
          </a:xfrm>
          <a:prstGeom prst="rect">
            <a:avLst/>
          </a:prstGeom>
        </p:spPr>
        <p:txBody>
          <a:bodyPr/>
          <a:lstStyle>
            <a:lvl1pPr marL="230188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8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rpc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close-session:</a:t>
            </a:r>
          </a:p>
          <a:p>
            <a:pPr marL="230188" lvl="1" indent="0">
              <a:buNone/>
            </a:pPr>
            <a:r>
              <a:rPr lang="fi-FI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&lt;</a:t>
            </a:r>
            <a:r>
              <a:rPr lang="fi-FI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rpc</a:t>
            </a:r>
            <a:r>
              <a:rPr lang="fi-FI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</a:t>
            </a:r>
            <a:r>
              <a:rPr lang="fi-FI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message</a:t>
            </a:r>
            <a:r>
              <a:rPr lang="fi-FI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-id="101” xmlns="urn:ietf:params:xml:ns:netconf:base:1.1"&gt;</a:t>
            </a:r>
          </a:p>
          <a:p>
            <a:pPr marL="230188" lvl="1" indent="0">
              <a:buNone/>
            </a:pPr>
            <a:r>
              <a:rPr lang="fi-FI" sz="1300" dirty="0">
                <a:solidFill>
                  <a:schemeClr val="tx2">
                    <a:lumMod val="50000"/>
                    <a:lumOff val="50000"/>
                  </a:schemeClr>
                </a:solidFill>
                <a:latin typeface="Courier" charset="0"/>
                <a:cs typeface="Courier" charset="0"/>
              </a:rPr>
              <a:t>  </a:t>
            </a:r>
            <a:r>
              <a:rPr lang="fi-FI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&lt;</a:t>
            </a:r>
            <a:r>
              <a:rPr lang="fi-FI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close</a:t>
            </a:r>
            <a:r>
              <a:rPr lang="fi-FI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-session /&gt;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   </a:t>
            </a:r>
            <a:r>
              <a:rPr lang="hu-HU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&lt;/</a:t>
            </a:r>
            <a:r>
              <a:rPr lang="hu-HU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rpc</a:t>
            </a:r>
            <a:r>
              <a:rPr lang="hu-HU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&gt;</a:t>
            </a:r>
            <a:endParaRPr lang="en-US" sz="1200" b="1" dirty="0">
              <a:solidFill>
                <a:schemeClr val="tx2">
                  <a:lumMod val="50000"/>
                  <a:lumOff val="50000"/>
                </a:schemeClr>
              </a:solidFill>
              <a:cs typeface="Courier" charset="0"/>
            </a:endParaRPr>
          </a:p>
          <a:p>
            <a:pPr marL="228600" lvl="1" indent="0">
              <a:buNone/>
            </a:pPr>
            <a:endParaRPr lang="en-US" sz="1200" b="1" dirty="0">
              <a:solidFill>
                <a:schemeClr val="tx2">
                  <a:lumMod val="50000"/>
                  <a:lumOff val="50000"/>
                </a:schemeClr>
              </a:solidFill>
              <a:cs typeface="Courier" charset="0"/>
            </a:endParaRPr>
          </a:p>
          <a:p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rpc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-reply :</a:t>
            </a:r>
          </a:p>
          <a:p>
            <a:pPr marL="228600" lvl="1" indent="0">
              <a:buNone/>
            </a:pPr>
            <a:r>
              <a:rPr lang="da-DK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&lt;</a:t>
            </a:r>
            <a:r>
              <a:rPr lang="da-DK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rpc-reply</a:t>
            </a:r>
            <a:r>
              <a:rPr lang="da-DK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</a:t>
            </a:r>
            <a:r>
              <a:rPr lang="da-DK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message</a:t>
            </a:r>
            <a:r>
              <a:rPr lang="da-DK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-id="101” xmlns="urn:ietf:params:xml:ns:netconf:base:1.1"&gt;</a:t>
            </a:r>
          </a:p>
          <a:p>
            <a:pPr marL="228600" lvl="1" indent="0">
              <a:buNone/>
            </a:pPr>
            <a:r>
              <a:rPr lang="da-DK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&lt;ok/&gt;</a:t>
            </a:r>
          </a:p>
          <a:p>
            <a:pPr marL="228600" lvl="1" indent="0">
              <a:buNone/>
            </a:pPr>
            <a:r>
              <a:rPr lang="cs-CZ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&lt;/</a:t>
            </a:r>
            <a:r>
              <a:rPr lang="cs-CZ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rpc-reply</a:t>
            </a:r>
            <a:r>
              <a:rPr lang="cs-CZ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&gt;</a:t>
            </a:r>
            <a:endParaRPr lang="en-US" sz="1200" b="1" dirty="0">
              <a:solidFill>
                <a:schemeClr val="tx2">
                  <a:lumMod val="50000"/>
                  <a:lumOff val="50000"/>
                </a:schemeClr>
              </a:solidFill>
              <a:cs typeface="Courier" charset="0"/>
            </a:endParaRPr>
          </a:p>
          <a:p>
            <a:pPr marL="230188" lvl="1" indent="0">
              <a:buNone/>
            </a:pP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85817"/>
      </p:ext>
    </p:extLst>
  </p:cSld>
  <p:clrMapOvr>
    <a:masterClrMapping/>
  </p:clrMapOvr>
  <p:transition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412B50-E6BA-439A-A928-B49FD0D9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339874" y="760651"/>
            <a:ext cx="8308800" cy="352157"/>
          </a:xfrm>
        </p:spPr>
        <p:txBody>
          <a:bodyPr/>
          <a:lstStyle/>
          <a:p>
            <a:pPr marL="458788" lvl="2" indent="0" algn="ctr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Kill-session operation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4A8611D-9080-4C4D-8645-F63EC515687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76065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NETCONF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1BB5FC60-9939-452E-9BDA-6CD7489CEBA7}"/>
              </a:ext>
            </a:extLst>
          </p:cNvPr>
          <p:cNvSpPr txBox="1">
            <a:spLocks/>
          </p:cNvSpPr>
          <p:nvPr/>
        </p:nvSpPr>
        <p:spPr>
          <a:xfrm>
            <a:off x="816746" y="1104181"/>
            <a:ext cx="7910172" cy="3700731"/>
          </a:xfrm>
          <a:prstGeom prst="rect">
            <a:avLst/>
          </a:prstGeom>
        </p:spPr>
        <p:txBody>
          <a:bodyPr/>
          <a:lstStyle>
            <a:lvl1pPr marL="230188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8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rpc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kill-session:</a:t>
            </a:r>
          </a:p>
          <a:p>
            <a:pPr marL="230188" lvl="1" indent="0">
              <a:buNone/>
            </a:pPr>
            <a:r>
              <a:rPr lang="fi-FI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&lt;</a:t>
            </a:r>
            <a:r>
              <a:rPr lang="fi-FI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rpc</a:t>
            </a:r>
            <a:r>
              <a:rPr lang="fi-FI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</a:t>
            </a:r>
            <a:r>
              <a:rPr lang="fi-FI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message</a:t>
            </a:r>
            <a:r>
              <a:rPr lang="fi-FI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-id="101” xmlns="urn:ietf:params:xml:ns:netconf:base:1.1"&gt;</a:t>
            </a:r>
          </a:p>
          <a:p>
            <a:pPr marL="228600" lvl="1" indent="0">
              <a:buNone/>
            </a:pPr>
            <a:r>
              <a:rPr lang="fi-FI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&lt;</a:t>
            </a:r>
            <a:r>
              <a:rPr lang="fi-FI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kill</a:t>
            </a:r>
            <a:r>
              <a:rPr lang="fi-FI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-session&gt;</a:t>
            </a:r>
          </a:p>
          <a:p>
            <a:pPr marL="228600" lvl="1" indent="0">
              <a:buNone/>
            </a:pPr>
            <a:r>
              <a:rPr lang="fi-FI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  &lt;session-id&gt;17&lt;/session-id&gt;</a:t>
            </a:r>
          </a:p>
          <a:p>
            <a:pPr marL="228600" lvl="1" indent="0">
              <a:buNone/>
            </a:pPr>
            <a:r>
              <a:rPr lang="fi-FI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&lt;/</a:t>
            </a:r>
            <a:r>
              <a:rPr lang="fi-FI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kill</a:t>
            </a:r>
            <a:r>
              <a:rPr lang="fi-FI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-session&gt;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   </a:t>
            </a:r>
            <a:r>
              <a:rPr lang="hu-HU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&lt;/</a:t>
            </a:r>
            <a:r>
              <a:rPr lang="hu-HU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rpc</a:t>
            </a:r>
            <a:r>
              <a:rPr lang="hu-HU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&gt;</a:t>
            </a:r>
            <a:endParaRPr lang="en-US" sz="1200" b="1" dirty="0">
              <a:solidFill>
                <a:schemeClr val="tx2">
                  <a:lumMod val="50000"/>
                  <a:lumOff val="50000"/>
                </a:schemeClr>
              </a:solidFill>
              <a:cs typeface="Courier" charset="0"/>
            </a:endParaRPr>
          </a:p>
          <a:p>
            <a:pPr marL="228600" lvl="1" indent="0">
              <a:buNone/>
            </a:pPr>
            <a:endParaRPr lang="en-US" sz="1200" b="1" dirty="0">
              <a:solidFill>
                <a:schemeClr val="tx2">
                  <a:lumMod val="50000"/>
                  <a:lumOff val="50000"/>
                </a:schemeClr>
              </a:solidFill>
              <a:cs typeface="Courier" charset="0"/>
            </a:endParaRPr>
          </a:p>
          <a:p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rpc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-reply :</a:t>
            </a:r>
          </a:p>
          <a:p>
            <a:pPr marL="228600" lvl="1" indent="0">
              <a:buNone/>
            </a:pPr>
            <a:r>
              <a:rPr lang="da-DK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&lt;</a:t>
            </a:r>
            <a:r>
              <a:rPr lang="da-DK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rpc-reply</a:t>
            </a:r>
            <a:r>
              <a:rPr lang="da-DK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</a:t>
            </a:r>
            <a:r>
              <a:rPr lang="da-DK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message</a:t>
            </a:r>
            <a:r>
              <a:rPr lang="da-DK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-id="101” xmlns="urn:ietf:params:xml:ns:netconf:base:1.1"&gt;</a:t>
            </a:r>
          </a:p>
          <a:p>
            <a:pPr marL="228600" lvl="1" indent="0">
              <a:buNone/>
            </a:pPr>
            <a:r>
              <a:rPr lang="da-DK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&lt;ok/&gt;</a:t>
            </a:r>
          </a:p>
          <a:p>
            <a:pPr marL="228600" lvl="1" indent="0">
              <a:buNone/>
            </a:pPr>
            <a:r>
              <a:rPr lang="cs-CZ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&lt;/</a:t>
            </a:r>
            <a:r>
              <a:rPr lang="cs-CZ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rpc-reply</a:t>
            </a:r>
            <a:r>
              <a:rPr lang="cs-CZ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&gt;</a:t>
            </a:r>
            <a:endParaRPr lang="en-US" sz="1200" b="1" dirty="0">
              <a:solidFill>
                <a:schemeClr val="tx2">
                  <a:lumMod val="50000"/>
                  <a:lumOff val="50000"/>
                </a:schemeClr>
              </a:solidFill>
              <a:cs typeface="Courier" charset="0"/>
            </a:endParaRPr>
          </a:p>
          <a:p>
            <a:pPr marL="230188" lvl="1" indent="0">
              <a:buNone/>
            </a:pP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531222"/>
      </p:ext>
    </p:extLst>
  </p:cSld>
  <p:clrMapOvr>
    <a:masterClrMapping/>
  </p:clrMapOvr>
  <p:transition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412B50-E6BA-439A-A928-B49FD0D9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339874" y="760651"/>
            <a:ext cx="8308800" cy="352157"/>
          </a:xfrm>
        </p:spPr>
        <p:txBody>
          <a:bodyPr/>
          <a:lstStyle/>
          <a:p>
            <a:pPr marL="458788" lvl="2" indent="0" algn="ctr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delete-config operation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4A8611D-9080-4C4D-8645-F63EC515687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76065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NETCONF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1BB5FC60-9939-452E-9BDA-6CD7489CEBA7}"/>
              </a:ext>
            </a:extLst>
          </p:cNvPr>
          <p:cNvSpPr txBox="1">
            <a:spLocks/>
          </p:cNvSpPr>
          <p:nvPr/>
        </p:nvSpPr>
        <p:spPr>
          <a:xfrm>
            <a:off x="816746" y="1104181"/>
            <a:ext cx="7910172" cy="3700731"/>
          </a:xfrm>
          <a:prstGeom prst="rect">
            <a:avLst/>
          </a:prstGeom>
        </p:spPr>
        <p:txBody>
          <a:bodyPr/>
          <a:lstStyle>
            <a:lvl1pPr marL="230188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8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rpc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delete-config:</a:t>
            </a:r>
          </a:p>
          <a:p>
            <a:pPr marL="228600" lvl="1" indent="0">
              <a:buNone/>
            </a:pPr>
            <a:r>
              <a:rPr lang="fi-FI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&lt;</a:t>
            </a:r>
            <a:r>
              <a:rPr lang="fi-FI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rpc</a:t>
            </a:r>
            <a:r>
              <a:rPr lang="fi-FI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</a:t>
            </a:r>
            <a:r>
              <a:rPr lang="fi-FI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message</a:t>
            </a:r>
            <a:r>
              <a:rPr lang="fi-FI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-id="101” xmlns="urn:ietf:params:xml:ns:netconf:base:1.1"&gt;</a:t>
            </a:r>
          </a:p>
          <a:p>
            <a:pPr marL="228600" lvl="1" indent="0">
              <a:buNone/>
            </a:pPr>
            <a:r>
              <a:rPr lang="cs-CZ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&lt;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delete</a:t>
            </a:r>
            <a:r>
              <a:rPr lang="cs-CZ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-config&gt;</a:t>
            </a:r>
          </a:p>
          <a:p>
            <a:pPr marL="228600" lvl="1" indent="0">
              <a:buNone/>
            </a:pP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       &lt;target&gt;</a:t>
            </a:r>
          </a:p>
          <a:p>
            <a:pPr marL="228600" lvl="1" indent="0">
              <a:buNone/>
            </a:pPr>
            <a:r>
              <a:rPr lang="is-IS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               &lt;startup/&gt;</a:t>
            </a:r>
          </a:p>
          <a:p>
            <a:pPr marL="228600" lvl="1" indent="0">
              <a:buNone/>
            </a:pPr>
            <a:r>
              <a:rPr lang="is-IS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      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&lt;/target&gt;</a:t>
            </a:r>
          </a:p>
          <a:p>
            <a:pPr marL="228600" lvl="1" indent="0">
              <a:buNone/>
            </a:pPr>
            <a:r>
              <a:rPr lang="cs-CZ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&lt;/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delete </a:t>
            </a:r>
            <a:r>
              <a:rPr lang="cs-CZ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-config&gt;</a:t>
            </a:r>
          </a:p>
          <a:p>
            <a:pPr marL="228600" lvl="1" indent="0">
              <a:buNone/>
            </a:pPr>
            <a:r>
              <a:rPr lang="cs-CZ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&lt;/</a:t>
            </a:r>
            <a:r>
              <a:rPr lang="cs-CZ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rpc</a:t>
            </a:r>
            <a:r>
              <a:rPr lang="cs-CZ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&gt;</a:t>
            </a:r>
            <a:endParaRPr lang="en-US" sz="1200" b="1" dirty="0">
              <a:solidFill>
                <a:schemeClr val="tx2">
                  <a:lumMod val="50000"/>
                  <a:lumOff val="50000"/>
                </a:schemeClr>
              </a:solidFill>
              <a:cs typeface="Courier" charset="0"/>
            </a:endParaRPr>
          </a:p>
          <a:p>
            <a:pPr marL="228600" lvl="1" indent="0">
              <a:buNone/>
            </a:pPr>
            <a:endParaRPr lang="en-US" sz="1200" b="1" dirty="0">
              <a:solidFill>
                <a:schemeClr val="tx2">
                  <a:lumMod val="50000"/>
                  <a:lumOff val="50000"/>
                </a:schemeClr>
              </a:solidFill>
              <a:cs typeface="Courier" charset="0"/>
            </a:endParaRPr>
          </a:p>
          <a:p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rpc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-reply :</a:t>
            </a:r>
          </a:p>
          <a:p>
            <a:pPr marL="228600" lvl="1" indent="0">
              <a:buNone/>
            </a:pPr>
            <a:r>
              <a:rPr lang="da-DK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&lt;</a:t>
            </a:r>
            <a:r>
              <a:rPr lang="da-DK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rpc-reply</a:t>
            </a:r>
            <a:r>
              <a:rPr lang="da-DK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</a:t>
            </a:r>
            <a:r>
              <a:rPr lang="da-DK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message</a:t>
            </a:r>
            <a:r>
              <a:rPr lang="da-DK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-id="101” xmlns="urn:ietf:params:xml:ns:netconf:base:1.1"&gt;</a:t>
            </a:r>
          </a:p>
          <a:p>
            <a:pPr marL="228600" lvl="1" indent="0">
              <a:buNone/>
            </a:pPr>
            <a:r>
              <a:rPr lang="da-DK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  &lt;ok/&gt;</a:t>
            </a:r>
          </a:p>
          <a:p>
            <a:pPr marL="228600" lvl="1" indent="0">
              <a:buNone/>
            </a:pPr>
            <a:r>
              <a:rPr lang="cs-CZ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&lt;/</a:t>
            </a:r>
            <a:r>
              <a:rPr lang="cs-CZ" sz="1200" b="1" dirty="0" err="1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rpc-reply</a:t>
            </a:r>
            <a:r>
              <a:rPr lang="cs-CZ" sz="1200" b="1" dirty="0">
                <a:solidFill>
                  <a:schemeClr val="tx2">
                    <a:lumMod val="50000"/>
                    <a:lumOff val="50000"/>
                  </a:schemeClr>
                </a:solidFill>
                <a:cs typeface="Courier" charset="0"/>
              </a:rPr>
              <a:t>&gt;</a:t>
            </a:r>
            <a:endParaRPr lang="en-US" sz="1200" b="1" dirty="0">
              <a:solidFill>
                <a:schemeClr val="tx2">
                  <a:lumMod val="50000"/>
                  <a:lumOff val="50000"/>
                </a:schemeClr>
              </a:solidFill>
              <a:cs typeface="Courier" charset="0"/>
            </a:endParaRPr>
          </a:p>
          <a:p>
            <a:pPr marL="230188" lvl="1" indent="0">
              <a:buNone/>
            </a:pP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331078"/>
      </p:ext>
    </p:extLst>
  </p:cSld>
  <p:clrMapOvr>
    <a:masterClrMapping/>
  </p:clrMapOvr>
  <p:transition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F40DFA-25A5-4A89-B1DB-501516DB90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7598" y="1490400"/>
            <a:ext cx="8308800" cy="31500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tx1">
                    <a:lumMod val="75000"/>
                  </a:schemeClr>
                </a:solidFill>
              </a:rPr>
              <a:t>Ease of use 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is a key requirement for any network management technology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tx1">
                    <a:lumMod val="75000"/>
                  </a:schemeClr>
                </a:solidFill>
                <a:cs typeface="Verdana"/>
              </a:rPr>
              <a:t>clear distinction between configuration data and operational data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cs typeface="Verdana"/>
              </a:rPr>
              <a:t>It is required to be able to </a:t>
            </a:r>
            <a:r>
              <a:rPr lang="en-US" sz="1800" b="1" dirty="0">
                <a:solidFill>
                  <a:schemeClr val="tx1">
                    <a:lumMod val="75000"/>
                  </a:schemeClr>
                </a:solidFill>
                <a:cs typeface="Verdana"/>
              </a:rPr>
              <a:t>fetch separately configuration data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cs typeface="Verdana"/>
              </a:rPr>
              <a:t>, operational state data, and statistics from devices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412B50-E6BA-439A-A928-B49FD0D9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339874" y="895499"/>
            <a:ext cx="8308800" cy="46005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Motivation for NETCONF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4A8611D-9080-4C4D-8645-F63EC515687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76065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NETCONF</a:t>
            </a:r>
          </a:p>
        </p:txBody>
      </p:sp>
    </p:spTree>
    <p:extLst>
      <p:ext uri="{BB962C8B-B14F-4D97-AF65-F5344CB8AC3E}">
        <p14:creationId xmlns:p14="http://schemas.microsoft.com/office/powerpoint/2010/main" val="1790432878"/>
      </p:ext>
    </p:extLst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F40DFA-25A5-4A89-B1DB-501516DB90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7598" y="1490400"/>
            <a:ext cx="8308800" cy="3150000"/>
          </a:xfrm>
        </p:spPr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It is necessary to enable operators to concentrate on the </a:t>
            </a: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configuration of the network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as a whole rather than individual devices.</a:t>
            </a:r>
          </a:p>
          <a:p>
            <a:pPr marL="342900" indent="-342900">
              <a:buFont typeface="+mj-lt"/>
              <a:buAutoNum type="arabicPeriod" startAt="4"/>
            </a:pPr>
            <a:endParaRPr lang="en-US" sz="1600" dirty="0">
              <a:solidFill>
                <a:schemeClr val="tx1">
                  <a:lumMod val="75000"/>
                </a:schemeClr>
              </a:solidFill>
              <a:latin typeface="Verdana"/>
              <a:cs typeface="Verdan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Support for </a:t>
            </a: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configuration transactions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across a number of devices would significantly simplify network configuration management.</a:t>
            </a:r>
          </a:p>
          <a:p>
            <a:pPr marL="342900" indent="-342900">
              <a:buFont typeface="+mj-lt"/>
              <a:buAutoNum type="arabicPeriod" startAt="4"/>
            </a:pPr>
            <a:endParaRPr lang="en-US" sz="1600" dirty="0">
              <a:solidFill>
                <a:schemeClr val="tx1">
                  <a:lumMod val="75000"/>
                </a:schemeClr>
              </a:solidFill>
              <a:latin typeface="Verdana"/>
              <a:cs typeface="Verdan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. A mechanism to dump and restore configurations is a primitive operation needed by operators. Standards for </a:t>
            </a:r>
            <a:r>
              <a:rPr lang="en-US" sz="1600" b="1" dirty="0">
                <a:solidFill>
                  <a:schemeClr val="tx1">
                    <a:lumMod val="75000"/>
                  </a:schemeClr>
                </a:solidFill>
              </a:rPr>
              <a:t>pulling and pushing configurations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from/to devices are desirable.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Standard protocol between OSS, NMS, EMS</a:t>
            </a:r>
          </a:p>
          <a:p>
            <a:pPr marL="342900" indent="-342900">
              <a:buFont typeface="+mj-lt"/>
              <a:buAutoNum type="arabicPeriod" startAt="4"/>
            </a:pP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 startAt="4"/>
            </a:pPr>
            <a:endParaRPr lang="en-US" sz="1600" dirty="0">
              <a:latin typeface="Verdana"/>
              <a:cs typeface="Verdana"/>
            </a:endParaRP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412B50-E6BA-439A-A928-B49FD0D9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339874" y="895499"/>
            <a:ext cx="8308800" cy="46005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Motivation for NETCONF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4A8611D-9080-4C4D-8645-F63EC515687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76065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NETCONF</a:t>
            </a:r>
          </a:p>
        </p:txBody>
      </p:sp>
    </p:spTree>
    <p:extLst>
      <p:ext uri="{BB962C8B-B14F-4D97-AF65-F5344CB8AC3E}">
        <p14:creationId xmlns:p14="http://schemas.microsoft.com/office/powerpoint/2010/main" val="3397207326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F40DFA-25A5-4A89-B1DB-501516DB90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7598" y="1293962"/>
            <a:ext cx="8308800" cy="3346438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To meet operator requirements RFC# 3535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NETCONF is proposed by IETF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Robust Transaction Model</a:t>
            </a: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  <a:p>
            <a:pPr marL="515938" lvl="1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NETCONF allows a Manager set entirely new configuration in a single</a:t>
            </a:r>
          </a:p>
          <a:p>
            <a:pPr marL="230188" lvl="1" indent="0"/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ourier"/>
                <a:cs typeface="Courier"/>
              </a:rPr>
              <a:t>&lt;edit-config&gt;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transaction</a:t>
            </a:r>
          </a:p>
          <a:p>
            <a:pPr marL="515938" lvl="1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Validation and rollback supported</a:t>
            </a:r>
          </a:p>
          <a:p>
            <a:pPr marL="515938" lvl="1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Network wide transaction possible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Clear separation of configuration and operational data</a:t>
            </a:r>
          </a:p>
          <a:p>
            <a:pPr marL="515938" lvl="1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get-config operation is used retrieve configuration data</a:t>
            </a:r>
          </a:p>
          <a:p>
            <a:pPr marL="515938" lvl="1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get operation is used to retrieve both configuration state data</a:t>
            </a:r>
            <a:endParaRPr lang="en-US" sz="1600" dirty="0">
              <a:solidFill>
                <a:schemeClr val="tx1">
                  <a:lumMod val="75000"/>
                </a:schemeClr>
              </a:solidFill>
              <a:latin typeface="Verdana"/>
              <a:cs typeface="Verdana"/>
            </a:endParaRP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412B50-E6BA-439A-A928-B49FD0D9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339874" y="895499"/>
            <a:ext cx="8308800" cy="460053"/>
          </a:xfrm>
        </p:spPr>
        <p:txBody>
          <a:bodyPr/>
          <a:lstStyle/>
          <a:p>
            <a:pPr marL="458788" lvl="2" indent="0" algn="ctr">
              <a:buNone/>
            </a:pPr>
            <a:r>
              <a:rPr lang="en-US" dirty="0"/>
              <a:t>NETCONF Overview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4A8611D-9080-4C4D-8645-F63EC515687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76065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NETCONF</a:t>
            </a:r>
          </a:p>
        </p:txBody>
      </p:sp>
    </p:spTree>
    <p:extLst>
      <p:ext uri="{BB962C8B-B14F-4D97-AF65-F5344CB8AC3E}">
        <p14:creationId xmlns:p14="http://schemas.microsoft.com/office/powerpoint/2010/main" val="1028202085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F40DFA-25A5-4A89-B1DB-501516DB90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7598" y="1293962"/>
            <a:ext cx="8308800" cy="3346438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Backup and Restore</a:t>
            </a:r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515938" lvl="1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Backup entire configuration as xml and restore configuration from xml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Multiple Datastore</a:t>
            </a:r>
          </a:p>
          <a:p>
            <a:pPr marL="515938" lvl="1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running, candidate, startup datastore are supported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Advanced retrieval filtering</a:t>
            </a:r>
          </a:p>
          <a:p>
            <a:pPr marL="573088" lvl="1" indent="-34290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Sub tree Xml filter supported</a:t>
            </a:r>
          </a:p>
          <a:p>
            <a:pPr marL="573088" lvl="1" indent="-34290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xPath filter can be supported</a:t>
            </a:r>
          </a:p>
          <a:p>
            <a:pPr marL="342900" indent="-342900">
              <a:buFont typeface="+mj-lt"/>
              <a:buAutoNum type="arabicPeriod" startAt="4"/>
            </a:pPr>
            <a:endParaRPr lang="en-US" dirty="0">
              <a:latin typeface="Verdana"/>
              <a:cs typeface="Verdana"/>
            </a:endParaRP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412B50-E6BA-439A-A928-B49FD0D9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339874" y="895499"/>
            <a:ext cx="8308800" cy="460053"/>
          </a:xfrm>
        </p:spPr>
        <p:txBody>
          <a:bodyPr/>
          <a:lstStyle/>
          <a:p>
            <a:pPr marL="458788" lvl="2" indent="0" algn="ctr">
              <a:buNone/>
            </a:pPr>
            <a:r>
              <a:rPr lang="en-US" dirty="0"/>
              <a:t>NETCONF Overview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4A8611D-9080-4C4D-8645-F63EC515687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76065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NETCONF</a:t>
            </a:r>
          </a:p>
        </p:txBody>
      </p:sp>
    </p:spTree>
    <p:extLst>
      <p:ext uri="{BB962C8B-B14F-4D97-AF65-F5344CB8AC3E}">
        <p14:creationId xmlns:p14="http://schemas.microsoft.com/office/powerpoint/2010/main" val="3212425793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412B50-E6BA-439A-A928-B49FD0D9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339874" y="760651"/>
            <a:ext cx="8308800" cy="352157"/>
          </a:xfrm>
        </p:spPr>
        <p:txBody>
          <a:bodyPr/>
          <a:lstStyle/>
          <a:p>
            <a:pPr marL="458788" lvl="2" indent="0" algn="ctr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NETCONF What is different ?</a:t>
            </a:r>
            <a:br>
              <a:rPr lang="en-US" dirty="0">
                <a:solidFill>
                  <a:schemeClr val="tx1">
                    <a:lumMod val="7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4A8611D-9080-4C4D-8645-F63EC515687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76065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NETCONF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62642F7-CD0C-4843-A4C1-8B7BED7249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300733"/>
              </p:ext>
            </p:extLst>
          </p:nvPr>
        </p:nvGraphicFramePr>
        <p:xfrm>
          <a:off x="534837" y="1185900"/>
          <a:ext cx="8022567" cy="35756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3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1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7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74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NETCONF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SNMP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43">
                <a:tc>
                  <a:txBody>
                    <a:bodyPr/>
                    <a:lstStyle/>
                    <a:p>
                      <a:r>
                        <a:rPr lang="en-US" sz="1400" dirty="0"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IETF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IETF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7784">
                <a:tc>
                  <a:txBody>
                    <a:bodyPr/>
                    <a:lstStyle/>
                    <a:p>
                      <a:r>
                        <a:rPr lang="en-US" sz="1400" dirty="0"/>
                        <a:t>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Paths </a:t>
                      </a:r>
                    </a:p>
                    <a:p>
                      <a:r>
                        <a:rPr lang="en-US" sz="1400" dirty="0"/>
                        <a:t>Ex: /router/interface</a:t>
                      </a:r>
                    </a:p>
                    <a:p>
                      <a:r>
                        <a:rPr lang="en-US" sz="1400" dirty="0"/>
                        <a:t>/server/</a:t>
                      </a:r>
                      <a:r>
                        <a:rPr lang="en-US" sz="1400" dirty="0" err="1"/>
                        <a:t>ip</a:t>
                      </a:r>
                      <a:r>
                        <a:rPr lang="en-US" sz="1400" dirty="0"/>
                        <a:t>[key=1..2.3]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OIDs  </a:t>
                      </a:r>
                    </a:p>
                    <a:p>
                      <a:r>
                        <a:rPr lang="en-US" sz="1400" dirty="0"/>
                        <a:t>Ex: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12.2.3.4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743">
                <a:tc>
                  <a:txBody>
                    <a:bodyPr/>
                    <a:lstStyle/>
                    <a:p>
                      <a:r>
                        <a:rPr lang="en-US" sz="1400" dirty="0"/>
                        <a:t>Data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574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Operations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get, get-</a:t>
                      </a:r>
                      <a:r>
                        <a:rPr lang="en-US" sz="1400" dirty="0" err="1"/>
                        <a:t>config</a:t>
                      </a:r>
                      <a:r>
                        <a:rPr lang="en-US" sz="1400" dirty="0"/>
                        <a:t>, edit-</a:t>
                      </a:r>
                      <a:r>
                        <a:rPr lang="en-US" sz="1400" dirty="0" err="1"/>
                        <a:t>config</a:t>
                      </a:r>
                      <a:r>
                        <a:rPr lang="en-US" sz="1400" dirty="0"/>
                        <a:t>,</a:t>
                      </a:r>
                      <a:r>
                        <a:rPr lang="en-US" sz="1400" baseline="0" dirty="0"/>
                        <a:t> copy-</a:t>
                      </a:r>
                      <a:r>
                        <a:rPr lang="en-US" sz="1400" baseline="0" dirty="0" err="1"/>
                        <a:t>config</a:t>
                      </a:r>
                      <a:r>
                        <a:rPr lang="en-US" sz="1400" baseline="0" dirty="0"/>
                        <a:t>, delete-</a:t>
                      </a:r>
                      <a:r>
                        <a:rPr lang="en-US" sz="1400" baseline="0" dirty="0" err="1"/>
                        <a:t>config</a:t>
                      </a:r>
                      <a:r>
                        <a:rPr lang="en-US" sz="1400" baseline="0" dirty="0"/>
                        <a:t>,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get, get-next, get-response,</a:t>
                      </a:r>
                      <a:r>
                        <a:rPr lang="en-US" sz="1400" baseline="0" dirty="0"/>
                        <a:t> set, set-response, trap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7784">
                <a:tc>
                  <a:txBody>
                    <a:bodyPr/>
                    <a:lstStyle/>
                    <a:p>
                      <a:r>
                        <a:rPr lang="en-US" sz="1400" dirty="0"/>
                        <a:t>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4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rpc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&gt;, &lt;</a:t>
                      </a:r>
                      <a:r>
                        <a:rPr lang="en-US" sz="14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rpc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-reply&gt;</a:t>
                      </a:r>
                    </a:p>
                    <a:p>
                      <a:endParaRPr lang="en-US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&lt;notification&gt;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Set, Get, </a:t>
                      </a:r>
                      <a:r>
                        <a:rPr lang="en-US" sz="14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GetNext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GetBulk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PDUs</a:t>
                      </a:r>
                    </a:p>
                    <a:p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Trap PDU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743">
                <a:tc>
                  <a:txBody>
                    <a:bodyPr/>
                    <a:lstStyle/>
                    <a:p>
                      <a:r>
                        <a:rPr lang="en-US" sz="1400" dirty="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743">
                <a:tc>
                  <a:txBody>
                    <a:bodyPr/>
                    <a:lstStyle/>
                    <a:p>
                      <a:r>
                        <a:rPr lang="en-US" sz="14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SSH/TLS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4435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412B50-E6BA-439A-A928-B49FD0D9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339874" y="895499"/>
            <a:ext cx="8308800" cy="460053"/>
          </a:xfrm>
        </p:spPr>
        <p:txBody>
          <a:bodyPr/>
          <a:lstStyle/>
          <a:p>
            <a:pPr marL="458788" lvl="2" indent="0" algn="ctr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Management System Architecture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4A8611D-9080-4C4D-8645-F63EC515687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76065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NETCONF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5A423314-E3C3-4267-956A-2A08639722BB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942951185"/>
              </p:ext>
            </p:extLst>
          </p:nvPr>
        </p:nvGraphicFramePr>
        <p:xfrm>
          <a:off x="253612" y="1587260"/>
          <a:ext cx="8308975" cy="3432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86A3D8-EA9B-4C34-AA11-054B5AD109F3}"/>
              </a:ext>
            </a:extLst>
          </p:cNvPr>
          <p:cNvSpPr txBox="1"/>
          <p:nvPr/>
        </p:nvSpPr>
        <p:spPr>
          <a:xfrm>
            <a:off x="417600" y="2173826"/>
            <a:ext cx="1296362" cy="360850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marR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Netconf 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63BFEB-7173-4592-BDB1-7DCC801F40A5}"/>
              </a:ext>
            </a:extLst>
          </p:cNvPr>
          <p:cNvSpPr txBox="1"/>
          <p:nvPr/>
        </p:nvSpPr>
        <p:spPr>
          <a:xfrm>
            <a:off x="417600" y="3951107"/>
            <a:ext cx="1349262" cy="360850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marR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Netconf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0997B8-6318-495E-975B-2A2CE77C5C73}"/>
              </a:ext>
            </a:extLst>
          </p:cNvPr>
          <p:cNvSpPr txBox="1"/>
          <p:nvPr/>
        </p:nvSpPr>
        <p:spPr>
          <a:xfrm>
            <a:off x="417600" y="2960233"/>
            <a:ext cx="2458765" cy="57629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R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1135"/>
              </a:buClr>
              <a:buSzTx/>
              <a:tabLst/>
            </a:pP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+mn-lt"/>
                <a:ea typeface="Nokia Pure Text" panose="020B0503020202020204" pitchFamily="34" charset="0"/>
                <a:cs typeface="Nokia Pure Headline Light"/>
              </a:rPr>
              <a:t>Operations: get, get-config, edit-config</a:t>
            </a:r>
          </a:p>
        </p:txBody>
      </p:sp>
      <p:sp>
        <p:nvSpPr>
          <p:cNvPr id="13" name="Up-Down Arrow 12">
            <a:extLst>
              <a:ext uri="{FF2B5EF4-FFF2-40B4-BE49-F238E27FC236}">
                <a16:creationId xmlns:a16="http://schemas.microsoft.com/office/drawing/2014/main" id="{2F90CA68-10E0-48DE-879A-082C5A125CC5}"/>
              </a:ext>
            </a:extLst>
          </p:cNvPr>
          <p:cNvSpPr/>
          <p:nvPr/>
        </p:nvSpPr>
        <p:spPr>
          <a:xfrm>
            <a:off x="3019475" y="2665562"/>
            <a:ext cx="404601" cy="957531"/>
          </a:xfrm>
          <a:prstGeom prst="up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200" dirty="0" err="1">
              <a:solidFill>
                <a:schemeClr val="bg1"/>
              </a:solidFill>
            </a:endParaRPr>
          </a:p>
        </p:txBody>
      </p:sp>
      <p:sp>
        <p:nvSpPr>
          <p:cNvPr id="14" name="Up-Down Arrow 13">
            <a:extLst>
              <a:ext uri="{FF2B5EF4-FFF2-40B4-BE49-F238E27FC236}">
                <a16:creationId xmlns:a16="http://schemas.microsoft.com/office/drawing/2014/main" id="{BEA9525B-37EA-46A2-8782-704BCF411F56}"/>
              </a:ext>
            </a:extLst>
          </p:cNvPr>
          <p:cNvSpPr/>
          <p:nvPr/>
        </p:nvSpPr>
        <p:spPr>
          <a:xfrm>
            <a:off x="5372909" y="2665563"/>
            <a:ext cx="404601" cy="939998"/>
          </a:xfrm>
          <a:prstGeom prst="up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2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07558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412B50-E6BA-439A-A928-B49FD0D9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339874" y="895499"/>
            <a:ext cx="8308800" cy="355331"/>
          </a:xfrm>
        </p:spPr>
        <p:txBody>
          <a:bodyPr/>
          <a:lstStyle/>
          <a:p>
            <a:pPr marL="458788" lvl="2" indent="0" algn="ctr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NETCONF Protocol Layers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4A8611D-9080-4C4D-8645-F63EC515687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76065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chemeClr val="tx1"/>
                </a:solidFill>
                <a:latin typeface="+mj-lt"/>
                <a:ea typeface="Nokia Pure Headline Ultra Light" panose="020B0204020202020204" pitchFamily="34" charset="0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ヒラギノ角ゴ Pro W3" charset="0"/>
                <a:cs typeface="Arial" pitchFamily="34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bg2"/>
                </a:solidFill>
                <a:latin typeface="Arial" charset="0"/>
                <a:ea typeface="ヒラギノ角ゴ Pro W3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NETCONF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7FDB568-7780-4EEE-A397-D64C61DD5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992038" y="1250830"/>
            <a:ext cx="7082287" cy="3545456"/>
          </a:xfrm>
          <a:prstGeom prst="rect">
            <a:avLst/>
          </a:prstGeom>
          <a:noFill/>
          <a:ln>
            <a:gradFill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5400000" scaled="0"/>
            </a:gradFill>
          </a:ln>
        </p:spPr>
      </p:pic>
    </p:spTree>
    <p:extLst>
      <p:ext uri="{BB962C8B-B14F-4D97-AF65-F5344CB8AC3E}">
        <p14:creationId xmlns:p14="http://schemas.microsoft.com/office/powerpoint/2010/main" val="1740579782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Netconf Stack persistence design &amp; scalability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 fontAlgn="auto">
          <a:spcBef>
            <a:spcPts val="0"/>
          </a:spcBef>
          <a:spcAft>
            <a:spcPts val="0"/>
          </a:spcAft>
          <a:defRPr sz="1200" dirty="0" err="1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marR="0" algn="l" defTabSz="457200" rtl="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>
            <a:srgbClr val="001135"/>
          </a:buClr>
          <a:buSzTx/>
          <a:tabLst/>
          <a:defRPr sz="1400" dirty="0" smtClean="0">
            <a:solidFill>
              <a:schemeClr val="tx2"/>
            </a:solidFill>
            <a:latin typeface="+mn-lt"/>
            <a:ea typeface="Nokia Pure Text" panose="020B0503020202020204" pitchFamily="34" charset="0"/>
            <a:cs typeface="Nokia Pure Headlin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_Pure_PPT_CORP_V3.1" id="{655C0B4C-DD58-4366-A06D-BF0A1B81A469}" vid="{6AA74208-B53C-4696-ADC1-7541119D5A96}"/>
    </a:ext>
  </a:extLst>
</a:theme>
</file>

<file path=ppt/theme/theme2.xml><?xml version="1.0" encoding="utf-8"?>
<a:theme xmlns:a="http://schemas.openxmlformats.org/drawingml/2006/main" name="Nokia Master Blue Background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2"/>
          </a:solidFill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9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_Pure_PPT_CORP_V3.1" id="{655C0B4C-DD58-4366-A06D-BF0A1B81A469}" vid="{0014268F-4AA0-40E4-9A1C-DE908DD31C6B}"/>
    </a:ext>
  </a:extLst>
</a:theme>
</file>

<file path=ppt/theme/theme3.xml><?xml version="1.0" encoding="utf-8"?>
<a:theme xmlns:a="http://schemas.openxmlformats.org/drawingml/2006/main" name="2_Nokia Master Blue Background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2"/>
          </a:solidFill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9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_Pure_PPT_CORP_V3.1" id="{655C0B4C-DD58-4366-A06D-BF0A1B81A469}" vid="{8F31C629-EC6E-4393-810E-F49A1DA42255}"/>
    </a:ext>
  </a:extLst>
</a:theme>
</file>

<file path=ppt/theme/theme4.xml><?xml version="1.0" encoding="utf-8"?>
<a:theme xmlns:a="http://schemas.openxmlformats.org/drawingml/2006/main" name="5. Final Slide Blue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okia_Pure_PPT_CORP_V3.1" id="{655C0B4C-DD58-4366-A06D-BF0A1B81A469}" vid="{2CBD20D3-E00C-4FAE-BD3B-3916D1FEE0E6}"/>
    </a:ext>
  </a:extLst>
</a:theme>
</file>

<file path=ppt/theme/theme5.xml><?xml version="1.0" encoding="utf-8"?>
<a:theme xmlns:a="http://schemas.openxmlformats.org/drawingml/2006/main" name="6_Final Slide White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okia_Pure_PPT_CORP_V3.1" id="{655C0B4C-DD58-4366-A06D-BF0A1B81A469}" vid="{AD46D50E-C031-467B-95C1-0B5C9E2FA568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Netconf Stack persistence design &amp; scalability</Template>
  <TotalTime>0</TotalTime>
  <Words>1537</Words>
  <Application>Microsoft Office PowerPoint</Application>
  <PresentationFormat>On-screen Show (16:9)</PresentationFormat>
  <Paragraphs>318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27</vt:i4>
      </vt:variant>
    </vt:vector>
  </HeadingPairs>
  <TitlesOfParts>
    <vt:vector size="44" baseType="lpstr">
      <vt:lpstr>Arial</vt:lpstr>
      <vt:lpstr>Calibri</vt:lpstr>
      <vt:lpstr>Courier</vt:lpstr>
      <vt:lpstr>Lucida Grande</vt:lpstr>
      <vt:lpstr>Nokia Pure Headline</vt:lpstr>
      <vt:lpstr>Nokia Pure Headline Light</vt:lpstr>
      <vt:lpstr>Nokia Pure Headline Ultra Light</vt:lpstr>
      <vt:lpstr>Nokia Pure Text</vt:lpstr>
      <vt:lpstr>Nokia Pure Text Light</vt:lpstr>
      <vt:lpstr>Verdana</vt:lpstr>
      <vt:lpstr>Wingdings</vt:lpstr>
      <vt:lpstr>ヒラギノ角ゴ Pro W3</vt:lpstr>
      <vt:lpstr>Netconf Stack persistence design &amp; scalability</vt:lpstr>
      <vt:lpstr>Nokia Master Blue Background</vt:lpstr>
      <vt:lpstr>2_Nokia Master Blue Background</vt:lpstr>
      <vt:lpstr>5. Final Slide Blue</vt:lpstr>
      <vt:lpstr>6_Final Slide White</vt:lpstr>
      <vt:lpstr>PowerPoint Presentation</vt:lpstr>
      <vt:lpstr>NETCONF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2016-02-10T04:42:45Z</dcterms:created>
  <dcterms:modified xsi:type="dcterms:W3CDTF">2018-01-18T11:11:45Z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-305479495</vt:i4>
  </property>
  <property fmtid="{D5CDD505-2E9C-101B-9397-08002B2CF9AE}" pid="3" name="_NewReviewCycle">
    <vt:lpwstr/>
  </property>
</Properties>
</file>