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F42028-3C30-496E-9BC6-0F7AF5A6A9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0DCC-8CD2-4AB3-B91A-9D3EAAEC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AA65-886D-4037-8230-B96291302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1C9-FBDE-42BD-9AEC-350B4CA4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94B8-1EAA-4BCE-B637-CB89E9C8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add</a:t>
            </a:r>
          </a:p>
          <a:p>
            <a:pPr lvl="1"/>
            <a:r>
              <a:rPr lang="en-US" dirty="0"/>
              <a:t>Adds a file (or files) to a staging area so you can commit them</a:t>
            </a:r>
          </a:p>
          <a:p>
            <a:pPr lvl="1"/>
            <a:r>
              <a:rPr lang="en-US" dirty="0"/>
              <a:t>Creates a snapshot of file(s)</a:t>
            </a:r>
          </a:p>
          <a:p>
            <a:r>
              <a:rPr lang="en-US" b="1" dirty="0"/>
              <a:t>commit –m ”A descriptive message”</a:t>
            </a:r>
          </a:p>
          <a:p>
            <a:pPr lvl="1"/>
            <a:r>
              <a:rPr lang="en-US" dirty="0"/>
              <a:t>Records snapshots in version history</a:t>
            </a:r>
          </a:p>
          <a:p>
            <a:r>
              <a:rPr lang="en-US" b="1" dirty="0"/>
              <a:t>push</a:t>
            </a:r>
          </a:p>
          <a:p>
            <a:pPr lvl="1"/>
            <a:r>
              <a:rPr lang="en-US" dirty="0"/>
              <a:t>Uploads local branch commits from staging area</a:t>
            </a:r>
          </a:p>
          <a:p>
            <a:pPr lvl="1"/>
            <a:r>
              <a:rPr lang="en-US" dirty="0"/>
              <a:t>Last step to update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36156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A1DB-6A3A-4A3F-8E75-30F735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39B6-B606-4277-9EFC-860E886D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pull</a:t>
            </a:r>
          </a:p>
          <a:p>
            <a:pPr lvl="1"/>
            <a:r>
              <a:rPr lang="en-US" dirty="0"/>
              <a:t>Updates your current local branch with any new contributions to the branch</a:t>
            </a:r>
          </a:p>
          <a:p>
            <a:pPr lvl="1"/>
            <a:r>
              <a:rPr lang="en-US" dirty="0"/>
              <a:t>Make sure you call </a:t>
            </a:r>
            <a:r>
              <a:rPr lang="en-US" b="1" dirty="0"/>
              <a:t>pull</a:t>
            </a:r>
            <a:r>
              <a:rPr lang="en-US" dirty="0"/>
              <a:t> before you begin working on a repository to avoid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5052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F86F-E54A-4AE5-9B64-8A0288A8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63E9-E541-434C-BADD-F48C346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3124201"/>
          </a:xfrm>
        </p:spPr>
        <p:txBody>
          <a:bodyPr/>
          <a:lstStyle/>
          <a:p>
            <a:r>
              <a:rPr lang="en-US" dirty="0"/>
              <a:t>Go to your GitHub Profile and Select the Repositories tab</a:t>
            </a:r>
          </a:p>
          <a:p>
            <a:r>
              <a:rPr lang="en-US" dirty="0"/>
              <a:t>Click the New Repository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4BAFF-BE63-4F92-8FA3-2BA57746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0" y="3284263"/>
            <a:ext cx="6723529" cy="35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41BE-E792-42A6-B7B3-58DABAA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5DDE-8909-4B40-A657-9FFDAF0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46" y="1062316"/>
            <a:ext cx="10018713" cy="3124201"/>
          </a:xfrm>
        </p:spPr>
        <p:txBody>
          <a:bodyPr/>
          <a:lstStyle/>
          <a:p>
            <a:r>
              <a:rPr lang="en-US" dirty="0"/>
              <a:t>Choose a name for your repository</a:t>
            </a:r>
          </a:p>
          <a:p>
            <a:r>
              <a:rPr lang="en-US" dirty="0"/>
              <a:t>Select Public or Private</a:t>
            </a:r>
          </a:p>
          <a:p>
            <a:r>
              <a:rPr lang="en-US" dirty="0"/>
              <a:t>Click the box for Add README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454D7-8393-40F3-8401-EEDE1C2B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86967"/>
            <a:ext cx="7216588" cy="34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FC2-6650-45F9-B077-719B8B27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631C-1F24-4AC9-B310-06B253FC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8492"/>
            <a:ext cx="10018713" cy="3124201"/>
          </a:xfrm>
        </p:spPr>
        <p:txBody>
          <a:bodyPr/>
          <a:lstStyle/>
          <a:p>
            <a:r>
              <a:rPr lang="en-US" dirty="0"/>
              <a:t>After you have created your repository, you will be taken to your new repo</a:t>
            </a:r>
          </a:p>
          <a:p>
            <a:r>
              <a:rPr lang="en-US" dirty="0"/>
              <a:t>Click on the green code button and copy the link to your repo under the HTTPS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F7DD-62BB-4946-83A4-C27F20B4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56883"/>
            <a:ext cx="7216588" cy="3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8C5A-C57E-472F-9716-8F34B33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7FF1-929C-487F-BB56-8F440DC9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Clone your repository using </a:t>
            </a:r>
            <a:r>
              <a:rPr lang="en-US" b="1" dirty="0"/>
              <a:t>git clone</a:t>
            </a:r>
            <a:r>
              <a:rPr lang="en-US" dirty="0"/>
              <a:t>, then paste the link you copied</a:t>
            </a:r>
          </a:p>
          <a:p>
            <a:r>
              <a:rPr lang="en-US" dirty="0"/>
              <a:t>Optionally, you can enter a name for your local directory by entering the name after the link</a:t>
            </a:r>
          </a:p>
          <a:p>
            <a:r>
              <a:rPr lang="en-US" dirty="0"/>
              <a:t>All together, it will look something like this: git clone https://github.com/user/repository.git my-project </a:t>
            </a:r>
          </a:p>
          <a:p>
            <a:r>
              <a:rPr lang="en-US" dirty="0"/>
              <a:t>Your Repository has been created! Try typing git status or git pull to make sure your repository is up to 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E94-B463-4350-ABE9-8C4846C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1C9-9258-4CB9-89A7-AE0E0EF2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want to submit your work to a repo, your work needs to be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First, navigate to your repo</a:t>
            </a:r>
          </a:p>
          <a:p>
            <a:r>
              <a:rPr lang="en-US" dirty="0"/>
              <a:t>Then, select all the files you would like to add to your repo using </a:t>
            </a:r>
            <a:r>
              <a:rPr lang="en-US" b="1" dirty="0"/>
              <a:t>git add</a:t>
            </a:r>
            <a:r>
              <a:rPr lang="en-US" dirty="0"/>
              <a:t> followed by all the files you would like to add</a:t>
            </a:r>
          </a:p>
          <a:p>
            <a:pPr lvl="1"/>
            <a:r>
              <a:rPr lang="en-US" dirty="0"/>
              <a:t>Ex: </a:t>
            </a:r>
            <a:r>
              <a:rPr lang="en-US" b="1" dirty="0"/>
              <a:t>git add file1.html file2.css file3.js file4.txt</a:t>
            </a:r>
          </a:p>
          <a:p>
            <a:r>
              <a:rPr lang="en-US" dirty="0"/>
              <a:t>Next, use </a:t>
            </a:r>
            <a:r>
              <a:rPr lang="en-US" b="1" dirty="0"/>
              <a:t>git commit –m </a:t>
            </a:r>
            <a:r>
              <a:rPr lang="en-US" dirty="0"/>
              <a:t>“Type a message here” to commit your files to the version history and leave a message in your repository describing your change</a:t>
            </a:r>
          </a:p>
        </p:txBody>
      </p:sp>
    </p:spTree>
    <p:extLst>
      <p:ext uri="{BB962C8B-B14F-4D97-AF65-F5344CB8AC3E}">
        <p14:creationId xmlns:p14="http://schemas.microsoft.com/office/powerpoint/2010/main" val="407925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4AAF-13FB-42C9-8BE6-07B782A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5945-4875-49F0-851B-7305BC7C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use </a:t>
            </a:r>
            <a:r>
              <a:rPr lang="en-US" b="1" dirty="0"/>
              <a:t>git push</a:t>
            </a:r>
            <a:r>
              <a:rPr lang="en-US" dirty="0"/>
              <a:t> to upload your changes to GitHub</a:t>
            </a:r>
          </a:p>
          <a:p>
            <a:r>
              <a:rPr lang="en-US" dirty="0"/>
              <a:t>Your files will now be visible in their repository and will display the message you typed when </a:t>
            </a:r>
            <a:r>
              <a:rPr lang="en-US"/>
              <a:t>you committed</a:t>
            </a:r>
            <a:endParaRPr lang="en-US" dirty="0"/>
          </a:p>
          <a:p>
            <a:r>
              <a:rPr lang="en-US" dirty="0"/>
              <a:t>Your GitHub Repos will display your projects to the world and are a great way to show off your programming experience to the world (and especially employers)  </a:t>
            </a:r>
          </a:p>
        </p:txBody>
      </p:sp>
    </p:spTree>
    <p:extLst>
      <p:ext uri="{BB962C8B-B14F-4D97-AF65-F5344CB8AC3E}">
        <p14:creationId xmlns:p14="http://schemas.microsoft.com/office/powerpoint/2010/main" val="19982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9B70-316E-42B4-A89D-6867D3BB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Version Control System (VCS)?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8E50-6284-4AF2-A88A-E43D4FE4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tracking changes to code, collaborating, and sharing</a:t>
            </a:r>
          </a:p>
          <a:p>
            <a:r>
              <a:rPr lang="en-US" dirty="0"/>
              <a:t>Tools for creating experimental workspaces, and rolling back changes that do not work as intended</a:t>
            </a:r>
          </a:p>
          <a:p>
            <a:r>
              <a:rPr lang="en-US" dirty="0"/>
              <a:t>The easiest way to integrate multiple collaborators contributions to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2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A2-EFEB-4CC7-8C7C-3FC42E5E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48FA-D06F-4DC4-A4B2-DBFAC91D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the most used VCS in the Tech Industry (~80% market share)</a:t>
            </a:r>
          </a:p>
          <a:p>
            <a:r>
              <a:rPr lang="en-US" dirty="0"/>
              <a:t>Any time you need to collaborate, or even work independently, GitHub will almost always be where your code ends up</a:t>
            </a:r>
          </a:p>
          <a:p>
            <a:r>
              <a:rPr lang="en-US" dirty="0"/>
              <a:t>GitHub Pages</a:t>
            </a:r>
          </a:p>
          <a:p>
            <a:pPr lvl="1"/>
            <a:r>
              <a:rPr lang="en-US" dirty="0"/>
              <a:t>Allows you to host a website for free!</a:t>
            </a:r>
          </a:p>
          <a:p>
            <a:pPr lvl="1"/>
            <a:r>
              <a:rPr lang="en-US" dirty="0"/>
              <a:t>Your website will be available for everyone to see in both its rendered form and as its source code</a:t>
            </a:r>
          </a:p>
          <a:p>
            <a:r>
              <a:rPr lang="en-US" dirty="0"/>
              <a:t>GitHub is a great way to show off your work to employers</a:t>
            </a:r>
          </a:p>
        </p:txBody>
      </p:sp>
    </p:spTree>
    <p:extLst>
      <p:ext uri="{BB962C8B-B14F-4D97-AF65-F5344CB8AC3E}">
        <p14:creationId xmlns:p14="http://schemas.microsoft.com/office/powerpoint/2010/main" val="36355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1607-5FA0-4AC0-9D46-A9034C86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83A7-3B43-4314-AF0E-833D9333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Essentially a project folder (or folders) where you keep all of your code</a:t>
            </a:r>
          </a:p>
          <a:p>
            <a:pPr lvl="1"/>
            <a:r>
              <a:rPr lang="en-US" dirty="0"/>
              <a:t>Collaborative or Individual</a:t>
            </a:r>
          </a:p>
          <a:p>
            <a:pPr lvl="1"/>
            <a:r>
              <a:rPr lang="en-US" dirty="0"/>
              <a:t>Stored in “the cloud”, so your work will be available to you anywhere!</a:t>
            </a:r>
          </a:p>
        </p:txBody>
      </p:sp>
    </p:spTree>
    <p:extLst>
      <p:ext uri="{BB962C8B-B14F-4D97-AF65-F5344CB8AC3E}">
        <p14:creationId xmlns:p14="http://schemas.microsoft.com/office/powerpoint/2010/main" val="2822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98B-DEFA-4604-80A3-3E39A2F1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988C-59C9-4BCA-97C9-B0691B4E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pPr lvl="1"/>
            <a:r>
              <a:rPr lang="en-US" dirty="0"/>
              <a:t>A section of a repository that is isolated from all other sections</a:t>
            </a:r>
          </a:p>
          <a:p>
            <a:pPr lvl="1"/>
            <a:r>
              <a:rPr lang="en-US" dirty="0"/>
              <a:t>These help prevent you from making an errors in the code that is running </a:t>
            </a:r>
          </a:p>
          <a:p>
            <a:pPr lvl="1"/>
            <a:r>
              <a:rPr lang="en-US" dirty="0"/>
              <a:t>Most repositories have at least 2 branches: </a:t>
            </a:r>
            <a:r>
              <a:rPr lang="en-US" i="1" dirty="0"/>
              <a:t>main</a:t>
            </a:r>
            <a:r>
              <a:rPr lang="en-US" dirty="0"/>
              <a:t> and </a:t>
            </a:r>
            <a:r>
              <a:rPr lang="en-US" i="1" dirty="0"/>
              <a:t>experimental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559-767D-47A3-9F72-F11F2342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EEF6-EFC6-4C62-897B-F764E51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Once you have tested the code on your experimental branch, you will want to copy it over to your main branch, where you run your already functional code</a:t>
            </a:r>
          </a:p>
          <a:p>
            <a:pPr lvl="1"/>
            <a:r>
              <a:rPr lang="en-US" dirty="0"/>
              <a:t>Merging will push your changes from your experimental branch to your main branch</a:t>
            </a:r>
          </a:p>
          <a:p>
            <a:pPr lvl="1"/>
            <a:r>
              <a:rPr lang="en-US" dirty="0"/>
              <a:t>GitHub will track the changes to your branches and keep a record of all versions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ED40-7668-48EA-91B5-4B36E785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BF27-98B0-4E0F-B29B-8BFF2BD1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Command Line Interface (CLI)</a:t>
            </a:r>
            <a:r>
              <a:rPr lang="en-US" dirty="0"/>
              <a:t> that is to interact with our GitHub repositories</a:t>
            </a:r>
          </a:p>
          <a:p>
            <a:r>
              <a:rPr lang="en-US" dirty="0"/>
              <a:t>Unix style – it will look and feel like the Linux Operating System</a:t>
            </a:r>
          </a:p>
          <a:p>
            <a:r>
              <a:rPr lang="en-US" dirty="0"/>
              <a:t>Runs by entering commands that tell the computer what to do</a:t>
            </a:r>
          </a:p>
          <a:p>
            <a:r>
              <a:rPr lang="en-US" dirty="0" err="1"/>
              <a:t>GitBash</a:t>
            </a:r>
            <a:r>
              <a:rPr lang="en-US" dirty="0"/>
              <a:t> allows us to deploy 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333465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935-69FF-4F4D-AE97-E58C09D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BD1A-AD09-4DF2-9F50-8BAAED1B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ls</a:t>
            </a:r>
          </a:p>
          <a:p>
            <a:pPr lvl="1"/>
            <a:r>
              <a:rPr lang="en-US" dirty="0"/>
              <a:t>Lists directory (folder) contents</a:t>
            </a:r>
          </a:p>
          <a:p>
            <a:r>
              <a:rPr lang="en-US" b="1" dirty="0"/>
              <a:t>cd</a:t>
            </a:r>
          </a:p>
          <a:p>
            <a:pPr lvl="1"/>
            <a:r>
              <a:rPr lang="en-US" dirty="0"/>
              <a:t>Changes the directory (folder) that you are currently looking in</a:t>
            </a:r>
          </a:p>
          <a:p>
            <a:pPr lvl="1"/>
            <a:r>
              <a:rPr lang="en-US" dirty="0"/>
              <a:t>After cd, list the folder you would like to be shown</a:t>
            </a:r>
          </a:p>
          <a:p>
            <a:pPr lvl="1"/>
            <a:r>
              <a:rPr lang="en-US" dirty="0"/>
              <a:t>Supports </a:t>
            </a:r>
            <a:r>
              <a:rPr lang="en-US" i="1" dirty="0"/>
              <a:t>relative paths</a:t>
            </a:r>
          </a:p>
          <a:p>
            <a:r>
              <a:rPr lang="en-US" b="1" dirty="0"/>
              <a:t>mv</a:t>
            </a:r>
          </a:p>
          <a:p>
            <a:pPr lvl="1"/>
            <a:r>
              <a:rPr lang="en-US" dirty="0"/>
              <a:t>Moves or renames a file or directory</a:t>
            </a:r>
          </a:p>
          <a:p>
            <a:pPr lvl="1"/>
            <a:r>
              <a:rPr lang="en-US" dirty="0"/>
              <a:t>You can move many files at one time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filepath</a:t>
            </a:r>
            <a:r>
              <a:rPr lang="en-US" dirty="0"/>
              <a:t> to new directory after the filename</a:t>
            </a:r>
          </a:p>
        </p:txBody>
      </p:sp>
    </p:spTree>
    <p:extLst>
      <p:ext uri="{BB962C8B-B14F-4D97-AF65-F5344CB8AC3E}">
        <p14:creationId xmlns:p14="http://schemas.microsoft.com/office/powerpoint/2010/main" val="6706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5E5-45A4-41A0-9706-2A3203A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F67D-303B-4D48-8C05-81C296B8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Creates a clone of a repository you created online, but on your pc in the folder you specify</a:t>
            </a:r>
          </a:p>
          <a:p>
            <a:pPr lvl="1"/>
            <a:r>
              <a:rPr lang="en-US" dirty="0"/>
              <a:t>After you create a repository on GitHub, this will be the first command you use to interact with it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Creates a new branch for you to work in 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Changes the branch you are currently using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0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154</TotalTime>
  <Words>847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Introduction to GitHub</vt:lpstr>
      <vt:lpstr>What is a Version Control System (VCS)?</vt:lpstr>
      <vt:lpstr>Why GitHub?</vt:lpstr>
      <vt:lpstr>GitHub Essentials</vt:lpstr>
      <vt:lpstr>GitHub Essentials</vt:lpstr>
      <vt:lpstr>GitHub Essentials</vt:lpstr>
      <vt:lpstr>GitBash</vt:lpstr>
      <vt:lpstr>GitBash Common Commands</vt:lpstr>
      <vt:lpstr>GitBash Common Commands</vt:lpstr>
      <vt:lpstr>GitBash Common Commands</vt:lpstr>
      <vt:lpstr>GitBash Common Commands</vt:lpstr>
      <vt:lpstr>Creating a Repository</vt:lpstr>
      <vt:lpstr>Creating a Repository</vt:lpstr>
      <vt:lpstr>Creating a Repository</vt:lpstr>
      <vt:lpstr>Creating a Repository</vt:lpstr>
      <vt:lpstr>Interacting with Your Repository</vt:lpstr>
      <vt:lpstr>Interacting with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YWCA Rockford</dc:creator>
  <cp:lastModifiedBy>YWCA Rockford</cp:lastModifiedBy>
  <cp:revision>14</cp:revision>
  <dcterms:created xsi:type="dcterms:W3CDTF">2023-04-04T16:53:29Z</dcterms:created>
  <dcterms:modified xsi:type="dcterms:W3CDTF">2023-05-31T16:19:51Z</dcterms:modified>
</cp:coreProperties>
</file>