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71" r:id="rId5"/>
    <p:sldId id="259" r:id="rId6"/>
    <p:sldId id="267" r:id="rId7"/>
    <p:sldId id="268" r:id="rId8"/>
    <p:sldId id="269" r:id="rId9"/>
    <p:sldId id="270" r:id="rId10"/>
    <p:sldId id="273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60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62" r:id="rId33"/>
    <p:sldId id="293" r:id="rId34"/>
    <p:sldId id="294" r:id="rId35"/>
    <p:sldId id="263" r:id="rId36"/>
    <p:sldId id="295" r:id="rId37"/>
    <p:sldId id="296" r:id="rId38"/>
    <p:sldId id="297" r:id="rId39"/>
    <p:sldId id="298" r:id="rId40"/>
    <p:sldId id="299" r:id="rId41"/>
    <p:sldId id="264" r:id="rId42"/>
    <p:sldId id="30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08T13:17:34.8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443 17242 200 0,'0'0'0'0,"-16"2"0"16,-11 3 0 0,-1 5 0-16,1 8 0 15,-2 9 0-15,2 9 0 16,-2 10 0 0,4 7 0-16,-1 5 0 15,5 1 0 1,4 1 0-16,3-6 0 15,3-1 0 1,0-2 0-16,8-5 0 16,1-1 0-1,2 0 0-15,3-2 0 16,4-1 0 0,1 2 0-16,4 3 0 15,3-3 0-15,5-4 0 16,6-3 0-1,4-6 0-15,4-2 0 16,3 1 0 0,2-4 0-1,-1 0 0 1,2 1 0 0,3-2 0-16,1 1 0 0,3 0 0 15,2-4 0 1,7-2 0-1,5-6 0-15,7-1 0 16,1-1 0 0,3 1 0-1,1-1 0-15,5 1 0 16,1-1 0-16,2-2 0 16,5-4 0-1,-1-1 0-15,3 0 0 16,4 0 0-1,1-2 0-15,3 2 0 16,0-2 0 0,3 1 0-16,4-1 0 15,4 2 0 1,-1 1 0-16,3-3 0 16,2 0 0-1,1-3 0-15,-1 0 0 16,-2-2 0-1,2 1 0-15,-1-1 0 16,4 2 0 0,-3 3 0-16,4 1 0 15,1 1 0-15,3-2 0 16,1 2 0 0,1-1 0-16,3 1 0 15,2 0 0-15,1 2 0 16,3 0 0-1,-1-2 0 1,9 3 0-16,0 4 0 16,2 1 0-16,2-4 0 15,-4 1 0 1,1-4 0-16,-2-1 0 16,1-2 0-16,2 4 0 15,2-4 0 1,1-1 0-16,3-3 0 15,-5-2 0-15,1-1 0 16,-5 0 0 0,3 1 0-1,-1-2 0-15,4 1 0 16,4-2 0-16,3-1 0 16,-1-2 0-1,4-1 0 1,-5 1 0-16,1-1 0 15,-1 4 0 1,1 2 0-16,4-3 0 16,-1 1 0-1,-2 0 0-15,3 3 0 0,1-1 0 16,3-2 0 0,2-1 0-1,0-1 0 1,2 2 0-16,2-1 0 15,-5-1 0-15,1 1 0 16,-1 3 0 0,-1-4 0-16,2 1 0 15,-3 0 0 1,0 0 0-16,0 1 0 16,0 3 0-1,-1 0 0-15,-4 1 0 16,0-1 0-16,0 3 0 15,1 0 0 1,-1 3 0 0,1 1 0-16,-1-1 0 0,-1 4 0 15,-2-2 0 17,-1 2 0-32,-1-1 0 15,0 4 0 1,-5-2 0-16,1 0 0 0,-1 2 0 31,-2 0 0-31,-2 1 0 16,0-3 0-16,0-1 0 15,-1-3 0-15,-3 1 0 16,0 0 0 0,-6 3 0-16,-2-2 0 31,-1-1 0-31,-3-2 0 0,-2-5 0 31,-5 0 0-31,1 1 0 16,-4-2 0-1,-5-4 0-15,-4-2 0 16,-3 0 0 0,-3-1 0-16,0 3 0 15,0-4 0 1,-6 2 0-16,0 5 0 15,-1-1 0 1,-3 1 0-16,-4-1 0 16,-2 5 0-16,-1-1 0 15,0 1 0 1,-4 2 0-16,1-2 0 16,2 2 0-1,1 5 0-15,-3-1 0 16,4 4 0-16,-2-2 0 15,4 2 0 1,4 4 0-16,-1-2 0 16,5-1 0-1,3 1 0 1,0-2 0-16,1 2 0 16,4 2 0-1,6-2 0-15,3 2 0 16,3 2 0-16,1 2 0 15,3-2 0 1,-2-3 0 0,0 2 0-16,2-3 0 15,-1-4 0-15,5 1 0 16,1 6 0 0,-2 0 0-16,1-2 0 15,-5-4 0 1,-2-3 0-16,-4 0 0 15,1 2 0 1,-1-2 0-16,-2 0 0 16,0-3 0-1,-2 0 0-15,0-1 0 16,-3-2 0 0,-5 0 0-1,-5 0 0-15,0 0 0 0,-1 0 0 16,-3 2 0-1,-5 0 0 1,-3-1 0-16,-4-1 0 16,-2-1 0-16,-3-2 0 15,-2-1 0 1,-1 1 0-16,-2 1 0 16,-4 2 0-1,-5-5 0-15,-4 1 0 16,-4-2 0-16,-6 2 0 15,-1-2 0 1,-5 0 0-16,-4 0 0 16,-1-5 0-1,-3 1 0 1,-2-1 0-16,-3 2 0 0,0 2 0 31,-1 1 0-31,-1 1 0 0,2 1 0 16,0 3 0-1,-4-6 0-15,1 0 0 16,2 2 0-16,-2-2 0 31,2 1 0-31,2 2 0 16,-1 0 0-16,2-1 0 16,-2 2 0-1,0 1 0-15,0 1 0 16,-2-5 0-1,2-2 0 1,0-1 0-16,3-1 0 16,2 2 0-1,-1-3 0-15,2-2 0 16,-1-1 0-16,1-2 0 16,0 0 0-1,-1 1 0-15,3-2 0 16,1-3 0-1,1 1 0-15,-1 0 0 16,5 0 0 0,0 3 0-16,3 2 0 15,0 2 0 1,3-1 0-16,-2 3 0 16,1 3 0-16,2 0 0 15,1 0 0 1,5 3 0-16,0 1 0 15,1 2 0-15,1-2 0 16,-1-2 0 0,1 0 0-16,2 4 0 15,-3 2 0 1,-1 2 0 0,1 1 0-16,0 6 0 15,0 1 0 1,0 3 0-16,-5 1 0 15,-5-2 0-15,-7-4 0 16,-5-2 0-16,-5-5 0 16,-7-2 0-1,-1 0 0-15,-5-4 0 16,-1 1 0 0,1-1 0-16,0 0 0 15,0 2 0 1,-1 1 0-16,-2-2 0 15,-7 3 0-15,0 0 0 16,0 0 0 0,0 0 0-16,0 0 0 15,0 0 0-15,0 0 0 16,-4 1 0 0,-7-2 0-1,-4-3 0-15,-9-7 0 16,-11-12 0-16,-9-9 0 15,-7-6 0 1,-4-4 0-16,1-3 0 16,3-2 0-1,0-1 0 1,1-4 0-16,1-1 0 16,-6 1 0-16,-4-2 0 15,-2 2 0 1,-5 0 0-16,-1 1 0 31,-2-1 0-31,-4 2 0 0,0 4 0 31,1 2 0-31,-2 2 0 16,-1 4 0 0,-3 3 0-16,-7 2 0 15,-1 1 0 1,-6 3 0-16,-6-1 0 15,-5 1 0 1,2 0 0-16,-4 2 0 0,-2 1 0 16,-2 1 0-16,2 3 0 15,-2 2 0 17,-4 1 0-32,-2 2 0 15,-9 1 0 1,-4-4 0-16,-7 0 0 15,-3-2 0-15,-6 2 0 0,3-2 0 16,-1 0 0 0,-3 0 0-16,1 2 0 31,-3 1 0-31,-3-3 0 0,-4 2 0 16,-3 1 0-1,-8-1 0-15,-9 2 0 16,-6-1 0-1,-5-2 0 1,0 0 0 0,3 2 0-1,0-1 0-15,3-1 0 16,4 3 0 0,-2-2 0-16,3 1 0 15,-2 3 0 1,-6 0 0-16,-2 3 0 15,6-3 0 1,1 0 0-16,3 3 0 16,-1 3 0-16,-2-3 0 15,-2 0 0 1,1 1 0-16,-4 2 0 16,-1 3 0-1,-2 2 0-15,-3-2 0 16,-2 3 0-1,4-2 0-15,2 2 0 16,4 0 0 0,-2-1 0-16,-1-1 0 15,-4 1 0 1,2 3 0-16,4 2 0 16,1-2 0-16,-2 2 0 15,0 1 0 1,2-2 0-16,-4 1 0 15,1 2 0 1,-3-1 0-16,1 1 0 16,3-2 0-1,3 1 0 1,-3 1 0-16,-2-2 0 16,1 3 0-1,-2-2 0-15,0 1 0 16,-4 1 0-1,-1 1 0-15,1 1 0 16,1 0 0-16,-1 0 0 16,-1-1 0-1,-2 0 0 1,0 3 0-16,1-1 0 16,-3 3 0-16,2-1 0 15,-1 0 0 1,2 1 0-16,1 1 0 15,-1-1 0 1,0 0 0-16,-4-1 0 31,3 0 0-31,1 0 0 0,3-2 0 16,-1 0 0 0,-1 0 0-16,5 0 0 15,1 2 0 1,-2 0 0-1,4 2 0-15,0 0 0 16,-1-2 0-16,3-1 0 16,-2 1 0-1,1 5 0-15,3-3 0 16,7-2 0 0,-2-3 0-16,3 2 0 15,4-1 0 1,1-1 0-16,-3 2 0 15,2-4 0 1,4-6 0 0,6-2 0-1,3-5 0-15,6 0 0 16,3 0 0-16,1 1 0 16,5-1 0-1,0 3 0 1,3 0 0-16,4 2 0 15,3 2 0 1,5-1 0-16,7-2 0 0,4 2 0 16,6 4 0-16,2 0 0 31,2 4 0-31,5 2 0 16,4 5 0-16,3 4 0 15,3 2 0 1,5 2 0-16,2 2 0 31,11 3 0-31,1 2 0 16,9 3 0-1,5 3 0-15,4 0 0 16,6 3 0 0,4 1 0-16,2 6 0 15,6 2 0 1,0 5 0-16,9 3 0 15,-1-1 0 1,6 5 0-16,6-2 0 16,9-3 0-1,7-3 0 1,7-2 0-16,7-1 0 16,11-5 0-16,7 1 0 15,4-6 0 1,-2-8 0-16,-9-7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08T14:10:37.1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17397 14413 200 0,'24'-19'0'16,"10"-11"0"-1,7 3 0 1,-2 3 0-16,0 5 0 16,1 3 0-16,5 2 0 15,8-3 0-15,13 4 0 32,13-1 0-32,12 3 0 0,14 3 0 15,18 4 0 1,16 2 0-16,11-2 0 15,9 4 0-15,4 0 0 32,11 3 0-32,3 3 0 0,7-1 0 15,7 1 0 1,9-3 0-16,12-2 0 31,16-5 0-15,14-3 0-16,14 1 0 15,6 2 0 1,9-1 0-16,10 5 0 16,4 4 0-1,8-3 0-15,2 6 0 16,2 3 0 0,-4 3 0-16,4 0 0 15,1 6 0 1,-2 8 0-16,-7-2 0 15,-11-1 0 1,-9-2 0-16,-7-3 0 16,-16 4 0-1,-10-3 0-15,-12 1 0 16,-7 1 0 0,-10 0 0-1,-7-4 0-15,-9 1 0 16,-10 5 0-16,-9 2 0 15,-10-1 0 1,-12 1 0-16,-6-7 0 16</inkml:trace>
  <inkml:trace contextRef="#ctx0" brushRef="#br0" timeOffset="2127.23">17094 16006 200 0,'43'-10'0'16,"22"-3"0"-16,2-2 0 15,-1 4 0-15,-2 2 0 16,5 2 0-16,6-4 0 16,4 3 0-1,8-4 0-15,4 1 0 31,4 2 0-31,6 2 0 0,7-2 0 16,8 2 0-16,7 0 0 31,7 0 0-15,6 2 0-16,10 1 0 16,0-3 0-16,6 2 0 15,5-1 0 1,6-1 0-16,6 0 0 15,4 1 0 1,2-1 0-16,2 3 0 16,2 0 0-1,-1 2 0-15,3-1 0 16,6-1 0 0,1 4 0-16,3 3 0 15,-1-4 0 1,-1-3 0-1,5 0 0-15,-4-2 0 16,0-2 0 0,-2 1 0-16,2 3 0 15,2-2 0 1,1-2 0-16,-1 1 0 16,2 3 0-1,2-3 0-15,-2-1 0 16,-2-2 0-1,2 4 0-15,1 0 0 16,4-1 0 0,1 0 0-16,4 3 0 15,-2 2 0-15,0 1 0 16,5 3 0 0,1 3 0-16,5 7 0 15,-7 3 0 1,-5 2 0-1,-14 0 0-15,-18-4 0 16,-14-1 0 0,-18-3 0-16,-17-12 0 15,-15 2 0-15</inkml:trace>
  <inkml:trace contextRef="#ctx0" brushRef="#br0" timeOffset="3649.45">17279 17609 200 0,'20'-5'0'0,"10"-5"0"16,7-3 0-16,1 0 0 15,6 0 0-15,1-1 0 16,4 0 0-1,7 3 0-15,6 2 0 16,7 0 0-16,6-2 0 16,9 0 0-1,4 0 0-15,4 2 0 16,6 1 0 0,3 4 0-16,8-2 0 15,8 1 0 1,11-2 0-16,8 1 0 15,11-1 0 1,7 0 0-16,8-3 0 16,4-3 0-1,5 2 0-15,6-1 0 16,2-2 0 0,5 3 0-16,3-3 0 15,6-4 0 1,5-3 0-16,8-1 0 15,10-1 0 1,8-7 0-16,3 2 0 16,4 4 0-1,7 8 0-15,4 3 0 16,-1 6 0 0,2 6 0-16,1 4 0 15,5 3 0 1,4 1 0-16,6 2 0 15,5 0 0 1,-8 4 0 0,1 0 0-16,-1-2 0 15,-2-1 0-15,-4-2 0 16,-3 3 0 0,-3 0 0-16,-6 0 0 15,-14-5 0 1,-15-3 0-16,-20 0 0 15,-19 1 0-15,-21-3 0 32,-20-2 0-32,-14-6 0 0,-17-2 0 15,-11-1 0 1</inkml:trace>
  <inkml:trace contextRef="#ctx0" brushRef="#br0" timeOffset="5921.18">17069 18452 200 0,'-25'0'0'0,"-1"2"0"16,3-1 0-16,8 2 0 0,15-3 0 15,0 0 0 1,-3 4 0 0,7 3 0-1,9-4 0-15,6-1 0 16,7 3 0-16,4-1 0 15,4 5 0 1,1 3 0 0,4-2 0-16,0 2 0 0,1 0 0 15,5 2 0-15,1 3 0 16,3-3 0 0,3 0 0-1,2 1 0 1,2-3 0-16,1 1 0 15,1 2 0 1,3-3 0-16,3-1 0 16,1-2 0-16,2-2 0 15,2-2 0 1,2 3 0 0,3 1 0-16,2-4 0 0,-1-3 0 15,2-2 0 1,3 0 0-1,3-4 0-15,5-2 0 16,-1-1 0 0,-1 1 0-16,3 0 0 15,3-2 0 1,0 1 0-16,3-4 0 16,-1 1 0-1,2 2 0-15,0 0 0 16,2 1 0-1,-2 2 0-15,-1 2 0 16,-1 2 0 0,-2 1 0-16,3 0 0 15,1 3 0-15,0-2 0 16,0 4 0 0,0-2 0-16,-3 0 0 15,-3 0 0 1,-2-1 0-16,-1 0 0 15,0 0 0 1,2 2 0-16,3 1 0 16,-2-1 0-1,3 1 0-15,1-1 0 16,2 1 0 0,-1 0 0-16,-2 0 0 15,0-2 0 1,1 0 0-16,0 2 0 15,-2 0 0 1,-1-2 0-16,0 0 0 16,-2 1 0-1,-2-2 0-15,3 0 0 16,-1 0 0-16,-3-1 0 16,-4-1 0-1,2-1 0-15,1-3 0 16,-1-1 0-16,0 1 0 15,1-2 0 1,4 0 0-16,-1 0 0 16,-1 0 0-1,2 0 0-15,3 2 0 16,0-3 0 0,3 1 0-1,0 3 0 1,5 1 0-16,0-2 0 15,1 4 0 1,3 3 0-16,-2 0 0 16,-1-1 0-16,1 0 0 15,-2-7 0-15,-2-2 0 16,0 2 0 0,-2 2 0-16,0-1 0 15,0 1 0 1,2-1 0-16,-1 0 0 15,-1 3 0 1,-2 2 0-16,-1-2 0 16,-4 1 0-1,0 1 0-15,1-1 0 16,2 2 0 0,2 4 0-1,5 2 0-15,5 1 0 16,7 4 0-1,-3 3 0 1,0 1 0-16,-4-1 0 16,-5-4 0-16,-8-4 0 15,-8-2 0 1,-11-6 0-16,-7-10 0 16,-8-12 0-16</inkml:trace>
  <inkml:trace contextRef="#ctx0" brushRef="#br0" timeOffset="38134.26">17557 14268 200 0,'0'0'0'0,"0"0"0"16,0 0 0-16,0 0 0 15,0 0 0 32,6-12 0-47,3-3 0 0,1 1 0 0,0 5 0 0,7 0 0 16,0 3 0 31,10 2 0-47,8 1 0 0,10 2 0 0,9-1 0 0,10-2 0 15,9-5 0 1,13-1 0-1,14-2 0-15,11-5 0 16,10-4 0 0,11-8 0-16,4-3 0 15,5-8 0-15,5-8 0 16,1-9 0 0,-1-7 0-16,0-6 0 15,-6-1 0 1,-9-6 0-16,-17-5 0 15,-16-4 0 1,-22-3 0-16,-23 1 0 16,-24-2 0-1,-24-3 0-15,-26-2 0 16,-26 1 0 0,-28 5 0-1,-32 2 0 1,-25 11 0-16,-24 13 0 15,-20 17 0-15,-20 21 0 16,-18 19 0 0,-16 23 0-16,-19 26 0 15,-13 28 0 1,-4 30 0-16,-3 31 0 16,5 26 0-1,15 22 0 1,24 12 0-16,34-3 0 15,37-4 0-15,39-12 0 16,42-20 0 0,43-22 0-1,42-21 0-15,45-26 0 16,41-25 0-16,43-24 0 31,40-20 0-31,36-22 0 16,33-13 0-16,28-9 0 15,18-5 0 1,9-1 0 0,-14-2 0-16,-33-9 0 15,-40-9 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08T14:20:02.6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3373 13050 200 0,'5'-16'0'0,"4"-3"0"0,-4 6 0 16,2 9 0-1,2 9 0 1,-1 10 0-16,-2 11 0 16,-2 13 0-1,-2 14 0-15,-6 9 0 16,-4 20 0-1,-11 16 0-15,-5 19 0 16,-3 21 0-16,-3 19 0 16,0 5 0-1,4 1 0-15,14-8 0 16,11-19 0 0</inkml:trace>
  <inkml:trace contextRef="#ctx0" brushRef="#br0" timeOffset="1144.51">12105 13757 200 0,'16'-23'0'15,"16"-15"0"1,15-5 0-16,22-2 0 15,15-4 0 1,21 0 0-16,17-3 0 16,16 3 0-1,14 6 0-15,6 11 0 16,1 12 0-16,-21 14 0 16,-30 17 0-1,-39 16 0-15,-46 16 0 16,-55 23 0-1,-50 27 0-15,-41 31 0 16,-23 21 0 0,-5 22 0-1,15 10 0-15,39 0 0 16,45-8 0 0,56-24 0-1,53-33 0-15</inkml:trace>
  <inkml:trace contextRef="#ctx0" brushRef="#br0" timeOffset="3203.94">23925 12726 200 0,'41'-48'0'0,"29"-23"0"16,19 1 0-16,15 5 0 0,13 4 0 15,15 10 0 1,18 7 0-1,15 10 0-15,19 9 0 16,14 9 0 0,6 12 0-16,-10 11 0 15,-17 12 0 1,-26 8 0-16,-31 8 0 16,-45 4 0-16,-44 4 0 15,-46 1 0 1,-42 2 0-1,-40 1 0-15,-25-1 0 16,-17 3 0 0,-5 3 0-16,11 1 0 15,26-3 0 1,35-4 0-16,43-3 0 16,45-5 0-1,53-6 0 1,46 0 0-1,41 3 0-15,22 9 0 16,4 11 0-16,-21 12 0 0,-34 8 0 31,-44 11 0-31,-61 4 0 16,-54 1 0 0,-55-2 0-16,-50 1 0 15,-50 0 0 1,-42 6 0-16,-29 11 0 15,-13 11 0-15,-6 10 0 16,12 1 0 0</inkml:trace>
  <inkml:trace contextRef="#ctx0" brushRef="#br0" timeOffset="5284.07">12770 14686 200 0,'0'0'0'0,"0"0"0"16,0 0 0 0,0 0 0 15,0 0 0-31,0 0 0 0,0 0 0 0,0 0 0 15,0 0 0 1,0 0 0 47,13 0 0-63,17-3 0 0,17-4 0 0,20-6 0 0,17-7 0 0,18-5 0 15,15-2 0-15,10-1 0 0,4-11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08T14:22:20.2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3615 17285 200 0,'0'0'0'15,"0"0"0"-15,0 0 0 16,0 0 0-16,10 12 0 16,6 1 0-1,10-1 0-15,14-7 0 31,40-3 0 1,21-3 0-17,1 0 0-15,-1 1 0 16,-2 2 0-16,1 4 0 16,3-1 0-1,-11 3 0-15,-8 3 0 16,-8-2 0-1,-13 1 0 1,-7-2 0-16,-10-3 0 16,-3-1 0-16,-9-4 0 15,-4-7 0 1</inkml:trace>
  <inkml:trace contextRef="#ctx0" brushRef="#br0" timeOffset="5404.34">6358 17012 200 0,'0'0'0'16,"0"0"0"-16,0 0 0 0,0 0 0 78,10 12 0-78,9 4 0 15,11-1 0-15,9-2 0 0,8-5 0 0,12 1 0 0,8 0 0 0,7 0 0 16,4 0 0-16,3 3 0 47,-1 2 0-47,-1 0 0 16,-3 1 0-16,-3 0 0 0,-5-3 0 0,-11-5 0 0</inkml:trace>
  <inkml:trace contextRef="#ctx0" brushRef="#br0" timeOffset="6215.87">8478 16909 200 0,'42'9'0'16,"27"0"0"-16,15-2 0 15,6 2 0-15,4-1 0 16,0-4 0-16,-2 4 0 16,0 1 0-1,1 0 0-15,-4 3 0 16,-6-4 0-1,-8-2 0-15,-11-8 0 16</inkml:trace>
  <inkml:trace contextRef="#ctx0" brushRef="#br0" timeOffset="10399.54">10851 17225 200 0,'0'0'0'0,"14"4"0"16,15 1 0-16,9 3 0 46,14 0 0-46,7 2 0 0,4-1 0 0,7 2 0 16,7 1 0-16,3 3 0 47,3 0 0-47,7 0 0 0,-2-6 0 0,0-6 0 16</inkml:trace>
  <inkml:trace contextRef="#ctx0" brushRef="#br0" timeOffset="10855.4">12248 17191 200 0,'0'0'0'0,"0"0"0"0,0 0 0 15,0 0 0 1,23 7 0-16,24 0 0 16,27 0 0-1,24 2 0-15,19 0 0 16,23 3 0-1,12 6 0 1,9 2 0-16,-7-5 0 16</inkml:trace>
  <inkml:trace contextRef="#ctx0" brushRef="#br0" timeOffset="11469.79">13662 17208 200 0,'59'10'0'0,"31"3"0"16,16-1 0-1,3-5 0-15,2 0 0 16,-3-12 0-16</inkml:trace>
  <inkml:trace contextRef="#ctx0" brushRef="#br0" timeOffset="32505.08">4188 10878 200 0,'3'27'0'16,"5"28"0"-16,4 15 0 15,3 19 0 1,4 20 0-16,-9 15 0 16,-1 18 0-1,-6 8 0 1,-7 7 0-16,0 1 0 15,0-11 0-15,1-5 0 16,-2-7 0 0,5-14 0-1,2-18 0-15</inkml:trace>
  <inkml:trace contextRef="#ctx0" brushRef="#br0" timeOffset="33125.58">4525 12522 200 0,'0'0'0'0,"0"0"0"16,2 14 0 0,7 5 0-16,12-2 0 0,8-7 0 15,10-14 0 1,16-20 0-16,12-19 0 15,9-18 0 1,5-11 0-16,-1-2 0 16,-7 0 0-1,-12 5 0-15,-15 5 0 32,-15 10 0-32,-17 15 0 0,-19 13 0 15,-23 23 0 1,-21 27 0-1,-14 27 0-15,-6 25 0 16,6 32 0 0,9 18 0-16,16 8 0 15,20-6 0-15,21-21 0 32,28-28 0-32,20-32 0 0,20-32 0 15,13-34 0 1,20-31 0-16,11-27 0 31,3-25 0-31,-3-22 0 0,-14-14 0 16</inkml:trace>
  <inkml:trace contextRef="#ctx0" brushRef="#br0" timeOffset="33363.87">6022 11379 200 0,'0'0'0'0,"1"27"0"15,5 29 0-15,5 38 0 16,-2 36 0 0,0 30 0-16,2 13 0 15,3-12 0 1,3-16 0-16,5-17 0 15,-1-19 0 1,-1-14 0 0,-2-18 0-16,-5-21 0 15</inkml:trace>
  <inkml:trace contextRef="#ctx0" brushRef="#br0" timeOffset="33652.07">5560 12471 200 0,'25'4'0'0,"32"-1"0"15,25-1 0-15,27-7 0 16,30-9 0 0,24-10 0-1,21-6 0-15,13-9 0 16,5-6 0-16,-5 15 0 16</inkml:trace>
  <inkml:trace contextRef="#ctx0" brushRef="#br0" timeOffset="34758.69">7275 12223 200 0,'0'0'0'0,"0"0"0"15,10 10 0 1,10 11 0 0,8 12 0-16,8 12 0 15,7 10 0 1,4 16 0-16,5 10 0 16,6 5 0-1,4 0 0-15,-1-6 0 16,0-8 0-1,-6-10 0-15,-1-14 0 16,-5-11 0 0,-7-10 0-16,-6-9 0 15,-9-11 0-15</inkml:trace>
  <inkml:trace contextRef="#ctx0" brushRef="#br0" timeOffset="35111.58">7149 13194 200 0,'30'-32'0'31,"27"-23"0"-31,19-19 0 16,15-13 0-16,16-12 0 16,13-15 0-1,11-1 0 1,-2 2 0-16,-1 9 0 15,-4 11 0 1,-10 17 0-16,-18 11 0 16</inkml:trace>
  <inkml:trace contextRef="#ctx0" brushRef="#br0" timeOffset="35683.08">8992 12589 200 0,'15'-4'0'16,"25"-2"0"-16,23-2 0 15,19 3 0 1,18-1 0-16,10 0 0 16,8-1 0-16,4 0 0 15,-5-1 0 1,-11-5 0-16</inkml:trace>
  <inkml:trace contextRef="#ctx0" brushRef="#br0" timeOffset="35957.01">8992 12888 200 0,'59'6'0'0,"45"-6"0"15,30-10 0-15,11-6 0 16,6-2 0-16,-2 0 0 15,-7 1 0 1</inkml:trace>
  <inkml:trace contextRef="#ctx0" brushRef="#br0" timeOffset="36483.49">10170 12275 200 0,'17'60'0'0,"13"27"0"16,9 5 0-16,8-9 0 15,2-9 0 1,1-9 0-16,2-8 0 15,0-7 0 1,-5-10 0-16,-9-12 0 16</inkml:trace>
  <inkml:trace contextRef="#ctx0" brushRef="#br0" timeOffset="36795.73">10573 12402 200 0,'0'0'0'0,"7"13"0"15,4 22 0-15,-3 25 0 16,-2 23 0-1,-6 20 0 1,-5 8 0-16,-1-3 0 16,3-7 0-16,0-10 0 15,5-11 0 1,1-10 0 0,-2-12 0-16,-1-15 0 15</inkml:trace>
  <inkml:trace contextRef="#ctx0" brushRef="#br0" timeOffset="37127.62">11020 12419 200 0,'0'49'0'0,"-4"33"0"15,-3 16 0-15,-2 3 0 16,1-5 0-1,2-11 0 1,2-9 0-16,3-12 0 16,1-13 0-1,-1-18 0-15</inkml:trace>
  <inkml:trace contextRef="#ctx0" brushRef="#br0" timeOffset="37411.99">10514 12905 200 0,'22'-6'0'0,"19"-7"0"16,21-4 0-16,16-1 0 16,11-2 0-1,7 0 0-15,-1 0 0 16,-2 3 0 0,-11 1 0-16</inkml:trace>
  <inkml:trace contextRef="#ctx0" brushRef="#br0" timeOffset="38223.25">11323 12429 200 0,'0'0'0'0,"13"-4"0"0,16-2 0 16,17 1 0 0,14-2 0-16,14 1 0 31,10-1 0-31,4 2 0 15,2 2 0-15,-4 3 0 16,-6 0 0-16,-14 0 0 16,-15 0 0-1,-17 0 0 1,-16 0 0-16,-17 4 0 0,-15 2 0 16,-16 5 0-1,-14 6 0 1,-14 9 0-16,-12 10 0 15,-12 11 0-15,-3 9 0 32,-2 9 0-32,1 7 0 0,3-1 0 15,-2-1 0 17,10-4 0-32,7-4 0 15,10-8 0 1,11-10 0-16,15-12 0 0,10-10 0 15,11-7 0 1,14-5 0 0,17-9 0-1,22-5 0-15,27-4 0 16,18-6 0 0,16-2 0-16,10 4 0 15,8 5 0 1,3 4 0-16,-7 5 0 15,-13 2 0 1,-17 3 0-16,-21-6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08T14:24:11.5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19114 6412 200 0,'43'-20'0'16,"21"-2"0"-16,10 4 0 15,2 3 0 16,6 3 0-31,10 2 0 0,15 1 0 0,18 1 0 16,18-1 0 0,21-2 0 15,23-6 0-31,26-8 0 0,27-4 0 16,28-7 0-16,32-4 0 15,37-3 0 1,38-2 0-16,40 14 0 15,30-9 0 1,27 26 0-16,7 22 0 16,-4 19 0-1,-17 17 0-15,-26 13 0 16,-33 7 0 0,-42 5 0-16,-47-10 0 15</inkml:trace>
  <inkml:trace contextRef="#ctx0" brushRef="#br0" timeOffset="43999.08">12290 18376 200 0,'57'-48'0'15,"27"-26"0"1,-2-13 0-16,-9-9 0 15,-18-3 0-15,-17-5 0 16,-16-3 0-16,-16-2 0 16,-19 2 0-1,-23 5 0-15,-20 8 0 16,-19 11 0 0,-22 14 0-1,-20 14 0-15,-18 20 0 16,-18 25 0-1,-11 26 0-15,-10 30 0 16,1 26 0-16,9 30 0 31,15 19 0-31,24 9 0 16,27 16 0 0,34 9 0-16,36 7 0 15,41 0 0-15,31-8 0 16,34-8 0-1,26-11 0-15,24-8 0 16,13-18 0-16,8-17 0 16,9-29 0-16,4-49 0 31,4-14 0-31,-3 0 0 16,-8 0 0-16,-10-33 0 15,-11-46 0 1,-14-20 0-16,-11-24 0 31,-13-20 0-31,-15-14 0 16,-18-10 0-1,-19 2 0-15,-26 7 0 16,-23 7 0 0,-25 10 0-16,-20 11 0 15</inkml:trace>
  <inkml:trace contextRef="#ctx0" brushRef="#br0" timeOffset="93132.86">32162 16510 200 0,'28'4'0'16,"20"2"0"-16,7 0 0 16,3-1 0-1,8-2 0-15,5-2 0 16,7 1 0 0,6 1 0-16,1 1 0 15,7 2 0 1,2 0 0-16,-1 2 0 15,-4 2 0-15,-9-2 0 16,-9 1 0 0,-14-1 0-1,-12 0 0-15,-12-1 0 16,-11-4 0-16,-9-1 0 16,-13-2 0-1,0-4 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08T14:27:37.7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12668 14319 200 0,'0'0'0'0,"0"0"0"16,0 0 0-1,12 5 0 16,8-4 0-15,8-8 0-16,5-12 0 0,1-14 0 0,6-13 0 16,5-14 0-16,2-11 0 15,-3-9 0 32,0-6 0-31,0-10 0-16,-6-5 0 0,-5-10 0 0,-8-4 0 0,-8-5 0 0,-12 1 0 31,-12-1 0-31,-21 10 0 16,-15 13 0-1,-17 16 0-15,-18 17 0 16,-16 22 0 0,-13 23 0-16,-5 22 0 15,-3 29 0 1,1 30 0-16,3 25 0 15,10 23 0 1,9 15 0-16,15 7 0 16,14 12 0-1,19 4 0-15,23 2 0 16,13-2 0 0,19-10 0-16,14-13 0 15,15-15 0 1,14-22 0-16,13-21 0 15,11-23 0 1,14-24 0-16,9-24 0 16,3-25 0-1,-4-22 0-15,-8-23 0 16,-3-22 0 0,-12-18 0-16,-8-24 0 15,-11-19 0 1,-12-2 0-1,-15 4 0-15,-11 10 0 16,-15 7 0 0,-11 9 0-16</inkml:trace>
  <inkml:trace contextRef="#ctx0" brushRef="#br0" timeOffset="3385.9">411 17259 200 0,'0'0'0'0,"0"0"0"15,0 0 0 1,14-14 0-16,11-8 0 16,13-2 0-1,6 0 0-15,12 5 0 16,8 7 0 0,9 6 0-16,4 8 0 15,4 10 0 1,0 10 0-16,2 7 0 15,-3 8 0 1,-7 5 0-16,-1 5 0 16,-10 4 0-1,-5 4 0-15,-6 5 0 16,-3 4 0 0,-7 4 0-16,-4 2 0 15,-7 4 0 1,-4 5 0-16,-9 0 0 15,-6-2 0 1,-6-2 0-16,-7-3 0 16,-8-1 0-1,-2-2 0-15,-7 0 0 16,-5-5 0 0,-2-3 0-1,-7-1 0-15,-5-5 0 16,-5-3 0-1,-3-6 0-15,-6-8 0 16,0-5 0 0,-4-4 0-16,0-5 0 15,0-4 0-15,1-2 0 16,-2 0 0 0,-2 0 0-16,2-3 0 15,2-2 0-15,3-2 0 16,1-3 0-1,3-4 0-15,1-4 0 16,4-1 0 0,0-3 0-16,4-3 0 15,-1-3 0 1,-2-3 0 0,6-2 0-16,-3-4 0 15,2-2 0 1,5-2 0-1,2-3 0-15,3-4 0 16,2-2 0-16,2-1 0 16,5-4 0-1,0-4 0-15,5-4 0 16,0-3 0 0,6-3 0-16,1-2 0 15,4-6 0-15,3 1 0 16,4 1 0-1,3-3 0-15,-2 2 0 32,5 1 0-32,0-3 0 0,4 0 0 15,0 2 0 1,1 1 0 0,-1 2 0-1,4 3 0-15,2-3 0 0,1-2 0 31,5-1 0-31,2 1 0 16,1 5 0 0,1 2 0-16,4-1 0 15,4 3 0-15,4 4 0 16,1 3 0 0,2 3 0-16,6 2 0 15,2 2 0 1,6 4 0-1,0 4 0 1,-1 2 0-16,-1 3 0 16,-2 0 0-1,-7-5 0-15</inkml:trace>
  <inkml:trace contextRef="#ctx0" brushRef="#br0" timeOffset="31577.06">487 14208 200 0,'28'-11'0'16,"9"-6"0"-16,2 3 0 15,-1 4 0 1,-1 5 0-16,-2 5 0 15,3 7 0 1,5 1 0-16,4 1 0 16,1 0 0-1,6 2 0-15,6-2 0 16,5-1 0 0,9 1 0-16,3-1 0 15,6 1 0 1,10-3 0-16,5 1 0 15,5 0 0 1,5-2 0-16,4 0 0 16,0 2 0-1,6-1 0 1,6 2 0-16,-1 1 0 16,4 0 0-16,0 0 0 15,4-1 0 1,1 1 0-16,4-1 0 15,-3 0 0 1,0 1 0 0,3-1 0-16,5-1 0 15,0-2 0-15,-1 1 0 16,0 2 0 0,-1 0 0-16,-1 0 0 15,2-1 0 1,3-3 0-16,-1-2 0 15,-4-1 0 1,0 1 0-16,0-1 0 16,-3 1 0-1,-1-2 0 1,-2-1 0-16,1 0 0 16,-2 2 0-16,-4 1 0 15,-1 2 0 1,-4-1 0-1,-2 0 0-15,8-2 0 16,-3-1 0 0,2-1 0-16,-1-1 0 15,0-3 0 1,-2-1 0-16,1-1 0 16,2-3 0-16,3 1 0 15,3-1 0 1,-1 4 0-1,4 0 0-15,3-3 0 16,-1 2 0-16,1 0 0 16,2 0 0-1,1 1 0-15,5 2 0 16,1 1 0 0,4 1 0-16,0 0 0 15,5 2 0 1,3 3 0-16,1 0 0 15,3 4 0 1,0 6 0-16,-3 1 0 16,-3 1 0-1,-6 0 0-15,0 0 0 16,-7-3 0 0,-9-1 0-1,-9-2 0 1,-10-1 0-16,-8-7 0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08T14:29:28.2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16665 18333 200 0,'0'0'0'0,"0"0"0"16,0 0 0-16,0 0 0 15,0 0 0 1,0 0 0-16,0 0 0 16,0 0 0-1,1 16 0-15,0 4 0 16,-3-4 0-16,-3-3 0 15,-3-1 0 1,-2 4 0-16,-4-2 0 16,-4 0 0-16,-1 1 0 15,-3-3 0 1,1 2 0-16,-3 0 0 16,-3 1 0-1,0 1 0 1,-4 3 0-16,-1-2 0 15,-3-1 0-15,-1 0 0 16,0 2 0 0,-1-2 0-16,-1-3 0 15,-4 2 0-15,-1-2 0 16,-3 0 0 0,-1-3 0-16,-5 0 0 15,0-1 0-15,-2 1 0 16,0-2 0-1,-1-1 0 1,0-1 0-16,-1 1 0 16,0 0 0-16,2-4 0 15,-1-1 0 1,0-1 0-16,-3-1 0 31,-1 0 0-31,2 0 0 0,3 0 0 16,-1 2 0-1,2-1 0-15,-1-1 0 16,3 0 0 0,1 0 0-1,1-2 0-15,-2-1 0 16,-1 0 0 0,-1 0 0-16,1-4 0 15,0 3 0-15,-2 2 0 16,-2-5 0-1,-2-1 0 1,0 1 0-16,1 2 0 0,0-2 0 16,-2 3 0-1,0-1 0-15,-2-2 0 32,-1 1 0-32,0-1 0 0,-3-1 0 31,0-2 0-31,0 0 0 15,0-1 0 1,2 0 0-16,-1 2 0 16,-2-2 0-16,-3 1 0 15,0-1 0-15,-1 0 0 32,-2 0 0-32,-2-3 0 15,-4 1 0 1,-1 2 0-16,2 0 0 15,-2 0 0 1,-1-2 0-16,-3 2 0 16,-2 1 0-1,0 1 0-15,-2 0 0 16,-3 0 0 0,2-1 0-16,-3 3 0 15,3 0 0-15,-1 0 0 16,4-1 0-1,0 1 0-15,2 0 0 16,3 1 0 0,3 1 0-16,-3-1 0 15,2 1 0 1,0 1 0 0,2-3 0-16,1 1 0 15,5 2 0-15,2-3 0 16,4 3 0-16,3-2 0 15,1 2 0 1,-1 1 0-16,0 2 0 16,2 1 0-1,0 0 0-15,0 0 0 16,0 0 0 0,-1 1 0-16,-2 2 0 15,2-3 0 1,4 0 0-16,-1 3 0 15,-2 2 0 1,-4 1 0-16,-5 1 0 16,-2 0 0-1,1 0 0-15,-1 1 0 16,1 0 0 0,-1 1 0-16,1-1 0 15,-2 2 0-15,-1-2 0 16,-5 3 0-1,-1 0 0-15,1 2 0 16,-2-1 0 0,-3 1 0-16,-2-1 0 15,-1-1 0 1,0-1 0-16,5-3 0 16,1 2 0-1,1 0 0-15,-2 1 0 16,2-3 0-1,1 2 0-15,1-2 0 16,0-1 0 0,1 3 0-16,-1-1 0 15,0 2 0-15,-2 0 0 16,-2 0 0 0,-3 1 0-1,-1 1 0-15,-4-2 0 16,0 0 0-1,0-1 0-15,-3 0 0 16,-3-3 0-16,0 2 0 16,-8 2 0-1,-1 3 0-15,-5 6 0 16,-4 6 0 0,-5 5 0-16,-6 8 0 15,-2 11 0 1,-3 8 0-16,-8-9 0 15,-1 6 0-15,-2-54 0 16,1 0 0 0</inkml:trace>
  <inkml:trace contextRef="#ctx0" brushRef="#br0" timeOffset="-45044.25">6157 11533 200 0,'0'0'0'16,"0"0"0"-16,0 0 0 16,0 0 0 31,0 0 0-47,0 0 0 0,4-13 0 0,5-4 0 0,7 4 0 15,0 1 0 1,6 2 0-1,5 0 0-15,4 2 0 16,4 1 0-16,-1 1 0 16,7 1 0-1,3 0 0-15,1-2 0 16,7 3 0 0,1-2 0-16,2 0 0 15,3 1 0 1,1 1 0-16,4 0 0 15,4 1 0 1,-1-1 0 0,-1 1 0-16,0-2 0 15,2-1 0-15,2 1 0 16,-1-1 0 0,4 0 0-16,1-1 0 15,1 0 0 1,1-2 0-16,2 2 0 15,1 1 0-15,1 2 0 16,0 1 0 0,2 0 0-1,-1 2 0-15,3 1 0 16,1 0 0-16,1 0 0 16,-3 1 0-1,4 2 0 1,1 0 0-1,-2 2 0-15,1 1 0 16,2 3 0 0,4-3 0-16,-1-3 0 15,2 4 0-15,-1-2 0 16,4-1 0 0,0 1 0-16,1 1 0 15,1-3 0 1,-1 2 0-16,3-1 0 15,3 1 0-15,-5 4 0 16,0-2 0 0,-1 1 0-1,0 0 0 1,0-2 0-16,0 0 0 0,-1 0 0 31,2-1 0-15,-1 1 0-16,4-2 0 15,2-1 0 1,-4-1 0-16,0-2 0 16,0 0 0-1,1 0 0-15,-1 0 0 16,2-1 0 0,-2 0 0-16,0-2 0 15,-1 0 0 1,0-2 0-16,0-1 0 15,-1 2 0 1,1-2 0-16,3-1 0 16,-1 1 0-1,2 1 0-15,1-2 0 16,-1 3 0 0,1 0 0-1,0 0 0-15,0-2 0 16,-2 2 0-16,2 1 0 15,1-1 0 1,0-1 0-16,-1-2 0 16,-1 1 0-1,2 0 0-15,0 1 0 16,-2 1 0 0,0 1 0-16,1-1 0 15,-1 0 0 1,2-3 0-16,1 1 0 15,1 0 0 1,5 1 0-16,2-2 0 16,0 0 0-1,1 1 0 1,1-2 0-16,-1 3 0 16,3 0 0-16,0 5 0 15,3-3 0 1,0 0 0-1,-1 2 0-15,-2 0 0 16,1 0 0 0,2 0 0-16,3 0 0 15,-1 0 0 1,1-1 0-16,-2-1 0 16,0-1 0-1,-3 0 0-15,-1 0 0 16,-1 1 0-1,-1 0 0-15,0-1 0 16,3-1 0 0,2-1 0-16,-3-1 0 15,3 4 0 1,1 1 0 0,1 1 0-1,-2 2 0-15,-2 1 0 0,0 2 0 16,-4-1 0-1,0-1 0-15,3 3 0 16,3 2 0 0,3 1 0-16,2 0 0 31,2-1 0-31,-4 1 0 16,-2 0 0-16,-1-2 0 15,0 0 0-15,3-3 0 16,-2 1 0-1,-2 0 0 1,2-3 0-16,1-1 0 16,3-1 0-16,8-3 0 15,3 1 0 1,7 2 0 0,5 0 0-1,2 2 0 1,3 5 0-16,1 3 0 15,-7-2 0-15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08T14:46:23.5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5938 9121 200 0,'-9'-10'0'16,"-3"-4"0"-16,2-2 0 16,6-2 0-1,6-1 0-15,7-1 0 16,9 0 0-16,0-2 0 16,10-3 0-1,7-4 0 1,9-6 0-16,10-9 0 15,20-12 0 1,18-16 0-16,22-17 0 16,22-15 0-16,24-21 0 15,20-16 0 1,23-11 0-16,13-9 0 16,14-6 0-1,13 2 0-15,5 9 0 16,-2 16 0-1,-12 17 0 1,-22 25 0 0,-31 25 0-16,-29 34 0 15</inkml:trace>
  <inkml:trace contextRef="#ctx0" brushRef="#br0" timeOffset="40219.17">4818 12359 200 0,'-8'-43'0'0,"-1"-9"0"16,2 10 0-16,1 17 0 15,6 25 0-15,-1 6 0 16,6 25 0 0,-4 18 0-16,1 18 0 31,-2 19 0-31,-3 25 0 0,-7 15 0 31,-8 18 0-31,3 18 0 16,1 13 0-1,-2 5 0-15,-3-1 0 0,-1 2 0 32,1-10 0-32,1-14 0 15,-3-18 0 1,2-17 0-16,2-19 0 16,3-20 0-16,5-20 0 15,3-16 0 1,5-14 0-1,2-16 0-15,2-22 0 16</inkml:trace>
  <inkml:trace contextRef="#ctx0" brushRef="#br0" timeOffset="41088.23">5046 14243 200 0,'0'0'0'0,"0"0"0"16,0 0 0-1,3 18 0-15,9 7 0 16,12 4 0-1,10-5 0-15,14-10 0 16,12-15 0 0,11-16 0-16,9-17 0 15,4-19 0 1,4-17 0-16,4-11 0 16,-4-8 0-1,-8-1 0 1,-16 6 0-16,-21 8 0 15,-21 12 0-15,-25 16 0 32,-30 21 0-17,-29 30 0-15,-21 34 0 0,-17 39 0 32,-8 24 0-32,3 30 0 0,10 16 0 15,18 1 0 1,21-8 0-16,25-15 0 31,28-20 0-31,29-20 0 0,28-20 0 31,24-21 0-15,26-17 0-16,16-17 0 16,10-13 0-1,-2-7 0-15,-2-11 0 16,-9-15 0-16,-14-14 0 15</inkml:trace>
  <inkml:trace contextRef="#ctx0" brushRef="#br0" timeOffset="41556.36">6863 12718 200 0,'16'39'0'0,"5"36"0"16,-5 34 0-1,-7 19 0-15,-5 14 0 16,-4 8 0-16,3 7 0 16,4 6 0-1,3 7 0-15,-1-5 0 16,-1 1 0-1,-3-7 0-15,-4-10 0 16,-5-13 0 0,-6-12 0-16,-2-15 0 15,-7-14 0 1,-2-19 0-16,-3-19 0 31,0-25 0-31,1-27 0 16</inkml:trace>
  <inkml:trace contextRef="#ctx0" brushRef="#br0" timeOffset="41971.76">6216 13961 200 0,'-15'4'0'0,"1"4"0"16,8 3 0-1,16 0 0-15,23-6 0 16,32-16 0 0,40-17 0-16,43-15 0 15,35-9 0 1,32 1 0-16,20 1 0 15,12 8 0 1,2 3 0-16</inkml:trace>
  <inkml:trace contextRef="#ctx0" brushRef="#br0" timeOffset="50278.74">9034 13986 200 0,'0'0'0'0,"0"0"0"15,0 0 0-15,0 0 0 47,0 26 0-31,1 21 0-16,6 19 0 0,4 16 0 0,4 12 0 0,11 13 0 15,4 10 0 32,2 9 0-47,4 3 0 0,2 3 0 0,-3-4 0 16,-2-9 0-16,-3-10 0 16,-3-12 0-1,-7-17 0-15,1-15 0 16,-5-17 0-1,-6-14 0-15,-4-12 0 16,-3-9 0-16,-3-13 0 16,2-11 0-1,-1-28 0 1,7-26 0-16,5-28 0 16,13-24 0-16,13-19 0 15,15-16 0 1,14-4 0-16,12-8 0 15,10-1 0 1,5 3 0 0,1 14 0-16,2 22 0 15,-2 19 0-15,-8 21 0 16</inkml:trace>
  <inkml:trace contextRef="#ctx0" brushRef="#br0" timeOffset="51017.43">10835 14754 200 0,'-2'-14'0'0,"-1"-15"0"16,4-14 0-16,-1-5 0 15,-11-3 0 1,-6-3 0-16,-10 2 0 15,-14 9 0 1,-14 15 0 0,-12 14 0-16,-9 20 0 15,-3 25 0 1,-2 24 0-16,4 23 0 16,8 25 0-1,11 28 0-15,17 9 0 16,23-11 0-1,19-20 0-15,19-23 0 16,15-25 0 0,9-24 0-16,7-27 0 15,8-26 0-15,7-22 0 16,2-19 0 0,1-18 0-16,-1-12 0 15,-4-2 0 1,-4 8 0-1,-9 18 0-15,-10 22 0 16,-9 21 0-16,-8 26 0 31,-6 31 0-31,0 33 0 16,2 17 0 0,1 4 0-16,7-6 0 15,0-8 0 1,7-15 0-16,5-10 0 0,1-18 0 31,5-14 0-31,2-15 0 0,0-13 0 16,-6-18 0-1,-6-16 0-15</inkml:trace>
  <inkml:trace contextRef="#ctx0" brushRef="#br0" timeOffset="51454.23">11415 14686 200 0,'16'41'0'16,"8"27"0"-16,3 12 0 15,1-2 0-15,-3-6 0 16,-5-10 0 0,-5-12 0-16,-6-13 0 15,-4-11 0 1,-4-11 0 0,-6-6 0-16,-3-8 0 15,-8-11 0 1,-5-20 0-16,3-27 0 15,9-28 0 1,21-26 0-16,29-20 0 16,27-9 0-1,31 0 0-15,31 7 0 16,21 8 0 0,13 14 0-16,2 20 0 15,-5 16 0 1,-10 14 0-16,-19 1 0 15</inkml:trace>
  <inkml:trace contextRef="#ctx0" brushRef="#br0" timeOffset="52021.6">13325 14558 200 0,'11'4'0'15,"19"-1"0"-15,24 0 0 16,28-9 0-1,34-8 0-15,25-4 0 16,21-1 0-16,12 1 0 16,-2 6 0-16,-6 5 0 15,-15-3 0 1</inkml:trace>
  <inkml:trace contextRef="#ctx0" brushRef="#br0" timeOffset="52350.68">13223 15086 200 0,'26'0'0'16,"31"-3"0"0,39-8 0-16,44-11 0 15,39-7 0-15,34 1 0 16,28 8 0-1,24 11 0-15,-2 11 0 16</inkml:trace>
  <inkml:trace contextRef="#ctx0" brushRef="#br0" timeOffset="53243.49">15285 12429 200 0,'7'28'0'0,"1"25"0"16,0 20 0-16,-5 16 0 15,-14 14 0 1,-3 7 0-16,-5-6 0 16</inkml:trace>
  <inkml:trace contextRef="#ctx0" brushRef="#br0" timeOffset="53489.11">15436 12479 200 0,'-2'55'0'15,"-3"43"0"-15,-4 28 0 16,-3 13 0-16,1-4 0 16</inkml:trace>
  <inkml:trace contextRef="#ctx0" brushRef="#br0" timeOffset="54284.38">15596 14260 200 0,'0'0'0'16,"0"0"0"-16,0 0 0 15,0 0 0 1,-2 32 0-16,-1 39 0 16,6 38 0-1,0 27 0-15,2 10 0 16,0-10 0 0,-2-24 0-16,0-21 0 15,-2-19 0 1,0-18 0-16,2-16 0 15,1-14 0-15,-1-11 0 32,-3-13 0-32,0 0 0 15,0 0 0-15,0-2 0 16,2-13 0 0,2-15 0-16,3-10 0 15,6-11 0 1,11-14 0-16,13-15 0 15,14-11 0-15,7-9 0 16,11-4 0 0,6 0 0-1,2 5 0-15,-1 7 0 16,-2 12 0 0</inkml:trace>
  <inkml:trace contextRef="#ctx0" brushRef="#br0" timeOffset="54905.45">16766 14855 200 0,'12'-15'0'0,"6"-14"0"16,0-6 0-16,-8-4 0 16,-13-4 0-1,-16-6 0-15,-18 2 0 16,-13 11 0-1,-12 18 0-15,-8 25 0 16,-5 24 0 0,1 35 0-16,1 40 0 15,11 34 0 1,15 4 0-16,19-22 0 16,21-25 0-1,17-28 0-15,16-28 0 16,11-26 0-1,7-25 0-15,7-21 0 16,6-15 0 0,0-11 0-16,-1-7 0 15,-3 1 0 1,-4 9 0-16,-8 10 0 16,0 22 0-1,-5 20 0-15,-3 26 0 16,-3 25 0-1,-2 19 0-15,1 4 0 16,3-7 0 0,6-7 0-16,9-14 0 15,4-16 0-15,-1-18 0 16,-2-17 0 0</inkml:trace>
  <inkml:trace contextRef="#ctx0" brushRef="#br0" timeOffset="55269.36">17423 14975 200 0,'28'50'0'0,"8"11"0"16,-7-10 0-16,-10-17 0 16,-5-13 0-16,-7-9 0 15,-7-12 0-15,0 0 0 16,-2-16 0 0,-2-31 0-16,2-35 0 15,10-29 0 1,18-13 0-16,21-3 0 31,20 0 0-31,26 5 0 0,28 4 0 16,21 7 0-1,14 6 0-15</inkml:trace>
  <inkml:trace contextRef="#ctx0" brushRef="#br0" timeOffset="55566.45">19467 12888 200 0,'-6'34'0'0,"-13"30"0"0,-15 26 0 16,-14 20 0 0,-6-3 0-1,5-14 0 1,12-30 0-16</inkml:trace>
  <inkml:trace contextRef="#ctx0" brushRef="#br0" timeOffset="55792.01">19636 12965 200 0,'-11'28'0'0,"-9"29"0"15,-19 26 0 1,-15 24 0-16,-12 15 0 16,5-7 0-1</inkml:trace>
  <inkml:trace contextRef="#ctx0" brushRef="#br0" timeOffset="56176.98">19862 14115 200 0,'0'0'0'0,"0"0"0"0,0 0 0 16,0 0 0 0,0 0 0-16,0 0 0 15</inkml:trace>
  <inkml:trace contextRef="#ctx0" brushRef="#br0" timeOffset="56571.88">19929 14550 200 0,'51'47'0'16,"29"29"0"0,12 19 0-1,3 12 0-15,-12 8 0 0,-13 17 0 32,-22 9 0-32,-37 4 0 15,-44 6 0 1,-46 4 0-16,-44 0 0 15</inkml:trace>
  <inkml:trace contextRef="#ctx0" brushRef="#br0" timeOffset="70010.28">4247 16586 200 0,'0'0'0'0,"0"0"0"0,0 0 0 0,0 0 0 16,0 0 0 31,0 0 0-47,0 0 0 0,0 0 0 0,0 0 0 15,0 0 0-15,0 0 0 16,0 0 0-16,12 5 0 15,6 1 0 1,6 3 0-16,5 4 0 16,6 4 0-1,10 1 0-15,14 0 0 16,8 0 0 0,13 1 0-16,10-1 0 15,12 0 0 1,10-1 0-16,7-1 0 15,10 4 0 1,12-1 0-16,10-2 0 16,11 0 0-1,3-3 0-15,12 0 0 16,9 0 0 0,11-2 0-16,7 3 0 15,9 3 0 1,2 2 0-16,7 3 0 15,5-1 0 1,9 2 0 0,5 1 0-16,2 3 0 15,3-3 0-15,-3-1 0 16,1-4 0-16,0 2 0 16,3 0 0-1,7-2 0 1,2 1 0-16,-3-2 0 15,3-1 0 1,4 0 0-16,0 3 0 16,6 0 0-1,1 5 0-15,3 1 0 16,8-3 0 0,-2 1 0-16,3-4 0 15,6-2 0 1,5 0 0-1,-5 5 0-15,4-6 0 16,5 3 0-16,6-3 0 16,6-4 0-1,-4 0 0-15,3-2 0 16,3 1 0 0,4-1 0-16,3 1 0 15,-2 5 0-15,1-3 0 16,0 0 0-1,2 1 0-15,0-3 0 16,4 3 0 0,-1 2 0-16,-3-6 0 15,0-5 0 1,-5-7 0-16,-8-4 0 16,-7-10 0-1,-9-9 0-15,-13-10 0 31,-11-11 0-31,-11-11 0 16,-11-16 0 0,-16-11 0-16,-16-11 0 0,-19-9 0 15,-13-8 0 1,-17-7 0 0,-15-8 0-16,-15-9 0 15,-14-6 0 1,-16-3 0-16,-15-9 0 15,-14-6 0 1,-19-10 0-16,-16-9 0 16,-18-3 0-16,-13-6 0 31,-10-3 0-31,-17 1 0 16,-14 0 0-1,-9 1 0-15,-14 3 0 0,-13 3 0 16,-13 6 0-1,-12 4 0-15,-13 3 0 16,-15 2 0 0,-14 3 0-1,-12 0 0-15,-15 6 0 32,-9 6 0-32,-9 8 0 15,-6 8 0 1,-8 8 0-16,-7 8 0 15,-5 9 0 1,-11 6 0-16,-9 7 0 16,-8 5 0-1,-4 6 0-15,0 7 0 16,-3 5 0 0,-1 8 0-16,-3 3 0 15,-5 8 0 1,5 2 0-1,-2 4 0-15,0 3 0 16,5 6 0-16,5 6 0 16,4 4 0-1,5 2 0-15,-7 3 0 16,7 2 0 0,5-2 0-1,0 2 0-15,3 3 0 16,-2-1 0-1,4 2 0-15,-1 2 0 16,-2 1 0 0,-1-1 0-16,1 0 0 15,5 1 0 1,2 0 0-16,-3-1 0 16,4 3 0-1,-1 1 0-15,-5-1 0 16,-3-2 0-1,-2 4 0-15,-2 3 0 16,0 3 0 0,0 1 0-1,-4 3 0-15,-2 2 0 16,-4 2 0 0,-5 4 0-16,-2 1 0 15,-5 1 0-15,2 8 0 16,-1 4 0-1,-1 4 0 1,-2 5 0-16,2-2 0 16,0 3 0-1,-6 3 0-15,-2 1 0 16,-1 5 0 0,5-2 0-16,1 4 0 15,-4 3 0 1,-2 3 0-1,3 1 0-15,6 4 0 16,1 2 0 0,1 1 0-16,3 1 0 15,5 5 0 1,3 8 0-16,5 5 0 16,7-3 0-1,11 4 0-15,14 5 0 16,3 8 0-16,11 1 0 15,12 4 0 1,10 2 0 0,17 5 0-16,8 4 0 15,5 4 0-15,12 4 0 16,5 8 0 0,6 9 0-16,6 5 0 15,7-3 0 1,12 1 0-1,11 0 0 1,13 0 0-16,9 3 0 16,11 1 0-16,10-2 0 15,10-2 0-15,11-5 0 16,14 0 0 0,11-7 0-1,10-3 0 1,9-4 0-16,4-4 0 15,9-1 0 1,6-5 0-16,7-3 0 16,13-5 0-16,8-6 0 15,5-8 0 1,6-5 0-16,8-5 0 16,2-6 0-16,4-3 0 15,10-5 0 16,6-1 0-31,7-5 0 0,9 1 0 32,5-7 0-32,5 0 0 15,-2-1 0 1,3-1 0-16,-1 1 0 16,5-2 0-1,5-1 0-15,5-1 0 16,-2-2 0-1,-3-1 0-15,-1-2 0 16,-5-1 0 0,-4 1 0-16,-10 0 0 15,-3 5 0 1,-14-2 0-16</inkml:trace>
  <inkml:trace contextRef="#ctx0" brushRef="#br0" timeOffset="71218.35">3010 16144 200 0,'-22'-4'0'0,"-7"2"0"0,4-1 0 15,7-1 0 1,6 4 0-16,12 0 0 16,0 0 0-16,0 0 0 15,0 0 0 1,11 2 0 0,8-1 0-16,7-2 0 15,9-2 0-15,9-4 0 16,8-3 0-1,7-2 0 1,7-5 0-16,10-5 0 16,9-2 0-1,13-4 0-15,8-2 0 16,11-6 0 0,9-3 0-16,12-5 0 15,8-4 0-15,9-3 0 16,8-1 0-1,10-8 0-15,11-3 0 16,13-9 0-16,11 4 0 16,14 1 0 15,8 2 0-31,14-2 0 0,17-4 0 16,14-2 0-1,13 1 0 1,13-3 0-1,6 1 0-15,5 6 0 16,8-2 0 0,13 4 0-16,8-1 0 15,9 0 0 1,13 0 0-16,10-4 0 16,8-1 0-1,7-1 0-15,7 1 0 16,7 2 0-1,9-2 0-15,10-3 0 16,11-1 0 0,7-3 0-16,10-6 0 15,9 2 0 1,9-4 0 0,4 1 0-16,8 1 0 15,8 0 0 1,3 3 0-16,4 5 0 15,2 8 0-15,0 2 0 16,-5 7 0 0,-8 8 0-1,-13 5 0-15,-16 9 0 16,-15 10 0 0,-28 11 0-16,-38 11 0 15,-43 1 0-15,-50 4 0 16,-46-2 0-1,-46 2 0-15</inkml:trace>
  <inkml:trace contextRef="#ctx0" brushRef="#br0" timeOffset="75001.03">22168 10161 200 0,'-4'33'0'0,"3"30"0"16,1 24 0-1,-3 25 0-15,0 18 0 16,1 8 0 0,0 2 0-16,2-4 0 15,4-7 0 1,6-7 0-16,0-13 0 15,4-13 0 1,-1-13 0-16,5-14 0 16,-1-19 0-1</inkml:trace>
  <inkml:trace contextRef="#ctx0" brushRef="#br0" timeOffset="75603.24">22353 11464 200 0,'16'9'0'0,"17"-6"0"15,8-12 0-15,8-17 0 16,8-15 0-1,4-11 0-15,-1-6 0 16,-4-4 0-16,-8 2 0 16,-7 3 0-1,-13 10 0-15,-17 9 0 16,-11 12 0 0,-13 15 0-1,-13 19 0-15,-6 25 0 16,-9 24 0-16,-1 21 0 15,4 21 0-15,7 9 0 32,10-7 0-17,17-14 0-15,15-17 0 16,15-18 0-16,12-19 0 0,13-19 0 16,9-18 0 15,7-17 0-31,5-16 0 15,-3-17 0 1,-2-17 0-16</inkml:trace>
  <inkml:trace contextRef="#ctx0" brushRef="#br0" timeOffset="75955.42">23422 10433 200 0,'-5'34'0'0,"2"34"0"16,1 27 0-1,-1 24 0 1,3 15 0-16,4 1 0 16,2-9 0-16,4-12 0 15,2-19 0 1,1-14 0 0,-1-14 0-16,3-15 0 15,-3-12 0-15,-3-18 0 16</inkml:trace>
  <inkml:trace contextRef="#ctx0" brushRef="#br0" timeOffset="76224.32">23110 11277 200 0,'0'0'0'0,"0"0"0"0,21-4 0 16,25-7 0 0,21-5 0-16,17-6 0 15,18-1 0 1,10-1 0-16,9 1 0 15,2 4 0 1</inkml:trace>
  <inkml:trace contextRef="#ctx0" brushRef="#br0" timeOffset="77277.91">24472 11115 200 0,'0'0'0'0,"0"0"0"15,0 0 0 1,0 0 0-16,0 0 0 16,1 19 0-16,5 19 0 15,6 14 0 1,4 9 0 0,3 2 0-16,0 0 0 15,-2-3 0 1,-3-3 0-16,-1-7 0 15,-1-7 0 1,-1-8 0-16,1-9 0 16,-3-8 0-16,0-10 0 15,4-12 0 1,4-15 0-16,6-23 0 16,10-19 0-1,8-16 0 1,8-7 0-16,11-4 0 15,6 1 0-15,0 5 0 32,-3 10 0-32,-5 15 0 15,-11 16 0 1,-11 15 0-16,-11 11 0 16</inkml:trace>
  <inkml:trace contextRef="#ctx0" brushRef="#br0" timeOffset="77887.92">25365 11422 200 0,'13'-10'0'16,"7"-10"0"-16,-5-5 0 16,-4-7 0-16,-8-4 0 15,-12-3 0 1,-8-2 0-16,-8 2 0 16,-5 11 0-1,-7 12 0-15,-4 22 0 16,-6 22 0-1,-4 25 0-15,2 26 0 16,7 10 0 0,13-2 0-16,15-11 0 15,13-16 0 1,12-15 0-16,11-17 0 16,8-16 0-1,7-17 0-15,8-16 0 16,2-12 0-1,4-11 0 1,-5-10 0-16,-1 0 0 16,-7 8 0-1,-10 14 0-15,-6 12 0 16,-7 13 0 0,-3 17 0-16,-1 15 0 15,-2 14 0 1,3 7 0-16,4 2 0 15,4-4 0 1,6-4 0-16,1-8 0 16,3-7 0-1,6-13 0-15,1-11 0 16</inkml:trace>
  <inkml:trace contextRef="#ctx0" brushRef="#br0" timeOffset="78256.69">25785 11490 200 0,'19'53'0'15,"9"16"0"-15,-3-10 0 16,-7-19 0-16,-6-15 0 16,-12-25 0-1,3 1 0-15,-5-24 0 16,-5-19 0 0,4-26 0-16,5-17 0 15,11-7 0 1,12 2 0-1,15 8 0-15,16 9 0 16,9 12 0-16,5 18 0 16,-1 4 0-1</inkml:trace>
  <inkml:trace contextRef="#ctx0" brushRef="#br0" timeOffset="78727.19">26661 10340 200 0,'1'103'0'15,"0"53"0"-15,3 7 0 16,6 10 0-16,5 0 0 16,1-2 0-16,4-2 0 31,3-5 0-31,-4-4 0 0,2-9 0 31,-2-21 0-15</inkml:trace>
  <inkml:trace contextRef="#ctx0" brushRef="#br0" timeOffset="79636.55">27703 11200 200 0,'0'0'0'0,"0"0"0"16,0 0 0-16,0 0 0 15,0 0 0 1,0 0 0-16,0 0 0 16,0 0 0-16,8-9 0 15,18-4 0 1,14 3 0-1,15 6 0-15,11 4 0 16,9 0 0 0,4 3 0-16,-2-3 0 15,-3 0 0 1,-8-2 0-16</inkml:trace>
  <inkml:trace contextRef="#ctx0" brushRef="#br0" timeOffset="79919.5">27669 11431 200 0,'0'0'0'0,"0"0"0"15,0 0 0-15,26-1 0 16,29-2 0 0,24-5 0-16,16-1 0 15,6-1 0 1,-1 1 0-16,-2 1 0 16,-2 0 0-1</inkml:trace>
  <inkml:trace contextRef="#ctx0" brushRef="#br0" timeOffset="80291.03">28805 10076 200 0,'0'0'0'16,"0"0"0"-16,0 0 0 16,0 0 0-1,-4 18 0-15,-3 25 0 16,-1 24 0-16,3 6 0 16</inkml:trace>
  <inkml:trace contextRef="#ctx0" brushRef="#br0" timeOffset="80575.88">29050 9922 200 0,'-4'18'0'0,"-9"20"0"16,-11 28 0-16,-7 18 0 16,-3 10 0-16,3-6 0 31,8-6 0-31,7-14 0 15</inkml:trace>
  <inkml:trace contextRef="#ctx0" brushRef="#br0" timeOffset="81222.31">29015 10817 200 0,'0'0'0'16,"0"0"0"-16,-4 18 0 15,-2 20 0 1,-4 22 0-16,2 14 0 16,-2 5 0-1,2 3 0-15,3-8 0 16,3-4 0 0,4-9 0-16,5-11 0 15,0-11 0 1,4-10 0-16,0-10 0 15,1-10 0 1,5-13 0-16,9-18 0 16,10-23 0-1,8-19 0 1,8-11 0-16,1-6 0 16,3 4 0-16,3 8 0 31,-2 9 0-31,-5 10 0 15,-11 11 0-15,-5 9 0 16</inkml:trace>
  <inkml:trace contextRef="#ctx0" brushRef="#br0" timeOffset="81750.36">29680 11243 200 0,'21'-14'0'0,"8"-12"0"16,-2-9 0-16,-10-7 0 15,-13 2 0 1,-10 2 0-1,-13 12 0-15,-9 12 0 0,-13 20 0 32,-9 27 0-32,-5 28 0 15,1 11 0 1,9-2 0-16,14-10 0 16,15-13 0-16,13-13 0 15,15-15 0 1,14-18 0-1,10-15 0-15,9-16 0 16,6-9 0 0,-1-8 0-1,-4 1 0-15,-6 10 0 16,-9 14 0-16,-8 17 0 16,-5 18 0-1,-5 18 0-15,-3 12 0 16,-3 0 0-1,5-1 0-15,2-4 0 16,4-8 0 0,6-9 0-16,6-15 0 15</inkml:trace>
  <inkml:trace contextRef="#ctx0" brushRef="#br0" timeOffset="82095.5">30193 11294 200 0,'-2'23'0'0,"-1"6"0"16,1-4 0-1,1-10 0-15,1-15 0 16,0 0 0-1,-4 3 0-15,-3-21 0 16,1-20 0 0,1-23 0-16,9-18 0 15,12-9 0 1,12 2 0-16,18 2 0 16,23 7 0-1,22 7 0-15,15 10 0 16,2 9 0-1,-11 8 0-15</inkml:trace>
  <inkml:trace contextRef="#ctx0" brushRef="#br0" timeOffset="82713.82">31598 9957 200 0,'-19'21'0'0,"-16"20"0"15,-11 19 0-15,-7 9 0 16,5-2 0-1,9-11 0-15,12-23 0 16</inkml:trace>
  <inkml:trace contextRef="#ctx0" brushRef="#br0" timeOffset="82969.39">31758 9922 200 0,'-25'40'0'15,"-17"27"0"-15,-13 15 0 16,-5 4 0-1,6-5 0-15,7-10 0 16,13-11 0 0</inkml:trace>
  <inkml:trace contextRef="#ctx0" brushRef="#br0" timeOffset="83438.07">31557 10944 200 0,'0'0'0'15,"0"0"0"-15,-17 0 0 16</inkml:trace>
  <inkml:trace contextRef="#ctx0" brushRef="#br0" timeOffset="83912.01">31573 11294 200 0,'33'18'0'0,"14"11"0"15,-8 9 0-15,-14 6 0 16,-16 6 0 0,-17 7 0-1,-16 5 0-15,-16 4 0 16,-10 4 0-16,-6-8 0 16</inkml:trace>
  <inkml:trace contextRef="#ctx0" brushRef="#br0" timeOffset="85587.59">27703 9317 200 0,'0'18'0'31,"1"9"0"-31,4 10 0 16,4 5 0-1,2 5 0 1,-1 1 0-16,-4 1 0 16,-2 3 0-16,0-1 0 15,0-3 0 1,4-4 0-16,3-7 0 15,1-7 0 1,-2-7 0-16,-5-7 0 16,-2-6 0-1,-3-10 0-15,0 0 0 16,0 0 0 0,0 0 0-16,6 2 0 15,4-13 0 1,4-9 0-16,7-14 0 15,6-18 0 1,18-25 0-16,28-34 0 16,41-57 0-16,48-48 0 15,75-32 0 1,136-96 0 0,75-27 0-1,26 24 0-15,10 69 0 16,-4 57 0-1,-24 45 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08T14:51:56.9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5660 12368 200 0,'0'0'0'0,"0"0"0"16,15-3 0-16,9 1 0 15,2 3 0 1,4 1 0-16,0 0 0 16,8 1 0-1,7-1 0-15,4-2 0 16,0-2 0 0,8-2 0-16,3 0 0 15,4-1 0 1,3-2 0-16,3 0 0 15,8-1 0 1,1-3 0-16,8 2 0 16,3-2 0-1,6-1 0-15,5-2 0 16,3 1 0 0,5 2 0-16,7-2 0 15,2 4 0 1,5 0 0-16,3 3 0 15,6 0 0 1,7 1 0-16,1 5 0 16,8-1 0-1,5 1 0-15,7-5 0 16,6 4 0 0,4-3 0-16,5-3 0 15,8 7 0 1,4 4 0-16,9-3 0 15,12 2 0 1,7 2 0-16,6 2 0 16,11 2 0-1,5-1 0 1,5 2 0 0,7 2 0-16,1-1 0 15,-1 1 0-15,-2-2 0 16,4 4 0-1,1 3 0-15,-2 3 0 16,-3-4 0 0,-15 3 0-16,-22 3 0 15,-32-8 0-15</inkml:trace>
  <inkml:trace contextRef="#ctx0" brushRef="#br0" timeOffset="26331.6">4600 13560 200 0,'0'0'0'0,"0"0"0"15,0 0 0 1,0 0 0-16,0 0 0 0,0 0 0 16,0 0 0-1,0 0 0 1,0 0 0-16,0 0 0 16,17-4 0-1,17 0 0-15,14 0 0 16,8-1 0-16,13 1 0 15,12 0 0 1,9 0 0 0,9 0 0-16,10-1 0 15,8-1 0 1,9 2 0-16,6-3 0 16,7 1 0-1,-3 0 0-15,-12-1 0 16,-20 0 0-16,-16 0 0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08T14:53:31.9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26390 10962 200 0,'11'-16'0'0,"9"-8"0"15,3 3 0 1,7 0 0-16,7 8 0 15,12 1 0 1,14 6 0-16,15 3 0 16,16 1 0-16,13 2 0 15,7 0 0 1,7 5 0-16,0 0 0 16,-4 9 0-1,-11 1 0-15</inkml:trace>
  <inkml:trace contextRef="#ctx0" brushRef="#br0" timeOffset="819.24">30151 11252 200 0,'123'-27'0'15,"68"-11"0"-15,37 4 0 16,24 9 0-1,13 14 0-15,9 16 0 16,-1 15 0 0,-14 13 0-16,-20 5 0 15</inkml:trace>
  <inkml:trace contextRef="#ctx0" brushRef="#br0" timeOffset="3425.37">20855 14686 200 0,'0'0'0'0,"14"0"0"15,15-3 0 1,11-3 0-16,17-3 0 15,18-4 0-15,22-8 0 16,27-5 0 0,25-7 0-1,29-8 0-15,30-3 0 16,29 2 0-16,25 2 0 16,26 8 0-1,22 6 0-15,17 6 0 31,17 12 0-31,15 5 0 16,9 10 0 0,12 8 0-16,11 12 0 15,9 10 0 1,13 9 0 0,3 5 0-16,-4 9 0 0,-7 8 0 15,-23 2 0 1,-37-2 0-1,-53-18 0-15,-61-26 0 16,-61-24 0 0</inkml:trace>
  <inkml:trace contextRef="#ctx0" brushRef="#br0" timeOffset="8670.65">20367 18231 200 0,'31'10'0'16,"16"3"0"-16,0-4 0 16,-2-3 0-16,-2-3 0 15,3-3 0-15,4-3 0 31,10-4 0-31,14-4 0 16,14 0 0 0,11 0 0-16,17 1 0 15,11-1 0 1,13 6 0-16,9 1 0 16,12-2 0-1,14 3 0-15,5 0 0 0,6 3 0 16,7-3 0-1,6 0 0-15,5-8 0 16,10-2 0 0,8-2 0-16,8-3 0 15,8-1 0 1,5 1 0 0,13 3 0-1,12-5 0-15,14 4 0 16,12 6 0-1,7 5 0-15,8 3 0 16,4 17 0 0,-3 7 0-16,4 16 0 15,0 6 0 1,-14 7 0-16,-8 7 0 16,-11 4 0-1,-18-2 0-15,-24-10 0 16,-29-10 0-1,-39-12 0-15,-30-13 0 16,-23-8 0 0,-17-7 0-16</inkml:trace>
  <inkml:trace contextRef="#ctx0" brushRef="#br0" timeOffset="40156.69">4062 17898 200 0,'13'2'0'16,"13"-1"0"-16,10-3 0 16,8-2 0-16,5-2 0 15,6 0 0 1,5-4 0-1,7-3 0-15,7 0 0 16,5-3 0 0,9-1 0-16,8 2 0 15,8 3 0-15,16 2 0 16,26 4 0 0,63 12 0-1,28 7 0 1,12 7 0-16,-7 8 0 15,-11 3 0 1</inkml:trace>
  <inkml:trace contextRef="#ctx0" brushRef="#br0" timeOffset="41394.75">10313 17626 200 0,'0'0'0'0,"0"0"0"16,0 0 0-16,0 0 0 15,0 0 0 1,0 0 0-16,15-6 0 16,14-5 0-16,10 0 0 15,8 1 0 1,12-1 0-1,11 4 0-15,15 1 0 16,13 1 0-16,20-2 0 16,24 3 0-1,27 3 0-15,29-2 0 16,26-3 0 0,28 4 0-16,18 3 0 15,10-8 0 1,-22-6 0-16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08T14:56:50.3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571 13654 200 0,'17'33'0'0,"15"24"0"0,12 13 0 32,5 14 0-32,7 12 0 15,-1 9 0 1,1 8 0-16,5 4 0 0,-2-1 0 15,2-6 0 1,-3-10 0-16,-6-14 0 16,-8-12 0-1,-10-16 0-15,-18-20 0 32,-12-20 0-32</inkml:trace>
  <inkml:trace contextRef="#ctx0" brushRef="#br0" timeOffset="334.75">376 14873 200 0,'10'-26'0'15,"17"-26"0"-15,18-16 0 16,23-15 0 0,22-13 0-16,19-9 0 15,14-3 0 1,12 0 0-1,4 4 0-15,-2 10 0 16,-6 12 0 0,-9 9 0-16,-10 8 0 15</inkml:trace>
  <inkml:trace contextRef="#ctx0" brushRef="#br0" timeOffset="604.41">1371 14268 200 0,'34'-15'0'16,"31"-12"0"-16,19-4 0 16,8 0 0-16,3 5 0 15,-2-1 0-15,-7-2 0 16</inkml:trace>
  <inkml:trace contextRef="#ctx0" brushRef="#br0" timeOffset="861.94">1512 14533 200 0,'22'0'0'0,"26"-3"0"16,25-5 0-16,19-2 0 31,12-7 0-31,9 2 0 0,-1-3 0 16,3-9 0 0</inkml:trace>
  <inkml:trace contextRef="#ctx0" brushRef="#br0" timeOffset="1465.35">2741 13902 200 0,'-4'-12'0'0,"-3"-1"0"16,-2 6 0-1,-4 6 0-15,-3 9 0 16,-4 8 0 0,0 8 0-16,-2 7 0 15,-1 10 0 1,-2 10 0-16,-2 10 0 15,-3 6 0 1,1-6 0-16,4-8 0 16,8-12 0-1,2-10 0-15,6-12 0 16,5-8 0 0,4-11 0-16,0 0 0 15,6-8 0-15,19-13 0 16,22-11 0-1,20-3 0-15,12 6 0 16,6 10 0 0,0 11 0-16,-4 8 0 15,-9 11 0 1,-13 8 0-16,-10 9 0 16,-16 7 0-1,-17 7 0 1,-18 3 0-16,-19 1 0 15,-19-2 0 1,-21-2 0-16,-14-5 0 16,-9-9 0-16,-3-7 0 15,4-17 0 1</inkml:trace>
  <inkml:trace contextRef="#ctx0" brushRef="#br0" timeOffset="1812.67">2581 13936 200 0,'15'-10'0'0,"25"-7"0"16,23-1 0 0,22-2 0-16,25 0 0 15,18-2 0-15,14 2 0 16,-1 4 0-1,0 0 0-15,-17 4 0 16,-17-5 0 0</inkml:trace>
  <inkml:trace contextRef="#ctx0" brushRef="#br0" timeOffset="2218.27">3785 14166 200 0,'0'0'0'0,"0"0"0"15,0 0 0-15</inkml:trace>
  <inkml:trace contextRef="#ctx0" brushRef="#br0" timeOffset="2433.53">3700 14626 200 0,'0'0'0'0,"0"0"0"16</inkml:trace>
  <inkml:trace contextRef="#ctx0" brushRef="#br0" timeOffset="3737.25">3708 14558 200 0,'0'0'0'0,"0"0"0"0,0 0 0 15,0 0 0 1,0 0 0-16,0 0 0 16,0 0 0-1,0 0 0-15,0 0 0 16,0 0 0-16,0 0 0 15,0 0 0 1,0 0 0-16,0 0 0 16,0 0 0-1,9 15 0 1,6 7 0-16,8 3 0 16,3 0 0-1,2 0 0-15,2 3 0 16,1 3 0-1,-1 4 0 1,-4-2 0-16,-2 3 0 16,-11 6 0-1,-16 9 0-15,-20 0 0 16,-17-1 0 0</inkml:trace>
  <inkml:trace contextRef="#ctx0" brushRef="#br0" timeOffset="5452.98">8663 17012 200 0,'87'-3'0'0,"44"-2"0"16,11-1 0 0,-9 2 0-16,-12 0 0 15,-14 0 0-15,-13 0 0 31,-18-2 0-31,-14 2 0 16,-19-4 0-16,-24-2 0 16</inkml:trace>
  <inkml:trace contextRef="#ctx0" brushRef="#br0" timeOffset="5663.15">8807 17217 200 0,'0'0'0'0,"19"8"0"16,25 1 0 0,24-5 0-16,23-8 0 15,15-4 0 1,5-7 0-16,1-7 0 15</inkml:trace>
  <inkml:trace contextRef="#ctx0" brushRef="#br0" timeOffset="6377.19">10691 16373 200 0,'0'-17'0'0,"-2"-5"0"15,-4 5 0-15,-2 8 0 16,-4 7 0-16,1 7 0 16,-2 5 0-1,0 8 0-15,-1 5 0 16,-4 11 0 0,-1 7 0-16,0 5 0 31,-1 4 0-31,-4 6 0 0,1 4 0 15,-6 2 0 1,-1-3 0-16,2-2 0 16,6-7 0-1,3-4 0 1,3-11 0-16,7-7 0 16,6-10 0-1,5-3 0-15,10-5 0 16,15-9 0-16,20-10 0 15,26-8 0-15,24-1 0 16,17 1 0 0,19 3 0-16,5 10 0 15,1 12 0 1,-10 13 0-16,-15 12 0 16,-24 14 0-1,-31 8 0-15,-34 5 0 16,-34 3 0-16,-35 1 0 31,-32-4 0-31,-27-6 0 16,-20-6 0-1,-10-10 0-15,1-12 0 16,12-14 0 0,22-19 0-16</inkml:trace>
  <inkml:trace contextRef="#ctx0" brushRef="#br0" timeOffset="6760.03">10607 16330 200 0,'0'0'0'0,"0"0"0"16,0 0 0-1,0 0 0-15,26-12 0 16,29-5 0-1,24-3 0-15,23-2 0 16,24-1 0 0,15 5 0-16,4 5 0 15,5 6 0 1,-8 5 0-16,-13 3 0 16,-11-2 0-16</inkml:trace>
  <inkml:trace contextRef="#ctx0" brushRef="#br0" timeOffset="7412.28">12609 17037 200 0,'29'3'0'0,"16"-2"0"0,5-6 0 15,-1-9 0-15,-8-10 0 16,-7-10 0 0,-6-11 0-16,-11-12 0 31,-12-8 0-31,-12-3 0 15,-14 0 0-15,-14 3 0 16,-18 4 0 0,-19 9 0-1,-18 11 0-15,-23 16 0 16,-12 23 0-16,-8 26 0 16,-2 35 0-1,-3 27 0 1,6 25 0-16,13 11 0 15,30-2 0 1,35-12 0-16,39-13 0 16,40-12 0-1,40-11 0-15,39-15 0 16,30-9 0 0,24-10 0-16,9-11 0 15,-2-8 0 1,-11-14 0-16,-15-14 0 15,-26-19 0 1,-21-17 0-16,-26-22 0 16,-22-22 0-1,-23-18 0-15,-21-12 0 16,-19-5 0 0,-18 2 0-16,-14 8 0 15,-14 10 0 1,-11 7 0-16</inkml:trace>
  <inkml:trace contextRef="#ctx0" brushRef="#br0" timeOffset="18929.15">17094 11882 200 0,'-4'33'0'0,"-1"30"0"16,2 21 0-1,4 8 0-15,2 1 0 16,1-4 0-16,1-6 0 16,3-5 0-1,0-4 0-15,4-6 0 31,-2-11 0-31,-3-21 0 16</inkml:trace>
  <inkml:trace contextRef="#ctx0" brushRef="#br0" timeOffset="19207">17380 11720 200 0,'3'40'0'0,"-3"36"0"15,3 30 0 1,9 14 0-16,2 5 0 15,3-6 0 1,3-9 0-16,5-5 0 16,4-15 0-1</inkml:trace>
  <inkml:trace contextRef="#ctx0" brushRef="#br0" timeOffset="19793.16">17389 13408 200 0,'0'0'0'15,"16"-7"0"1,33-3 0 0,38-4 0-16,32-8 0 15,28-7 0-15,22-5 0 16,18-7 0 0,10-5 0-16,9 2 0 15,-7-2 0 1,-13 4 0-16,-17 4 0 15,-30 4 0 1</inkml:trace>
  <inkml:trace contextRef="#ctx0" brushRef="#br0" timeOffset="20292.3">18188 13221 200 0,'16'4'0'15,"13"8"0"1,10 13 0-16,7 17 0 15,1 15 0 1,-1 15 0-16,-2 12 0 16,-6 10 0-1,-2 10 0-15,-7 8 0 16,-6 8 0 0,-6 1 0-16,-5-3 0 15,-6-7 0 1,-9-12 0-1,-5-17 0-15,-9-16 0 16,-9-15 0-16,-15-12 0 16,-15-12 0-1,-18-15 0-15,-13-12 0 16,-2-14 0 0,4-11 0-16,7-10 0 15,15-8 0 1,19-6 0-16,23-4 0 15</inkml:trace>
  <inkml:trace contextRef="#ctx0" brushRef="#br0" timeOffset="20840.3">19703 14345 200 0,'8'-12'0'15,"0"-12"0"-15,-7-6 0 16,-7-5 0-16,-12-4 0 15,-17-1 0 1,-16 0 0-16,-21 1 0 16,-13 8 0-1,-9 15 0-15,-4 16 0 16,13 16 0 0,10 26 0-16,16 20 0 15,15 15 0 1,18 4 0-16,23-5 0 15,24-10 0 1,20-13 0-16,22-19 0 16,16-16 0-1,8-17 0-15,5-15 0 16,3-16 0 0,-5-12 0-16,-10-10 0 15,-19-8 0 1,-16-8 0-16,-19-5 0 15,-18-3 0 1,-19 3 0 0,-14-2 0-16,-8 16 0 15</inkml:trace>
  <inkml:trace contextRef="#ctx0" brushRef="#br0" timeOffset="21407.12">19821 13400 200 0,'11'33'0'16,"9"36"0"-16,6 30 0 31,-3 18 0-31,0 3 0 16,-1-4 0-16,-3-6 0 16,-2-10 0-16,-3-8 0 15,-1-15 0 1,-7-17 0-16,-3-19 0 31,-2-15 0-31,0-11 0 0,-1-15 0 16,-5-11 0-1,5-29 0-15,13-22 0 16,17-11 0 0,17 6 0-16,14 13 0 31,12 11 0-31,6 16 0 15,0 20 0-15,-2 27 0 16,-14 27 0-16,-13 22 0 16,-8 17 0-1,-14 0 0-15,-7-8 0 32,-1-12 0-17,-1-10 0-15,-4-16 0 16,2-22 0-16</inkml:trace>
  <inkml:trace contextRef="#ctx0" brushRef="#br0" timeOffset="21892.02">20947 14200 200 0,'11'75'0'16,"2"30"0"-16,1-8 0 16,-3-23 0-1,-2-24 0-15,-3-18 0 16,-1-14 0-1,-1-8 0-15,-4-10 0 16,-3-10 0 0,-1-25 0-16,0-19 0 15,8-21 0 1,12-7 0-16,12 10 0 16,13 13 0-1,9 17 0-15,10 14 0 16,10 19 0-1,5 25 0-15,2 24 0 16,-4 26 0 0,-10 15 0-16,-11 2 0 15,-15-5 0 1,-7-8 0 0,-5-9 0-16,-1-8 0 15,-6-17 0 1</inkml:trace>
  <inkml:trace contextRef="#ctx0" brushRef="#br0" timeOffset="22626.25">23716 13714 200 0,'-14'-13'0'0,"-4"-1"0"0,4 4 0 15,4 10 0 1,4 13 0-16,4 14 0 16,4 21 0-16,6 25 0 15,2 28 0 1,2 19 0-16,1 7 0 31,4-3 0-31,0-10 0 0,-3-14 0 16,0-16 0-1,1-12 0 1,-8-16 0 0,-6-20 0-16</inkml:trace>
  <inkml:trace contextRef="#ctx0" brushRef="#br0" timeOffset="23073.23">23378 13629 200 0,'58'-10'0'0,"47"-3"0"16,31 2 0 0,18 10 0-16,13 7 0 15,11 11 0-15,-1 11 0 16,-13 8 0-1,-16 10 0-15,-25 7 0 16,-31 6 0 0,-31 6 0-16,-34 6 0 15,-43 6 0 1,-38 8 0-16,-33-1 0 16,-27 0 0-1,-18-1 0-15,-8-1 0 16,3-1 0-1,7-9 0-15,15-9 0 16,16-12 0 0,22-19 0-1</inkml:trace>
  <inkml:trace contextRef="#ctx0" brushRef="#br0" timeOffset="23674.52">25600 14754 200 0,'-11'-47'0'16,"-18"-21"0"-16,-15-2 0 16,-22 6 0-1,-16 11 0 1,-16 15 0-16,-15 16 0 0,-5 18 0 31,-1 23 0-31,7 22 0 16,17 23 0-16,30 13 0 15,31-1 0 1,41-8 0-16,45-17 0 16,35-24 0-16,28-19 0 15,17-13 0 1,14-16 0-16,-1-14 0 15,-7-9 0 17,-15-8 0-32,-20-7 0 15,-26-5 0 1,-31 0 0-16,-32-2 0 16,-31 4 0-1,-27 5 0 1,-23 9 0-16,-14 13 0 15,-7 9 0-15</inkml:trace>
  <inkml:trace contextRef="#ctx0" brushRef="#br0" timeOffset="24275.07">26004 14659 200 0,'16'10'0'15,"14"-2"0"-15,15-13 0 32,18-16 0-32,11-8 0 15,5-8 0-15,-3-4 0 16,-7-2 0-16,-12 1 0 15,-19 1 0 1,-19 0 0 0,-24 2 0-1,-23 9 0-15,-22 16 0 16,-22 19 0-16,-16 25 0 16,-8 27 0-1,-1 27 0-15,12 19 0 16,17 6 0-1,30-9 0-15,36-18 0 16,36-14 0 0,38-25 0-16,32-16 0 15,38-18 0 1,24-16 0-16,17-13 0 16,1-10 0-16,-21-14 0 15,-19-4 0 1</inkml:trace>
  <inkml:trace contextRef="#ctx0" brushRef="#br0" timeOffset="24756.81">27669 13221 200 0,'-12'30'0'0,"-11"27"0"15,-7 18 0 1,-8 11 0-16,1-2 0 0,7-10 0 16,8-19 0-1</inkml:trace>
  <inkml:trace contextRef="#ctx0" brushRef="#br0" timeOffset="25008.91">27905 13127 200 0,'-10'38'0'16,"-12"30"0"-16,-19 25 0 15,-14 19 0 1,-1 7 0-16,4-2 0 16,8-17 0-1</inkml:trace>
  <inkml:trace contextRef="#ctx0" brushRef="#br0" timeOffset="49863.67">21613 17813 200 0,'0'0'0'16,"0"0"0"-1,0 0 0-15,0 0 0 16,0 0 0-16,0 0 0 15,0 0 0 1,0 0 0-16,13-1 0 16,7-4 0-1,3-3 0-15,-1-1 0 16,-5-1 0 0,-6 4 0-16,-4 2 0 15,-1 0 0-15,-5-3 0 16,-9-1 0-1,-3-2 0-15,-4 2 0 16,-5-1 0 15,-3 7 0-31,0 2 0 0,-1 8 0 16,-1 4 0-16,4 4 0 16,7 2 0-16,12 0 0 15,9 1 0 1,7-3 0-16,8 0 0 15,5-3 0 1,5-4 0 0,-1-4 0-16,-3-5 0 15,-7-3 0 1,-5-4 0-16,-6 3 0 16,-10 4 0-16,0-6 0 31,-9 0 0-31,-5 1 0 15,-6 1 0 1,0 4 0-16,0 3 0 16,-2 3 0-16,3 6 0 15,5 4 0 1,7 5 0-16,12-1 0 16</inkml:trace>
  <inkml:trace contextRef="#ctx0" brushRef="#br0" timeOffset="51989.02">30471 17754 200 0,'0'0'0'15,"0"0"0"-15,0 0 0 16,0 0 0-16,0 0 0 16,13 8 0-1,3 1 0-15,0-4 0 0,-3-2 0 16,0-3 0 0,-1-3 0-1,-3-4 0-15,-2 0 0 16,-1 0 0-1,-4-1 0-15,-3-1 0 16,-6 1 0 0,-11 4 0-1,-9 2 0-15,-5 9 0 16,-5 7 0 0,5 3 0-16,8 1 0 0,13-3 0 31,11-2 0-31,8-2 0 15,9 0 0-15,9-1 0 16,2-4 0 0,-1-1 0-1,-2-4 0-15,-6-1 0 16,-9-3 0 0,-10 3 0-16,3-9 0 15,-8-1 0 1,-8 0 0-16,1 3 0 15,-2 1 0-15,0 1 0 16,5 4 0 0,9 1 0-16,0 0 0 15,0 0 0-15,7 1 0 16,16-2 0 0</inkml:trace>
  <inkml:trace contextRef="#ctx0" brushRef="#br0" timeOffset="54505.84">23430 9753 200 0,'75'0'0'0,"50"-2"0"16,33 0 0 0,20-1 0-16,57-2 0 15,18-4 0 48,-1 2 0-63,-12 0 0 0,-23 7 0 0,-27-1 0 0,-35-12 0 0</inkml:trace>
  <inkml:trace contextRef="#ctx0" brushRef="#br0" timeOffset="54875.5">24766 9735 200 0,'0'0'0'0,"0"0"0"16,17 1 0-1,14 10 0-15,5 13 0 16,1 17 0-16,-2 16 0 16,-1 16 0-1,-1 10 0 1,-2 9 0-16,-2-2 0 16,-3 1 0-16,-3-1 0 15,-10-7 0 1,-8-10 0-1,-15-8 0-15,-19-9 0 16,-21-7 0 0,-27-6 0-16,-15-11 0 15,-11-11 0 1,-5-12 0 0,5-13 0-1</inkml:trace>
  <inkml:trace contextRef="#ctx0" brushRef="#br0" timeOffset="55407.47">25777 10578 200 0,'-13'-28'0'15,"-18"-13"0"-15,-13 3 0 16,-11 11 0-16,-11 18 0 16,-6 21 0-1,3 19 0 1,7 19 0-16,16 9 0 16,22 3 0-16,24-5 0 15,21-11 0 1,21-14 0-1,17-17 0-15,13-17 0 16,8-15 0 0,0-11 0-16,-8-10 0 15,-14-10 0 1,-18-9 0-16,-17-1 0 16,-16 6 0-1,-16 7 0-15,-12 13 0 16,-10 9 0-1</inkml:trace>
  <inkml:trace contextRef="#ctx0" brushRef="#br0" timeOffset="55905.14">25877 9939 200 0,'16'65'0'0,"-1"41"0"15,-1 13 0-15,-4-5 0 16,-4-17 0-1,-2-19 0 1,-3-20 0-16,1-15 0 16,-1-15 0-16,1-11 0 15,-2-17 0-15,0 0 0 16,7-6 0 0,12-25 0-16,14-18 0 15,10-3 0 1,3 6 0-16,3 12 0 15,-5 13 0 1,-4 17 0 0,-6 19 0-16,-5 21 0 15,-7 17 0-15,-3 6 0 32,-1-4 0-32,-3-10 0 15,1-10 0 1,0-11 0-16</inkml:trace>
  <inkml:trace contextRef="#ctx0" brushRef="#br0" timeOffset="56111.24">26499 10476 200 0,'11'31'0'0,"-4"22"0"15,-7 12 0 1,-5 4 0-16,0-2 0 16,2-7 0-1,2-11 0-15,3-8 0 16,1-10 0 0</inkml:trace>
  <inkml:trace contextRef="#ctx0" brushRef="#br0" timeOffset="56538.94">26684 9778 200 0,'6'30'0'15,"1"27"0"-15,0 29 0 16,-6 21 0 0,1 11 0-16,1 9 0 15,1 0 0 1,6-6 0-16,3-10 0 16,6-8 0-1,4-12 0-15,-6-12 0 16,-5-13 0-1,-8-15 0-15</inkml:trace>
  <inkml:trace contextRef="#ctx0" brushRef="#br0" timeOffset="57027.44">26618 9769 200 0,'79'-33'0'0,"52"-2"0"15,21 13 0 1,13 22 0-16,3 23 0 16,-5 24 0-16,-13 17 0 15,-22 15 0 1,-27 12 0 0,-29 8 0-16,-34 4 0 15,-33-2 0 1,-35-1 0-16,-30-10 0 15,-31-1 0-15,-24-5 0 16,-14-5 0 0,-9-2 0-1,7-7 0-15,15-4 0 16,15-6 0 0,18-6 0-16,15-10 0 15,20-13 0 1</inkml:trace>
  <inkml:trace contextRef="#ctx0" brushRef="#br0" timeOffset="57977.86">26324 10501 200 0,'0'0'0'16,"0"0"0"-16,0 0 0 16,0 0 0-1,0 0 0-15,4 20 0 16,2 13 0-1,0 8 0-15,3-2 0 16,-3-4 0 0,-2-7 0-16,0-6 0 15,-1-4 0 1,-1-5 0-16,-2-13 0 16,0 0 0-1,0 0 0-15,3 1 0 16,5-10 0-1,4-12 0-15,5-9 0 16,3-3 0-16,2 5 0 16,1 6 0-1,-4 5 0-15,1 7 0 16,-4 5 0 0,0 6 0-16,-1 11 0 15,1 9 0 1,0 9 0-16,-1 12 0 15,-5 6 0 1,-3 2 0-16,-2-2 0 16,-1-2 0-1,1-5 0-15</inkml:trace>
  <inkml:trace contextRef="#ctx0" brushRef="#br0" timeOffset="59007.8">28504 10681 200 0,'-84'-48'0'0,"-38"-1"0"16,-10 25 0-16,10 31 0 16,16 27 0-1,18 16 0-15,22 10 0 16,25-1 0 0,24-3 0-1,26-9 0-15,26-9 0 16,26-14 0-16,21-15 0 15,13-10 0 1,3-12 0-16,-4-8 0 16,-9-10 0-1,-11-11 0-15,-14-6 0 16,-15-5 0 0,-19 0 0-1,-18 1 0 1</inkml:trace>
  <inkml:trace contextRef="#ctx0" brushRef="#br0" timeOffset="59525.05">28763 10919 200 0,'41'-10'0'0,"20"-13"0"0,3-12 0 16,-1-10 0-1,-5-8 0-15,-7-4 0 16,-14 3 0-16,-11 3 0 16,-14 9 0-1,-16 8 0-15,-21 16 0 16,-17 14 0 0,-16 22 0-16,-13 19 0 31,-3 23 0-16,5 10 0-15,13 2 0 0,20-12 0 32,23-12 0-32,24-11 0 15,28-10 0-15,32-12 0 16,26-18 0 0,23-10 0-1,15-19 0-15,1-22 0 16</inkml:trace>
  <inkml:trace contextRef="#ctx0" brushRef="#br0" timeOffset="59805.15">29915 9419 200 0,'-6'31'0'15,"-6"18"0"-15,-6 8 0 16,-5 1 0-1,-1-5 0-15,1-10 0 16</inkml:trace>
  <inkml:trace contextRef="#ctx0" brushRef="#br0" timeOffset="60042.55">30329 9351 200 0,'0'41'0'0,"-14"25"0"16,-17 19 0-1,-18 8 0-15,-17 2 0 16,-7-14 0-1</inkml:trace>
  <inkml:trace contextRef="#ctx0" brushRef="#br0" timeOffset="60597.72">22639 9556 200 0,'-6'62'0'16,"2"26"0"-16,9-2 0 16,2-18 0-1,5-21 0-15</inkml:trace>
  <inkml:trace contextRef="#ctx0" brushRef="#br0" timeOffset="60803.93">22723 9429 200 0,'-2'33'0'0,"3"33"0"15,-1 27 0 1,-2 17 0-1,5 6 0-15,0-7 0 16</inkml:trace>
  <inkml:trace contextRef="#ctx0" brushRef="#br0" timeOffset="70311.49">21402 10374 200 0,'16'-6'0'16,"15"-2"0"-16,8 1 0 16,7 3 0-1,9 4 0-15,13 2 0 16,16 0 0 0,19 0 0-16,21 0 0 15,26-4 0 1,29-4 0-16,27-3 0 15,29 0 0 1,34-7 0-16,35-6 0 16,43 0 0-1,49-5 0-15,54 1 0 16,58 1 0 0,52 10 0-16,46 17 0 15,37 25 0 1,21 32 0-16,7 29 0 15,-10 29 0 1,-37 24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08T13:26:58.2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 13118 200 0,'0'0'0'0,"0"0"0"0,0 0 0 15,0 0 0-15,0 0 0 16,0 0 0-1,17 0 0-15,12 0 0 16,0 3 0 0,2-1 0-1,0 1 0-15,4-2 0 16,-1-1 0-16,4 0 0 16,4 0 0-1,-2 0 0-15,3-1 0 16,2 1 0-1,0-1 0 1,2-1 0-16,2 2 0 16,3 3 0-16,-2-2 0 15,1 1 0 1,0-1 0 0,0-1 0-16,-1 0 0 0,3 0 0 15,-2 0 0 1,1 2 0-16,-3 2 0 15,-2-1 0 1,2 2 0-16,1 0 0 16,-2 3 0-1,0 0 0 1,-1-2 0-16,3 2 0 16,-1 0 0-1,3-2 0-15,-2 1 0 16,-2 0 0-1,2 1 0-15,-2 0 0 16,2 1 0 0,3-1 0-16,-2 0 0 15,3 1 0 1,2-2 0-16,-2-2 0 16,2 1 0-16,-2 1 0 15,0-5 0 1,4 1 0-16,2 0 0 15,-2 0 0 1,1 0 0-16,1-2 0 16,1-1 0-1,1 0 0-15,-1 0 0 16,1-1 0 0,-1-1 0-16,0 1 0 15,3 0 0 1,0-2 0-16,-2 0 0 15,6 1 0 1,0 0 0-16,2-1 0 16,0 0 0-1,-2 3 0-15,3 0 0 16,0 2 0 0,-2-2 0-16,1 0 0 15,1 0 0 1,0 0 0-16,3 0 0 15,0 0 0 1,0 1 0-16,-2-1 0 16,3 3 0-16,0-2 0 15,0 0 0 1,2 2 0 0,4-3 0-16,0 0 0 15,-1 0 0 1,3 0 0-16,-5 0 0 15,4 0 0-15,1 0 0 16,1 0 0 0,2 0 0-1,0 4 0-15,-1-1 0 16,-2 0 0 0,5 0 0-16,1 1 0 15,-2-1 0-15,2-1 0 16,-2 3 0-1,-1-5 0-15,-4 2 0 16,1 1 0 0,3 1 0-1,-3 2 0-15,1-1 0 16,-2 0 0 0,2-1 0-1,3 0 0-15,1 2 0 0,2-1 0 16,1-2 0-1,1 0 0 1,0-1 0-16,3 2 0 16,0-1 0-16,0 0 0 31,3 0 0-31,2 0 0 16,-3-3 0-1,-1 2 0-15,0 1 0 16,2 0 0-16,1-2 0 31,2-1 0-31,1 2 0 16,-3 1 0-1,-2 1 0-15,0 0 0 16,0-1 0-16,-2-2 0 16,3-1 0-1,-2 0 0-15,3-1 0 16,5 1 0-1,-3-2 0-15,0 1 0 16,4 1 0 0,-3-2 0-16,1 2 0 15,3 0 0 1,1 0 0 0,1 2 0-16,-2 1 0 15,2-2 0 1,-1-1 0-16,1 2 0 15,0 1 0-15,-1 1 0 16,-2 0 0 0,0 0 0-16,3 0 0 15,-4-1 0 1,4-2 0 0,-1 1 0-16,1-1 0 15,-2-1 0 1,2 0 0-16,2 0 0 15,1 0 0 1,-2 0 0-16,3-2 0 16,2-1 0-1,-1 2 0-15,1-3 0 16,-1 1 0 0,0-1 0-16,4-1 0 15,-2-1 0 1,3 0 0-1,2 0 0-15,3 2 0 16,4-2 0-16,1 2 0 16,2 0 0-1,4 0 0-15,4 1 0 16,4 1 0 0,1-2 0-1,8 0 0-15,1-2 0 16,7-1 0-16,6 2 0 15,10 1 0 1,5 1 0-16,6 6 0 16,-2 4 0-1,0 5 0-15,-1 8 0 16,-5 6 0 0,-7-4 0-16,-3-4 0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08T14:59:17.1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3549 9625 200 0,'18'2'0'0,"21"0"0"15,15 5 0-15,14 0 0 16,16 3 0 0,15 0 0-16,14-2 0 15,7 1 0 1,-1-3 0-16,-5 0 0 16,-9 3 0-1,-18-4 0-15</inkml:trace>
  <inkml:trace contextRef="#ctx0" brushRef="#br0" timeOffset="653.52">5121 9769 200 0,'11'-6'0'0,"13"-7"0"15,19-1 0-15,19 0 0 16,21 2 0 0,23 4 0-16,23 0 0 15,17 4 0 1,13 10 0-16,2 6 0 15,-5 0 0 1</inkml:trace>
  <inkml:trace contextRef="#ctx0" brushRef="#br0" timeOffset="14950.23">3506 13279 200 0,'0'0'0'0,"0"0"0"16,0 0 0 0,0 0 0-1,0 0 0 1,0 0 0-16,0 0 0 0,0 0 0 15,0 0 0 1,12-6 0-16,8-5 0 0,5 3 0 16,2 2 0-16,5 2 0 15,3 1 0 1,6 2 0-16,8 1 0 31,8 0 0-15,7 0 0-16,12-1 0 0,11-2 0 31,11 1 0-31,10-1 0 16,18-2 0-1,10 1 0-15,16-2 0 16,15-1 0 0,16-1 0-16,16 5 0 0,9 5 0 31,6-1 0-31,1 5 0 15,-1 3 0 1,-6 4 0-16,-9 2 0 16,-14 3 0-1,-18 2 0-15,-23 2 0 16</inkml:trace>
  <inkml:trace contextRef="#ctx0" brushRef="#br0" timeOffset="33015.4">13712 8755 200 0,'-10'-19'0'16,"-1"-4"0"-16,-1 3 0 15,4 10 0 1,2 13 0-16,1 11 0 16,-1 17 0-1,0 7 0-15,-3 11 0 16,-5 5 0 0,-7 5 0-1,-3-1 0-15,5-1 0 16,0-3 0-16,3-8 0 15,1-11 0 1,3-9 0 0,10-10 0-16,6-6 0 15,9-11 0-15,13-13 0 16,14-16 0 0,22-10 0-1,19-3 0-15,7 7 0 16,7 11 0-1,-3 13 0-15,-9 11 0 16,-12 12 0 0,-18 10 0-16,-17 10 0 15,-16 2 0 1,-19 2 0-16,-24 0 0 16,-16 2 0-16,-15-2 0 15,-8-5 0 1,1-9 0-1</inkml:trace>
  <inkml:trace contextRef="#ctx0" brushRef="#br0" timeOffset="33321.46">13627 8678 200 0,'22'0'0'0,"16"0"0"15,18-3 0 1,20-7 0-16,21-3 0 15,21-8 0 1,16-4 0-16,10 5 0 16,0 2 0-16,-10-1 0 31</inkml:trace>
  <inkml:trace contextRef="#ctx0" brushRef="#br0" timeOffset="33607.18">15033 8704 200 0,'3'24'0'16,"4"30"0"-16,-5 24 0 15,-9 20 0 1,-4 5 0-16,-5-11 0 16,6-27 0-1,2-21 0-15</inkml:trace>
  <inkml:trace contextRef="#ctx0" brushRef="#br0" timeOffset="33846.15">14747 9121 200 0,'61'16'0'0,"36"2"0"15,15-3 0-15,2-10 0 16,-6-6 0 0</inkml:trace>
  <inkml:trace contextRef="#ctx0" brushRef="#br0" timeOffset="34389.37">15798 8781 200 0,'0'0'0'16,"-18"13"0"-16,-19 24 0 16,-6 20 0-1,-2 16 0 1,7 4 0-16,11-2 0 16,15-7 0-1,13-9 0 1,16-10 0-16,19-14 0 15,15-10 0 1,18-17 0 0,17-11 0-16,6-10 0 0,-3-8 0 15,-10-7 0-15,-12-7 0 16,-19-4 0 15,-11 2 0-31,-18 2 0 16,-15 3 0-16,-13 9 0 15,-15 13 0 1,-10 17 0 0,-8 15 0-16,-3 11 0 15,5 5 0-15,10 0 0 16,14 0 0-16,16-3 0 16,19-2 0-1,20-8 0-15,26-13 0 16</inkml:trace>
  <inkml:trace contextRef="#ctx0" brushRef="#br0" timeOffset="34752.28">17010 9174 200 0,'0'0'0'0,"0"0"0"0,0 0 0 16,33-12 0-1,34-4 0-15,22-1 0 16,8 7 0 0,1 6 0-16,-7 1 0 15</inkml:trace>
  <inkml:trace contextRef="#ctx0" brushRef="#br0" timeOffset="34994.58">17161 9308 200 0,'66'-15'0'0,"46"-9"0"16,21 3 0-16,9 3 0 16,-6 7 0-1,-9 2 0-15</inkml:trace>
  <inkml:trace contextRef="#ctx0" brushRef="#br0" timeOffset="35311.18">18693 8551 200 0,'4'21'0'0,"0"25"0"0,-8 31 0 31,-3 14 0-31,3 9 0 16,5 7 0 0,6-1 0-16,3-3 0 15</inkml:trace>
  <inkml:trace contextRef="#ctx0" brushRef="#br0" timeOffset="36166.01">18953 8585 200 0,'12'4'0'0,"8"14"0"0,2 20 0 32,-2 17 0-32,-4 17 0 15,-5 8 0 1,-4 4 0-16,-1-1 0 15,0-7 0 1,3-11 0-16</inkml:trace>
  <inkml:trace contextRef="#ctx0" brushRef="#br0" timeOffset="36529.9">19475 8747 200 0,'0'0'0'16,"0"18"0"-16</inkml:trace>
  <inkml:trace contextRef="#ctx0" brushRef="#br0" timeOffset="36875.4">19484 9206 200 0,'22'-1'0'16,"23"7"0"-16,15 13 0 16,8 15 0-1,1 18 0 1,-5 18 0-16,-12 16 0 16,-29 13 0-1,-26 5 0-15,-19-1 0 16</inkml:trace>
  <inkml:trace contextRef="#ctx0" brushRef="#br0" timeOffset="38838.49">13569 10084 200 0,'9'14'0'0,"14"13"0"16,8 14 0-16,9 15 0 15,4 9 0 1,3 13 0-16,6 7 0 15,2-1 0 1,5-3 0 0,-5-6 0-16,-1-3 0 15,-1-10 0-15,-3-3 0 16</inkml:trace>
  <inkml:trace contextRef="#ctx0" brushRef="#br0" timeOffset="39183.19">13409 10979 200 0,'23'-19'0'16,"23"-19"0"-16,20-11 0 16,20-12 0-16,19-11 0 15,22-11 0 1,13-2 0-1,12 3 0-15,1 9 0 16,-6 9 0 0,-12 7 0-16</inkml:trace>
  <inkml:trace contextRef="#ctx0" brushRef="#br0" timeOffset="39510.6">14587 10817 200 0,'16'-8'0'0,"26"-8"0"15,32-7 0 1,27-4 0-16,22 1 0 16,11 1 0-1,-1 8 0-15,-16 8 0 16,-23 2 0-1</inkml:trace>
  <inkml:trace contextRef="#ctx0" brushRef="#br0" timeOffset="39756.21">14730 11039 200 0,'64'-13'0'0,"48"-5"0"16,28-3 0-16,14 2 0 16,0 4 0-1,-11 5 0-15,-9 3 0 16</inkml:trace>
  <inkml:trace contextRef="#ctx0" brushRef="#br0" timeOffset="40168.51">16253 10271 200 0,'3'50'0'16,"0"39"0"0,-2 26 0-16,-2 5 0 15,2-8 0 1,3-17 0-16,3-18 0 15,7-16 0 1,-1-16 0-16</inkml:trace>
  <inkml:trace contextRef="#ctx0" brushRef="#br0" timeOffset="40499.1">16657 10254 200 0,'6'50'0'0,"10"41"0"16,-10 25 0 0,-5 5 0-16,-1-1 0 15,3-10 0-15,6-11 0 16,6-13 0 0,1-12 0-16,1-18 0 15</inkml:trace>
  <inkml:trace contextRef="#ctx0" brushRef="#br0" timeOffset="40828.4">17179 10433 200 0,'0'0'0'0,"3"19"0"16,-3 4 0-16</inkml:trace>
  <inkml:trace contextRef="#ctx0" brushRef="#br0" timeOffset="41272.1">17287 10826 200 0,'39'6'0'0,"24"11"0"0,9 7 0 16,-1 13 0-1,-4 10 0-15,-8 8 0 16,-12 11 0 0,-18 10 0-16,-21 16 0 15,-22 8 0 1,-27 9 0-1,-16-2 0-15</inkml:trace>
  <inkml:trace contextRef="#ctx0" brushRef="#br0" timeOffset="77778.91">12770 11499 200 0,'28'-10'0'16,"22"-6"0"-16,19-3 0 16,23-1 0-1,24-6 0-15,24-4 0 16,23 5 0 0,22 5 0-1,17 10 0-15,14 9 0 16,-4 9 0-1,-14-2 0-15</inkml:trace>
  <inkml:trace contextRef="#ctx0" brushRef="#br0" timeOffset="81831.86">13325 12479 200 0,'-12'-25'0'15,"-1"-7"0"1,1 7 0-16,9 12 0 16,5 16 0-1,9 17 0-15,7 19 0 16,5 22 0-16,4 22 0 16,-3 18 0-1,3 10 0-15,2 4 0 16,4-2 0-1,1-4 0-15,5-9 0 16,0-10 0 0,-1-15 0-1,1-19 0-15,0-26 0 16</inkml:trace>
  <inkml:trace contextRef="#ctx0" brushRef="#br0" timeOffset="82166.92">14115 12615 200 0,'-18'25'0'15,"-13"29"0"-15,-10 36 0 16,-6 27 0 0,-14 25 0-1,-9 18 0 1,-7 10 0-16,-2-4 0 0,6-12 0 31,11-15 0-31,16-20 0 16,16-23 0-1,13-23 0-15,12-33 0 0</inkml:trace>
  <inkml:trace contextRef="#ctx0" brushRef="#br0" timeOffset="82645.24">14730 13136 200 0,'0'0'0'0,"0"0"0"0,12 9 0 15,20 3 0 1,21 0 0-16,21-2 0 16,15-2 0-1,10-6 0-15,2-2 0 16,4-2 0-1,-7-7 0 1</inkml:trace>
  <inkml:trace contextRef="#ctx0" brushRef="#br0" timeOffset="82912.21">14663 13374 200 0,'50'9'0'0,"42"-2"0"15,26-7 0 1,14-4 0-16,3-5 0 15,-6 0 0-15</inkml:trace>
  <inkml:trace contextRef="#ctx0" brushRef="#br0" timeOffset="83417.19">16186 12896 200 0,'0'0'0'15,"0"24"0"-15,4 15 0 16,11 13 0 0,9 8 0-16,5 5 0 15,8-3 0 1,7-3 0-16,5-8 0 15,3-7 0 1,-1-7 0-16,0-10 0 16</inkml:trace>
  <inkml:trace contextRef="#ctx0" brushRef="#br0" timeOffset="83717.82">16009 13620 200 0,'26'-30'0'0,"32"-28"0"15,24-15 0 1,21-4 0-16,17 0 0 16,11 3 0-1,2 8 0-15,-6 7 0 16,-13 5 0 0</inkml:trace>
  <inkml:trace contextRef="#ctx0" brushRef="#br0" timeOffset="85501.8">17515 13441 200 0,'0'0'0'16,"0"0"0"-16,0 0 0 16,0 0 0-16,0 0 0 15,0 0 0-15,0 0 0 31,0 0 0-31,0 0 0 16,0 0 0-16,0 0 0 16,0 0 0-1,0 0 0-15,0 0 0 16,0 0 0 0,16 0 0-16,10-3 0 15,-4-2 0 1,-8-5 0-16,-5 1 0 15,-8-1 0 1,-5 2 0-16,-3 5 0 16,-2 7 0-16,0 9 0 15,-1 2 0 1,5 3 0-16,6-1 0 16,10-1 0-1,5-6 0-15,8-7 0 16</inkml:trace>
  <inkml:trace contextRef="#ctx0" brushRef="#br0" timeOffset="86400.13">17726 13221 200 0,'0'0'0'15,"-3"18"0"-15,-6 14 0 16,-15 12 0 0,-11 7 0-1,-6 4 0-15,-2-4 0 0,1-4 0 32,5-5 0-32,0-7 0 15,7-6 0 1,4-7 0-16,5-10 0 15,10-10 0-15</inkml:trace>
  <inkml:trace contextRef="#ctx0" brushRef="#br0" timeOffset="86747.6">17330 13322 200 0,'0'0'0'0,"0"0"0"16,20 12 0-16,18 7 0 15,8 8 0 1,8 4 0-16,6 4 0 16,1 1 0-1,0-1 0-15,-4 2 0 16,-9 2 0 0,-6-1 0-1,-13-2 0-15,-9-11 0 16</inkml:trace>
  <inkml:trace contextRef="#ctx0" brushRef="#br0" timeOffset="87093.09">17608 13161 200 0,'0'0'0'16,"-6"14"0"-1,-3 11 0-15,2 15 0 16,1 16 0-16,3 10 0 15,1 4 0 1,-1-4 0 0,2-6 0-16,-2-4 0 15,3-8 0 1,1-4 0-16,-4-4 0 16,-2-11 0-1</inkml:trace>
  <inkml:trace contextRef="#ctx0" brushRef="#br0" timeOffset="87487.55">17212 13552 200 0,'0'0'0'0,"0"0"0"0,21-3 0 16,19-5 0-1,18-2 0-15,15-3 0 16,16 0 0 0,8 3 0-16,9 3 0 15,1 2 0 1,0 4 0-16,-6 0 0 31</inkml:trace>
  <inkml:trace contextRef="#ctx0" brushRef="#br0" timeOffset="88072.68">18634 13109 200 0,'3'28'0'0,"4"25"0"16,-1 19 0 15,-6 20 0-31,-5 11 0 0,2-3 0 0,0-6 0 15,2-11 0 1,-2-8 0 31,1-11 0-47,3-15 0 0</inkml:trace>
  <inkml:trace contextRef="#ctx0" brushRef="#br0" timeOffset="88722.16">19997 13680 200 0,'16'-38'0'0,"0"-18"0"0,-12-10 0 16,-15 2 0-1,-14 4 0 1,-16 5 0-1,-16 5 0-15,-14 10 0 16,-16 12 0-16,-14 19 0 16,-14 24 0-1,-8 20 0-15,2 19 0 16,7 26 0 0,16 21 0-16,23 9 0 15,27-2 0 1,32-9 0-16,29-13 0 15,28-15 0 1,26-19 0 0,20-16 0-16,22-21 0 15,12-19 0 1,3-13 0-16,0-13 0 16,-6-11 0-16,-14-13 0 15,-16-7 0 1,-19-13 0-1,-23-11 0-15,-20-5 0 16,-22 4 0-16,-17 10 0 16,-17 14 0-1,-16 14 0-15,-7 14 0 16,-3 3 0 0</inkml:trace>
  <inkml:trace contextRef="#ctx0" brushRef="#br0" timeOffset="89036.06">20644 13365 200 0,'0'0'0'0,"0"0"0"15,0 0 0-15,0 0 0 16,0 0 0-1,-13 18 0-15,-6 10 0 16</inkml:trace>
  <inkml:trace contextRef="#ctx0" brushRef="#br0" timeOffset="89431.69">20695 13978 200 0,'26'-3'0'15,"10"7"0"-15,4 8 0 0,-1 16 0 16,-11 15 0 0,-12 18 0-1,-17 20 0 1,-20 14 0-1,-23 12 0 1,-31 12 0-16,-18-1 0 16,-10-11 0-1</inkml:trace>
  <inkml:trace contextRef="#ctx0" brushRef="#br0" timeOffset="96494.15">13426 15223 200 0,'23'60'0'0,"14"33"0"16,4 13 0-1,2 3 0-15,2 4 0 16,1-1 0 0,1 5 0-16,0-2 0 15,-2-8 0-15,0-4 0 16,-4-6 0 0,-6-12 0-16,-5-17 0 15</inkml:trace>
  <inkml:trace contextRef="#ctx0" brushRef="#br0" timeOffset="96847.44">14359 15547 200 0,'0'0'0'15,"-11"23"0"-15,-14 26 0 16,-10 25 0 0,-7 24 0-1,-14 24 0-15,-12 19 0 16,-2 11 0-16,4 10 0 15,3-5 0 1,1-6 0-16,0-9 0 16,6-12 0-1,10-15 0-15,12-26 0 32</inkml:trace>
  <inkml:trace contextRef="#ctx0" brushRef="#br0" timeOffset="97248.22">14604 16092 200 0,'17'2'0'15,"20"-1"0"-15,24-3 0 16,25-7 0 0,16-3 0-16,15-6 0 15,12-4 0 1,11-4 0 0,1-2 0-16,-3 5 0 15,-14 4 0-15,-23-3 0 16</inkml:trace>
  <inkml:trace contextRef="#ctx0" brushRef="#br0" timeOffset="97551.66">14730 16279 200 0,'25'-1'0'16,"27"-4"0"-16,21-3 0 16,22 1 0-1,16-1 0-15,15-3 0 16,10-1 0-1,12 0 0-15,4 2 0 16,-3 7 0-16,-9 3 0 16</inkml:trace>
  <inkml:trace contextRef="#ctx0" brushRef="#br0" timeOffset="98813.57">16421 15479 200 0,'0'0'0'0,"3"21"0"16,0 16 0-1,3 13 0-15,-2 12 0 16,-3 10 0 0,-1 9 0-16,0 5 0 15,0-1 0 1,-2-3 0-16,-1-1 0 15,1-4 0 1,-2 1 0-16,-1-7 0 16,-1-14 0-1</inkml:trace>
  <inkml:trace contextRef="#ctx0" brushRef="#br0" timeOffset="99166.41">16791 15580 200 0,'0'42'0'0,"-6"27"0"0,-1 20 0 16,-5 14 0 0,-2 7 0-16,2 1 0 15,-1-6 0 1,3-6 0-16,-2-4 0 15,0-9 0 1</inkml:trace>
  <inkml:trace contextRef="#ctx0" brushRef="#br0" timeOffset="100678.07">17944 16304 200 0,'21'-32'0'0,"4"-20"0"16,-6-7 0-1,-13-2 0 1,-11 2 0-16,-13 2 0 16,-12 3 0-16,-15 1 0 15,-17 8 0 1,-18 9 0-16,-12 11 0 16,-9 15 0-1,-6 14 0-15,2 15 0 16,-1 18 0-1,8 17 0-15,21 12 0 16,18 5 0 0,26 1 0-16,26 0 0 15,24-2 0 1,25-1 0-16,24-8 0 16,21-6 0-1,16-9 0-15,11-14 0 16,9-14 0-16,0-15 0 15,-2-14 0 1,-11-9 0 0,-12-11 0-16,-18-6 0 15,-19-13 0 1,-21-10 0-16,-20-6 0 16,-17-3 0-16,-20-2 0 15,-13 3 0 1,-13 8 0-16,-7 5 0 15,-2 8 0 1,5 2 0-16,9 2 0 16</inkml:trace>
  <inkml:trace contextRef="#ctx0" brushRef="#br0" timeOffset="101007.76">18482 15853 200 0,'0'0'0'0,"0"0"0"0,0 0 0 15,-13 8 0 1,-5 4 0-16</inkml:trace>
  <inkml:trace contextRef="#ctx0" brushRef="#br0" timeOffset="101388.13">18466 16287 200 0,'9'28'0'16,"8"16"0"-16,6 10 0 16,1 7 0-1,-3 9 0-15,-15 17 0 16,-15 9 0-1,-14-2 0-15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08T15:06:16.3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23941 12990 200 0,'24'-13'0'0,"14"-3"0"16,9 4 0-16,5 7 0 15,5 8 0 1,10 5 0-16,11 3 0 15,18 4 0 1,19-2 0-16,18-1 0 16,18 1 0-16,18-7 0 15,20-6 0 1,26-7 0 0,26-7 0-1,28-7 0-15,23-3 0 16,20-2 0-1,21-2 0-15,21 1 0 16,20 4 0 0,15 3 0-16,12 1 0 15,10 0 0-15,12 6 0 16,10 8 0 0,7 11 0-16,7 13 0 15,-1 12 0 1,-13 11 0-16,-23 12 0 15,-37-1 0 1</inkml:trace>
  <inkml:trace contextRef="#ctx0" brushRef="#br0" timeOffset="9594.87">3002 11277 200 0,'14'-9'0'16,"0"2"0"-16,-11 13 0 15,-7 12 0-15,-14 17 0 16,-14 20 0 0,-12 18 0-16,-9 17 0 15,-17 18 0 1,-14 17 0-1,-10 12 0-15,-11 11 0 16,-8 2 0 0,-2 1 0-16,0-1 0 15,5-9 0 1,12-8 0-16,9-10 0 16,11-7 0-16,14-20 0 15,11-26 0 1</inkml:trace>
  <inkml:trace contextRef="#ctx0" brushRef="#br0" timeOffset="10863.99">3464 11975 200 0,'-2'29'0'15,"-1"27"0"1,-5 20 0-16,-7 18 0 16,-2 14 0-16,2 5 0 15,-4 0 0 1,-1-7 0-16,4-8 0 16,-3-13 0-1,3-9 0 1,-3-11 0-16,-4-8 0 15,-2-16 0-15</inkml:trace>
  <inkml:trace contextRef="#ctx0" brushRef="#br0" timeOffset="11258.92">2640 12820 200 0,'0'0'0'16,"0"0"0"-16,0 0 0 15,13-5 0 1,25-3 0-16,25-3 0 16,27-2 0-1,24-2 0-15,16 1 0 16,10 0 0 0,6-1 0-16,3 1 0 15,-3 1 0 1,-13 4 0-16,-13 4 0 15,-15-1 0 1,-24-7 0-16</inkml:trace>
  <inkml:trace contextRef="#ctx0" brushRef="#br0" timeOffset="11642.25">3903 12292 200 0,'0'0'0'16,"0"0"0"-16,0 0 0 15,0 0 0 1,0 0 0-16,-17 15 0 16,-21 25 0-16,-20 25 0 15,-16 24 0 1,-16 8 0-16,-9 1 0 16,-8-4 0-1,7-10 0-15,10-11 0 16,9-14 0-1,11-13 0-15,10-14 0 16,15-18 0 0</inkml:trace>
  <inkml:trace contextRef="#ctx0" brushRef="#br0" timeOffset="11987.6">3018 12462 200 0,'0'0'0'15,"4"16"0"-15,13 13 0 16,16 14 0 0,15 8 0-16,15 9 0 15,14 3 0 1,12 6 0-16,6 8 0 31,-1 2 0-31,-3 3 0 0,-5-4 0 16,-7-9 0-1,-4-22 0-15</inkml:trace>
  <inkml:trace contextRef="#ctx0" brushRef="#br0" timeOffset="13715.14">4751 12248 200 0,'4'14'0'0,"5"14"0"16,-3 15 0-16,-3 22 0 15,-2 17 0 1,-6 13 0-16,-2 8 0 16,-2 3 0-1,4-3 0-15,0-6 0 16,3-8 0 0,3-8 0-1,2-9 0-15,-7-7 0 16,-3-16 0-16</inkml:trace>
  <inkml:trace contextRef="#ctx0" brushRef="#br0" timeOffset="14148.76">4121 13025 200 0,'0'0'0'0,"19"2"0"16,16 1 0-16,15-3 0 15,18-3 0 1,18-1 0 0,19-5 0-16,16 0 0 15,12-2 0-15,12 2 0 16,6 4 0-16,-1 0 0 15,-7 0 0 1,-13-1 0 0,-19-8 0-16</inkml:trace>
  <inkml:trace contextRef="#ctx0" brushRef="#br0" timeOffset="14516.17">5357 12429 200 0,'-13'24'0'0,"-16"24"0"15,-18 26 0-15,-15 19 0 16,-18 10 0 0,-5 6 0-1,-4-2 0-15,2-6 0 16,0-7 0-1,4-12 0-15,10-14 0 16,8-13 0 0,5-21 0-16</inkml:trace>
  <inkml:trace contextRef="#ctx0" brushRef="#br0" timeOffset="14893.78">4322 12589 200 0,'19'36'0'0,"21"23"0"15,17 13 0-15,12 7 0 16,16 6 0 0,12 3 0-16,6 4 0 15,5 0 0 1,7-1 0-1,4-3 0-15,-3-3 0 16,-9-4 0-16,-12-9 0 31</inkml:trace>
  <inkml:trace contextRef="#ctx0" brushRef="#br0" timeOffset="22329.02">3211 14183 200 0,'0'0'0'0,"6"-11"0"15,4 3 0-15,-4 8 0 32,-2 13 0-17,-4 14 0-15,1 13 0 0,-1 17 0 16,0 15 0-16,-2 15 0 47,0 8 0-47,2 7 0 0,3 3 0 0,0-3 0 0,3-3 0 15,2-4 0 1,-3-10 0 0,-3-8 0-1,0-13 0-15,-1-15 0 16,-1-15 0 0,-3-19 0-16,0-22 0 15</inkml:trace>
  <inkml:trace contextRef="#ctx0" brushRef="#br0" timeOffset="22683.48">2589 14873 200 0,'26'10'0'16,"20"5"0"-16,18 5 0 0,18-1 0 31,11 1 0-31,14 0 0 15,9-2 0-15,12-1 0 16,1-2 0-16,0-3 0 31,-5-5 0-31,-8-5 0 0,-11-9 0 32</inkml:trace>
  <inkml:trace contextRef="#ctx0" brushRef="#br0" timeOffset="23071.11">3817 14294 200 0,'0'0'0'16,"-3"23"0"-16,-14 22 0 16,-16 20 0-1,-19 17 0 1,-24 16 0-16,-18 15 0 15,-10 9 0 1,-12-3 0-16,-3-8 0 16,6-11 0-16,11-9 0 15,8-9 0 1,14-11 0-16,14-16 0 16,12-28 0-1</inkml:trace>
  <inkml:trace contextRef="#ctx0" brushRef="#br0" timeOffset="23437.14">2782 14575 200 0,'13'30'0'0,"12"28"0"16,13 20 0-1,16 17 0-15,9 12 0 16,14 4 0-1,12 1 0-15,11-5 0 16,8-8 0 0,-1-9 0-16,-5-4 0 15,-8-8 0-15,-17-13 0 16</inkml:trace>
  <inkml:trace contextRef="#ctx0" brushRef="#br0" timeOffset="24169.53">3203 16015 200 0,'5'14'0'16,"3"13"0"0,1 15 0-16,-4 17 0 15,-2 15 0 1,-2 15 0-16,-1 6 0 16,-2 8 0-16,0 2 0 15,-1-4 0 1,1-10 0-16,0-13 0 15,-4-13 0 1,1-12 0-16,-1-10 0 16,-4-17 0-1,0-20 0-15</inkml:trace>
  <inkml:trace contextRef="#ctx0" brushRef="#br0" timeOffset="24559.34">2699 16637 200 0,'0'0'0'16,"0"0"0"-16,0 0 0 0,13 14 0 16,23 1 0-1,19-2 0-15,24-7 0 31,15-4 0-31,13-6 0 16,8-3 0 0,2-1 0-16,-4-2 0 15,-5 1 0-15,-14-1 0 16,-10-4 0 0</inkml:trace>
  <inkml:trace contextRef="#ctx0" brushRef="#br0" timeOffset="24946.94">3658 16126 200 0,'0'0'0'0,"-18"15"0"15,-19 16 0-15,-18 15 0 16,-19 16 0-1,-18 15 0-15,-6 8 0 16,-6 7 0 0,3 2 0-16,10-4 0 15,9-7 0 1,16-11 0-16,9-15 0 16,13-17 0-1,12-20 0-15</inkml:trace>
  <inkml:trace contextRef="#ctx0" brushRef="#br0" timeOffset="25342.65">2766 16270 200 0,'39'18'0'0,"22"16"0"16,7 12 0-16,5 13 0 15,-3 7 0 1,3 6 0 0,1 7 0-16,-1 4 0 15,0 1 0 1,-1-1 0-16,-1-5 0 16,-4-8 0-16,-7-6 0 15,-12-14 0 1</inkml:trace>
  <inkml:trace contextRef="#ctx0" brushRef="#br0" timeOffset="26152.41">3136 17429 200 0,'0'0'0'0,"0"0"0"15,4 19 0-15,3 15 0 16,-3 12 0-16,-3 11 0 16,-2 13 0-1,-3 12 0 1,-3 4 0-16,2 0 0 16,1-2 0-1,2-5 0-15,1-6 0 16,1-7 0-1,-3-5 0-15,-1-4 0 16,-4-5 0-16,-2-10 0 16,-4-21 0-1</inkml:trace>
  <inkml:trace contextRef="#ctx0" brushRef="#br0" timeOffset="26548.51">2623 18009 200 0,'0'0'0'0,"12"4"0"15,15 1 0 1,14 1 0 0,9 0 0-16,16 0 0 15,6 0 0 1,8-1 0-1,3-2 0-15,4-1 0 16,1 0 0-16,-7 1 0 16,-5-1 0-16,-4-1 0 15,-6-6 0 1,-9-6 0-16</inkml:trace>
  <inkml:trace contextRef="#ctx0" brushRef="#br0" timeOffset="26927.34">3708 17473 200 0,'0'0'0'0,"0"0"0"15,-16 13 0 1,-12 14 0-16,-16 11 0 0,-11 12 0 16,-10 8 0-1,-14 12 0 1,-10 11 0-1,-4 7 0-15,-6 7 0 0,4 0 0 16,7-8 0 0,16-11 0-1,13-17 0-15,13-15 0 16,13-22 0 0</inkml:trace>
  <inkml:trace contextRef="#ctx0" brushRef="#br0" timeOffset="27372.94">2758 17558 200 0,'7'21'0'0,"8"19"0"15,12 15 0 1,7 16 0-16,9 9 0 16,5 10 0-1,8 8 0-15,7 1 0 16,5 1 0 0,0-3 0-16,3-8 0 15,-3-7 0 1,-6-6 0-16,-6-11 0 15,-11-17 0-15,-14-18 0 16</inkml:trace>
  <inkml:trace contextRef="#ctx0" brushRef="#br0" timeOffset="27923.74">5046 17439 200 0,'-18'17'0'0,"-24"16"0"16,-21 14 0-16,-21 15 0 15,-25 17 0 1,-22 25 0-16,-20 27 0 15,-14 23 0 1,-12 15 0-16,-9 18 0 16,-2 7 0-1,18-20 0-15</inkml:trace>
  <inkml:trace contextRef="#ctx0" brushRef="#br0" timeOffset="30737.48">4650 14516 200 0,'0'0'0'0,"0"0"0"16,0 0 0-16,0 0 0 15,0 0 0-15,0 26 0 16,0 23 0-16,0 21 0 31,0 10 0-15,-2 5 0-16,-1-4 0 16,-3-8 0-1,-2-6 0-15,-3-5 0 16,-3-8 0-1,-3-19 0-15</inkml:trace>
  <inkml:trace contextRef="#ctx0" brushRef="#br0" timeOffset="31211.62">4591 14506 200 0,'8'28'0'16,"4"28"0"-16,3 22 0 15,5 13 0 1,9 7 0-16,5-5 0 15,7-10 0 1,7-11 0-16,2-10 0 16,5-11 0-1,2-14 0-15,3-16 0 16,3-17 0 0,-4-14 0-16,-6-12 0 15,-9-10 0 1,-11-13 0-16,-8-15 0 15,-10-13 0 1,-7-11 0 0,-14-5 0-16,-9-1 0 15,-10 6 0-15,-7 12 0 16,-3 12 0 0,-5 16 0-16,-3 19 0 15,-1 14 0 1</inkml:trace>
  <inkml:trace contextRef="#ctx0" brushRef="#br0" timeOffset="31722.14">5853 15009 200 0,'-15'-26'0'16,"-9"-12"0"-16,-5 1 0 16,-1 12 0-16,-8 17 0 15,-9 22 0 1,-1 25 0-16,-1 17 0 16,11 7 0-1,14-2 0 1,18-7 0-16,14-11 0 0,12-12 0 15,10-15 0 1,10-13 0 0,14-15 0-1,7-11 0-15,1-12 0 16,-5-4 0-16,-9-6 0 16,-12-6 0-1,-13 0 0 1,-14 0 0-16</inkml:trace>
  <inkml:trace contextRef="#ctx0" brushRef="#br0" timeOffset="32019.93">6106 14669 200 0,'12'54'0'0,"4"34"0"0,-2 9 0 16,-2 1 0-1,-3-6 0-15,-2-11 0 16,-2-14 0-1,-2-11 0 1,-1-20 0 0,-2-36 0-1</inkml:trace>
  <inkml:trace contextRef="#ctx0" brushRef="#br0" timeOffset="32245.09">5954 15121 200 0,'0'0'0'0,"24"9"0"16,23 1 0-1,19-5 0-15,16-5 0 16,9 0 0-1,7 5 0-15,-6 1 0 16</inkml:trace>
  <inkml:trace contextRef="#ctx0" brushRef="#br0" timeOffset="32732.42">6830 15206 200 0,'11'14'0'0,"8"11"0"16,1 10 0-16,-1 5 0 16,0 5 0-1,-2-5 0 1,-3-5 0-16,-3-12 0 16,-3-7 0-1,-8-16 0-15,0 0 0 16,2 0 0-1,-4-17 0-15,2-16 0 16,1-17 0-16,8-11 0 16,8-6 0-1,11 3 0 1,15 2 0-16,12 5 0 16,8 11 0-1,-2 15 0-15,-7 16 0 16,-11 15 0-16,-7 4 0 15</inkml:trace>
  <inkml:trace contextRef="#ctx0" brushRef="#br0" timeOffset="33163.29">7334 15350 200 0,'26'0'0'0,"14"-3"0"0,10-10 0 31,3-10 0-31,-1-9 0 0,0-7 0 16,-1-2 0-1,-13-1 0 1,-12 0 0-16,-16 8 0 15,-11 6 0-15,-11 13 0 16,-13 11 0 0,-5 19 0-1,-7 17 0-15,-2 16 0 16,3 11 0-16,8 2 0 16,13-8 0-1,12-10 0-15,17-9 0 16,19-19 0-1,23-11 0 1,26-14 0 0,16-15 0-16,6-16 0 15,-1 9 0 1</inkml:trace>
  <inkml:trace contextRef="#ctx0" brushRef="#br0" timeOffset="33676">8478 15171 200 0,'-6'-11'0'15,"-4"-9"0"-15,-8-2 0 0,-10-4 0 16,-5 1 0 0,-10 6 0-1,-10 9 0 1,-7 10 0-16,-6 13 0 15,0 16 0-15,6 15 0 32,10 11 0-32,16 2 0 15,19-2 0 1,15-9 0-16,13-13 0 16,16-13 0-1,15-15 0-15,13-12 0 16,7-11 0-1,1-9 0-15,-7-7 0 16,-6-8 0 0,-10 0 0-16,-6 1 0 15,-15 5 0 1,-8 11 0-16,-8 13 0 16,-7 15 0-1,-5 12 0-15,0 14 0 16,5 5 0-1,5 3 0-15,11-3 0 16,11-5 0 0,16-3 0-16,17-8 0 15,12-7 0 1,7-10 0-16</inkml:trace>
  <inkml:trace contextRef="#ctx0" brushRef="#br0" timeOffset="34045.72">9228 15231 200 0,'0'-19'0'15,"-5"-10"0"-15,-10-3 0 16,-12 3 0-1,-16 6 0-15,-13 7 0 0,-4 12 0 32,-1 11 0-32,4 11 0 15,9 13 0 1,10 10 0-16,15 6 0 16,13 2 0-16,19-5 0 15,14-8 0 1,19-11 0-16,17-11 0 15,14-12 0-15,13-11 0 16,7-12 0 0,-3-17 0-1,-10-19 0-15,-7-6 0 16</inkml:trace>
  <inkml:trace contextRef="#ctx0" brushRef="#br0" timeOffset="34296.66">9463 14669 200 0,'0'0'0'0,"-14"10"0"16,-4 12 0-16,4 17 0 16,5 16 0-1,7 15 0 1,3 9 0-16,6 3 0 15,5-3 0-15,8-7 0 16,6-7 0 0,4-9 0-1,3-13 0-15,1-16 0 0</inkml:trace>
  <inkml:trace contextRef="#ctx0" brushRef="#br0" timeOffset="35148.37">10431 14814 200 0,'0'0'0'0,"0"18"0"16,0 22 0-1,1 16 0-15,-1 13 0 16,-1 6 0 0,2-2 0-16,0-7 0 15,2-11 0 1,2-11 0-16,-1-9 0 15,2-8 0 1,1-9 0-16,-3-8 0 16,-4-10 0-16,0 0 0 15,0 0 0 1,6-2 0-16,1-3 0 16,-1-2 0-1,4 1 0-15,1-1 0 16,7 9 0-1,8 5 0-15,12 4 0 16,11 3 0 0,12-1 0-16,12-4 0 15,6-8 0 1,-2-8 0-16,-10-5 0 16,-9-6 0-1,-10-8 0 1,-12-7 0-16,-16-6 0 15,-18-7 0-15,-17-1 0 16,-18-1 0 0,-14 7 0-16,-12 9 0 15,-8 10 0 1,-6 12 0-16,2 12 0 16,7 11 0-1,8 12 0 1,14 7 0-16,18 1 0 15,17 2 0 1,18-4 0-16,18-3 0 16,22-7 0-16</inkml:trace>
  <inkml:trace contextRef="#ctx0" brushRef="#br0" timeOffset="35395.58">11289 15163 200 0,'23'60'0'0,"13"17"0"0,7-10 0 0,4-18 0 31,3-20 0-15,2-24 0-16</inkml:trace>
  <inkml:trace contextRef="#ctx0" brushRef="#br0" timeOffset="35602.33">11785 15121 200 0,'0'0'0'0,"0"0"0"16,4 28 0-1,-1 25 0-15,-2 15 0 16,-2 14 0 0,-1 7 0-16,-7 8 0 15,-7 1 0 1,-4 2 0-16,-2-9 0 15</inkml:trace>
  <inkml:trace contextRef="#ctx0" brushRef="#br0" timeOffset="36478.73">4448 15930 200 0,'0'0'0'0,"0"0"0"16,0 0 0-16,0 0 0 15,0 0 0 1,0 0 0 0,0 0 0-16,0 0 0 15,0 0 0-15,0 0 0 0,17 11 0 31,17 5 0-15,24 0 0-16,23-5 0 0,18-7 0 31,16-6 0-31,3-4 0 16,3-1 0 0,-3-3 0-16,-2-2 0 15,-13 4 0 1,-13 0 0-16,-16 0 0 15</inkml:trace>
  <inkml:trace contextRef="#ctx0" brushRef="#br0" timeOffset="37001.23">5071 16006 200 0,'0'0'0'0,"0"0"0"15,10 19 0-15,11 12 0 16,2 14 0-1,3 8 0-15,2 6 0 32,2 4 0-32,-2 0 0 0,0 0 0 15,-4 0 0 1,-2-2 0 0,-5-1 0-16,-8-1 0 15,-4-5 0 1,-10-8 0-16,-6-4 0 15,-15-8 0-15,-13-3 0 16,-12-6 0 0,-11-4 0-1,-6-10 0-15,-4-7 0 16,1-8 0-16,4-8 0 16,1-8 0-1,7 1 0 1,13-1 0-16,10-3 0 0,12-5 0 15,16-7 0 1</inkml:trace>
  <inkml:trace contextRef="#ctx0" brushRef="#br0" timeOffset="37652.57">6183 16109 200 0,'0'0'0'15,"-25"-4"0"-15,-17-3 0 63,-11 6 0-63,-9 5 0 0,-5 8 0 0,-6 10 0 0,1 4 0 0,7 3 0 15,6 6 0 32,14 1 0-47,13-1 0 0,18-1 0 0,16-4 0 0,17-4 0 16,22 0 0-16,24-4 0 16,23 0 0-1,17 5 0-15,13 6 0 16,2 4 0-1,-5 6 0-15,-12 4 0 16,-15 8 0 0,-20 7 0-1,-19 4 0-15,-24-9 0 16,-25-4 0 0,-23-9 0-16,-23-5 0 15,-19-4 0-15,-15-5 0 16,-17-3 0-1,-8-1 0-15,0-4 0 16,2-3 0 0,10-7 0-16,14-7 0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08T15:08:30.7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7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T" name="resolution" value="1" units="1/dev"/>
        </inkml:channelProperties>
      </inkml:inkSource>
      <inkml:timestamp xml:id="ts1" timeString="2023-08-08T15:11:30.831"/>
    </inkml:context>
  </inkml:definitions>
  <inkml:trace contextRef="#ctx0" brushRef="#br0">13518 7631 200 0,'-4'18'0'16,"3"16"0"-1,-1 20 0-15,-3 14 0 16,-1 19 0 0,-3 17 0-16,-13 10 0 15,0 2 0 1,6-4 0-16,4-9 0 16,3-9 0-1,4-12 0-15,7-11 0 16,4-17 0-1</inkml:trace>
  <inkml:trace contextRef="#ctx0" brushRef="#br0" timeOffset="589.15">13653 8525 200 0,'0'0'0'0,"0"0"0"15,0 0 0 1,14 6 0-16,15-3 0 16,11-7 0-1,11-15 0-15,11-16 0 16,10-9 0 0,7-8 0-1,1-6 0-15,-3 0 0 16,-16 1 0-1,-17 10 0-15,-19 11 0 16,-13 12 0-16,-18 20 0 31,-21 16 0-31,-14 19 0 16,-11 20 0-16,-2 16 0 16,4 12 0-1,8 6 0-15,19-3 0 16,17-13 0-1,20-12 0 1,19-19 0-16,22-19 0 16,16-22 0-16,19-24 0 15,18-21 0 1,17-23 0-16,7-21 0 16</inkml:trace>
  <inkml:trace contextRef="#ctx0" brushRef="#br0" timeOffset="867.66">15109 7518 200 0,'4'32'0'0,"3"28"0"0,-1 28 0 31,0 16 0-31,1 15 0 0,-2 0 0 16,-5-10 0 0,3-9 0-16,0-12 0 15,-3-6 0 1</inkml:trace>
  <inkml:trace contextRef="#ctx0" brushRef="#br0" timeOffset="1152.63">14578 8422 200 0,'17'-4'0'0,"26"-8"0"16,37-11 0-16,34-3 0 15,31-2 0 1,21-1 0-16,4 8 0 15,5 7 0 1,-5-1 0 0</inkml:trace>
  <inkml:trace contextRef="#ctx0" brushRef="#br0" timeOffset="2390.56">16783 7596 200 0,'0'0'0'0,"0"0"0"16,-4 17 0-16,3 21 0 16,-2 29 0-1,0 20 0 1,-1 16 0-16,2 4 0 15,3-9 0-15,3-15 0 16,0-14 0 0,-1-14 0-1,-3-15 0-15,-2-12 0 16,2-28 0-16,7 0 0 16,6-27 0-1,9-27 0-15,11-21 0 16,9-5 0-1,2 3 0-15,5 10 0 16,0 16 0 0,2 22 0-16,-5 21 0 15,-8 24 0 1,-9 26 0 0,-13 16 0-16,-8 6 0 15,-1-3 0 1,5-5 0-16,-1-9 0 15,6-11 0-15,4-12 0 16</inkml:trace>
  <inkml:trace contextRef="#ctx0" brushRef="#br0" timeOffset="2849.54">17413 8320 200 0,'46'-6'0'16,"20"-13"0"-1,0-16 0-15,-6-13 0 16,-12-8 0 0,-13-3 0-16,-13 9 0 15,-12 9 0-15,-7 14 0 16,-11 16 0 0,-9 19 0-16,-11 30 0 15,-11 23 0 1,-1 16 0-16,12 1 0 15,18-7 0 1,15-12 0-16,15-16 0 16,17-18 0-1,14-20 0 1,18-19 0-16,8-23 0 16,10-27 0-1</inkml:trace>
  <inkml:trace contextRef="#ctx0" brushRef="#br0" timeOffset="3093.98">18222 7605 200 0,'0'0'0'0,"4"24"0"0,3 26 0 15,-1 22 0 1,-2 24 0-16,-6 13 0 16,-7 0 0-16,-1-4 0 15,1-18 0 17,6-17 0-32,4-26 0 0</inkml:trace>
  <inkml:trace contextRef="#ctx0" brushRef="#br0" timeOffset="3340.67">18533 7587 200 0,'-4'19'0'16,"-3"31"0"-16,-4 36 0 16,-15 25 0-1,-10 15 0-15,0-4 0 16,9-15 0 0,13-23 0-1,12-22 0-15</inkml:trace>
  <inkml:trace contextRef="#ctx0" brushRef="#br0" timeOffset="3909.52">19282 8235 200 0,'19'-28'0'0,"3"-14"0"15,-7-6 0 1,-22-4 0 0,-22 9 0-16,-22 7 0 15,-20 11 0-15,-12 17 0 16,-6 24 0 0,-2 22 0-1,5 20 0-15,7 22 0 16,18 9 0-1,24-5 0-15,24-6 0 16,25-16 0 0,26-16 0-16,22-21 0 15,24-21 0 1,20-20 0-16,6-16 0 16,0-16 0-1,-3-9 0-15,-12-7 0 16,-16 1 0-1,-17 5 0-15,-24 14 0 16,-24 10 0 0,-21 10 0-16</inkml:trace>
  <inkml:trace contextRef="#ctx0" brushRef="#br0" timeOffset="4210.3">19879 7818 200 0,'-7'18'0'16,"-3"13"0"-16</inkml:trace>
  <inkml:trace contextRef="#ctx0" brushRef="#br0" timeOffset="4511.75">19980 8295 200 0,'17'5'0'0,"17"11"0"16,14 15 0 0,7 10 0-16,-2 13 0 15,-16 16 0 1,-25 14 0-16,-32 11 0 15,-27-7 0 1</inkml:trace>
  <inkml:trace contextRef="#ctx0" brushRef="#br0" timeOffset="6720.6">13636 9096 200 0,'0'31'0'0,"1"28"0"15,-1 17 0 1,-8 13 0-16,-5 7 0 15,1-4 0 1,1-6 0-16,6-5 0 16,-2-13 0-1,4-7 0-15,4-12 0 16,5-9 0 0,3-8 0-16,5-21 0 15</inkml:trace>
  <inkml:trace contextRef="#ctx0" brushRef="#br0" timeOffset="7197.99">13821 9820 200 0,'30'-5'0'0,"17"-11"0"16,8-14 0-16,5-10 0 16,0-9 0-1,-6-3 0 1,-13 2 0-16,-11 5 0 15,-14 5 0 1,-15 8 0-16,-14 13 0 16,-18 15 0-16,-8 17 0 15,-6 15 0 1,2 25 0 0,6 19 0-16,15 20 0 15,20 8 0 1,18-6 0-16,16-18 0 15,15-22 0 1,13-24 0-16,12-26 0 16,12-23 0-1,6-20 0-15,-4-15 0 16</inkml:trace>
  <inkml:trace contextRef="#ctx0" brushRef="#br0" timeOffset="7462.59">14755 9181 200 0,'11'49'0'16,"7"33"0"-1,-6 22 0 1,-2 8 0-16,-6 0 0 16,-3-11 0-16,0-16 0 31,-3-17 0-31,2-13 0 0,3-16 0 16,1-17 0-1</inkml:trace>
  <inkml:trace contextRef="#ctx0" brushRef="#br0" timeOffset="7731.93">14545 9854 200 0,'26'-5'0'0,"29"-9"0"15,21-4 0-15,17-9 0 16,9-2 0 0,2-1 0-16,-2 3 0 15,0-2 0 1</inkml:trace>
  <inkml:trace contextRef="#ctx0" brushRef="#br0" timeOffset="8748.28">16783 9206 200 0,'-43'9'0'16,"-28"7"0"-16,-7 8 0 16,1 2 0-16,8 3 0 15,12-1 0-15,11 1 0 31,10-4 0-31,13 1 0 16,13-3 0 0,21-5 0-16,17-6 0 15,26-9 0 1,25-6 0-16,20-4 0 16,12 3 0-1,7 3 0-15,-4 6 0 16,-12 7 0-1,-17 11 0-15,-22 6 0 16,-21 1 0 0,-23 5 0-16,-15-3 0 15,-21-1 0 1,-21 2 0-16,-18 4 0 16,-17 4 0-1,-3-1 0-15,4-7 0 16,13-17 0-1</inkml:trace>
  <inkml:trace contextRef="#ctx0" brushRef="#br0" timeOffset="9476.64">16716 9028 200 0,'0'0'0'0,"0"0"0"15,0 0 0-15,-2 23 0 16,3 24 0-16,1 25 0 15,3 24 0 1,1 14 0-16,0 7 0 16,-1 1 0-1,1-7 0-15,0-18 0 16,3-14 0 0,-2-12 0-16,0-11 0 15</inkml:trace>
  <inkml:trace contextRef="#ctx0" brushRef="#br0" timeOffset="10189.95">17212 9240 200 0,'4'53'0'0,"7"36"0"16,2 15 0 0,-1 0 0-1,-3-13 0-15,2-16 0 16,-3-19 0 0,1-17 0-16,-1-15 0 15,-1-9 0-15,-7-15 0 16,5-8 0-1,4-24 0-15,4-16 0 32,3-5 0-32,7-4 0 15,6 0 0-15,7 7 0 16,4 12 0 0,5 17 0-16,-2 16 0 15,-1 17 0 1,-10 18 0-16,-8 11 0 15,-4 8 0 1,-6-5 0-16,-2-5 0 16,4-10 0-1,0-16 0-15</inkml:trace>
  <inkml:trace contextRef="#ctx0" brushRef="#br0" timeOffset="10612.43">17852 9522 200 0,'4'32'0'16,"3"10"0"-16,5-6 0 15,5-10 0-15,5-15 0 16,0-13 0-1,6-18 0-15,-5-9 0 16,-5-9 0 0,-8-5 0-16,-7 0 0 15,-9 6 0 1,0 11 0-16,-2 17 0 16,-1 20 0-1,-2 21 0-15,-8 22 0 16,6 14 0-1,8-2 0 1,9-5 0-16,10-12 0 16,9-12 0-1,9-15 0-15,9-13 0 16,8-18 0 0,6-20 0-1,-1-23 0-15,15-18 0 0</inkml:trace>
  <inkml:trace contextRef="#ctx0" brushRef="#br0" timeOffset="10824.99">18382 9163 200 0,'4'53'0'15,"0"37"0"-15,-4 20 0 16,-3 3 0 0,2-3 0-16,3-18 0 15,4-20 0 1,7-31 0-16</inkml:trace>
  <inkml:trace contextRef="#ctx0" brushRef="#br0" timeOffset="11048.74">18583 9190 200 0,'-2'31'0'16,"1"29"0"-16,-10 23 0 15,2 14 0 1,0 0 0-16,4-5 0 16,6-17 0-1,10-21 0-15</inkml:trace>
  <inkml:trace contextRef="#ctx0" brushRef="#br0" timeOffset="11587.42">19181 9753 200 0,'-2'-45'0'16,"-8"-20"0"-16,-12 5 0 16,-14 12 0-1,-12 19 0 1,-11 19 0-16,-6 21 0 16,1 19 0-1,4 20 0 1,6 20 0-16,15 6 0 15,18-3 0 1,21-15 0-16,17-17 0 16,19-18 0-16,18-21 0 15,13-19 0 1,8-13 0-16,-2-11 0 16,-7-7 0-1,-12-3 0 1,-19-4 0-16,-23-1 0 31,-20 2 0-31,-20 9 0 16,-9 12 0-1,-5 9 0-15,1 16 0 16,4 7 0-16,6 3 0 16</inkml:trace>
  <inkml:trace contextRef="#ctx0" brushRef="#br0" timeOffset="11953.09">19618 9360 200 0,'3'19'0'0,"-3"12"0"16</inkml:trace>
  <inkml:trace contextRef="#ctx0" brushRef="#br0" timeOffset="12291.55">19669 9957 200 0,'59'18'0'0,"19"18"0"0,-8 20 0 16,-25 16 0-1,-29 14 0 1,-36 15 0-16,-31 0 0 16</inkml:trace>
  <inkml:trace contextRef="#ctx0" brushRef="#br0" timeOffset="14325.31">13611 10349 200 0,'1'27'0'0,"0"32"0"15,2 19 0 1,0 18 0-1,0 8 0 1,0 0 0-16,-2-3 0 16,2-7 0-1,-2-7 0-15,0-7 0 16,2-7 0-16</inkml:trace>
  <inkml:trace contextRef="#ctx0" brushRef="#br0" timeOffset="14890.12">13847 11098 200 0,'-5'34'0'16,"10"11"0"-16,12-9 0 15,13-15 0-15,11-19 0 16,10-18 0-1,6-12 0 1,3-12 0 0,0-11 0-16,-4 0 0 15,-7 0 0-15,-8 1 0 16,-13 5 0 0,-13 7 0-1,-13 9 0-15,-12 17 0 16,-11 20 0-1,-10 23 0-15,-2 23 0 16,-3 24 0 0,5 22 0-16,8 3 0 15,17-9 0 1,17-20 0-16,18-18 0 16,13-21 0-1,8-17 0-15,13-18 0 16,14-14 0-1,7-17 0-15,2-16 0 16</inkml:trace>
  <inkml:trace contextRef="#ctx0" brushRef="#br0" timeOffset="15192.49">14932 10638 200 0,'3'32'0'0,"2"28"0"16,-2 23 0-16,0 14 0 15,-2 5 0 1,1-3 0-16,-1-15 0 15,5-16 0 1,4-15 0 0,-2-12 0-16,-2-9 0 15,-4-13 0-15</inkml:trace>
  <inkml:trace contextRef="#ctx0" brushRef="#br0" timeOffset="15420.3">14595 11286 200 0,'10'8'0'0,"17"4"0"15,21 1 0 1,17-7 0-16,13-7 0 15,12-9 0 1,5-6 0-16,7-5 0 0,-1-4 0 16</inkml:trace>
  <inkml:trace contextRef="#ctx0" brushRef="#br0" timeOffset="16292.85">16354 11439 200 0,'0'0'0'0,"17"-8"0"15,19-3 0-15,14 1 0 16,15 4 0 15,9 1 0-31,9 1 0 0,8 2 0 16,1-1 0-16,-1-3 0 31,0 0 0-31,-2 2 0 16,-9 0 0-1,-14 2 0 1,-12 2 0-16,-10 2 0 16,-12-7 0-1</inkml:trace>
  <inkml:trace contextRef="#ctx0" brushRef="#br0" timeOffset="16944.98">17506 10553 200 0,'0'-17'0'16,"0"-5"0"-16,4 12 0 16,1 17 0-1,2 17 0-15,2 26 0 16,3 19 0-1,-6 17 0 1,-5 14 0-16,2 3 0 16,-3-6 0-16,0-7 0 15,4-13 0 1,0-17 0 0,2-14 0-16,1-15 0 15,-2-10 0-15,-1-9 0 16,-4-12 0-1,9-13 0-15,9-26 0 16,8-19 0 0,8-12 0-16,4 1 0 15,3 9 0 1,3 11 0-16,-1 16 0 16,0 16 0-1,-4 21 0-15,-4 19 0 16,-8 14 0-1,-9 10 0-15,-4 1 0 16,-1-6 0 0,-2-8 0-16,-1-7 0 15,2-18 0 1</inkml:trace>
  <inkml:trace contextRef="#ctx0" brushRef="#br0" timeOffset="17401.78">18196 11022 200 0,'2'24'0'0,"3"10"0"16,2 0 0-16,3-6 0 31,0-9 0-31,5-7 0 0,8-10 0 15,3-10 0 1,4-12 0-16,1-9 0 16,-1-3 0-1,-7-4 0-15,-7-2 0 16,-7 4 0 0,-8 4 0-16,-1 8 0 15,-7 14 0 1,-8 16 0-16,-4 19 0 31,0 17 0-31,1 16 0 0,4 5 0 16,8-5 0-1,8-11 0-15,11-13 0 16,9-10 0 0,10-17 0-16,10-13 0 15,10-17 0 1,7-18 0-16,2-19 0 15,-9-14 0 1</inkml:trace>
  <inkml:trace contextRef="#ctx0" brushRef="#br0" timeOffset="17607.74">18878 10587 200 0,'-2'24'0'0,"-1"23"0"16,1 20 0 0,-3 13 0-16,-1 9 0 15,3 3 0 1,-1-10 0-16,4-14 0 16,4-14 0-1,4-13 0-15,1-11 0 16,1-20 0-1</inkml:trace>
  <inkml:trace contextRef="#ctx0" brushRef="#br0" timeOffset="17857.71">19080 10604 200 0,'-3'50'0'16,"-6"37"0"-1,2 12 0-15,-7 1 0 16,3-12 0 0,5-13 0-16,4-15 0 15,6-16 0 1,13-18 0-16</inkml:trace>
  <inkml:trace contextRef="#ctx0" brushRef="#br0" timeOffset="18414.02">19644 11200 200 0,'0'0'0'0,"8"-9"0"16,2-10 0-16,1-6 0 16,-7-3 0-16,-7-5 0 15,-13 1 0 1,-8 0 0-1,-7 2 0-15,-8 5 0 16,-1 11 0-16,-3 15 0 16,-2 18 0-1,3 18 0 1,5 14 0-16,9 7 0 16,13 0 0-1,19-7 0-15,22-9 0 16,18-17 0-16,12-15 0 15,9-15 0 1,7-9 0-16,-2-9 0 16,-4-7 0-1,-8-8 0-15,-12-6 0 16,-17 3 0 0,-16 2 0-16,-15 7 0 15,-17 5 0 1,-14 12 0-16,-7 8 0 15,-7 6 0 1,4 1 0 0</inkml:trace>
  <inkml:trace contextRef="#ctx0" brushRef="#br0" timeOffset="18694.84">20224 10783 200 0,'0'0'0'16,"-4"13"0"-16</inkml:trace>
  <inkml:trace contextRef="#ctx0" brushRef="#br0" timeOffset="19096.58">20333 11192 200 0,'47'43'0'0,"13"26"0"0,-11 15 0 16,-23 12 0-1,-34 11 0-15,-25 7 0 16,-23 9 0 0,-21-10 0-16</inkml:trace>
  <inkml:trace contextRef="#ctx0" brushRef="#br0" timeOffset="43978.93">16405 8678 200 0,'0'0'0'0,"0"0"0"16,0 0 0-16,9-6 0 16,9-2 0-16,5-2 0 15,6 4 0 1,9 2 0-1,8 0 0 17,9 4 0-32,14 0 0 0,12 0 0 15,10-2 0-15,13 0 0 16,15-1 0-16,10 0 0 16,17-4 0-1,14 1 0-15,18 5 0 16,10 4 0-1,11 6 0 1,9 3 0-16,6 4 0 16,6 5 0-1,-1 2 0-15,-6 3 0 16,-11 2 0 0,-19 1 0-16,-19 2 0 15,-21-6 0 1</inkml:trace>
  <inkml:trace contextRef="#ctx0" brushRef="#br0" timeOffset="78674.88">22444 7570 200 0,'-2'-16'0'0,"-3"-5"0"16,0 3 0 0,2 9 0-16,4 11 0 15,-1 19 0 1,0 22 0-16,-1 33 0 16,-1 27 0-1,0 13 0-15,1 3 0 16,3-9 0-16,-3-9 0 15,2-13 0 1,2-12 0-16,0-7 0 16,3-17 0-1</inkml:trace>
  <inkml:trace contextRef="#ctx0" brushRef="#br0" timeOffset="79149.6">22765 8475 200 0,'33'-6'0'0,"21"-13"0"16,9-20 0-16,3-18 0 15,-3-12 0 1,-7-3 0-16,-11 4 0 16,-12 11 0-16,-13 14 0 31,-13 11 0-31,-9 15 0 15,-9 17 0 1,-11 25 0-16,-8 22 0 16,6 24 0-1,11 22 0 1,12 4 0-16,15-11 0 16,10-17 0-1,19-24 0-15,15-26 0 16,12-25 0-1,9-26 0-15,7-25 0 16,-6-20 0 0,22-22 0-16</inkml:trace>
  <inkml:trace contextRef="#ctx0" brushRef="#br0" timeOffset="79403.67">23850 7442 200 0,'0'0'0'0,"-13"19"0"15,-6 28 0 1,2 32 0-16,4 27 0 16,4 15 0-1,3 4 0-15,3-7 0 16,4-10 0-1,2-13 0-15,-2-20 0 16,-1-16 0 0</inkml:trace>
  <inkml:trace contextRef="#ctx0" brushRef="#br0" timeOffset="79654.23">23539 8285 200 0,'19'6'0'0,"24"-5"0"16,21-8 0-16,27-9 0 15,24-12 0 1,18-6 0-16,13-3 0 15,2-1 0 1,-3 3 0-16,-18-4 0 16</inkml:trace>
  <inkml:trace contextRef="#ctx0" brushRef="#br0" timeOffset="80577.62">25062 7340 200 0,'0'0'0'0,"-4"18"0"16,1 24 0-16,3 22 0 15,6 22 0-15,-2 20 0 16,2 7 0 0,0 1 0-1,-4-11 0 1,-8-11 0-16,-1-14 0 0,-2-13 0 31,-1-19 0-31,2-18 0 16,3-11 0-1,5-17 0-15,-2-8 0 16,6-27 0 0,9-31 0-16,15-16 0 15,14-4 0 1,9 8 0 0,11 18 0-16,8 16 0 15,0 18 0-15,-6 22 0 16,-6 22 0-1,-11 19 0-15,-13 13 0 16,-14 7 0 0,-9-2 0-16,-1-5 0 15,-3-5 0 1,5-8 0-16,6-14 0 16</inkml:trace>
  <inkml:trace contextRef="#ctx0" brushRef="#br0" timeOffset="81076.75">25794 8243 200 0,'26'10'0'16,"23"-10"0"-16,11-15 0 16,5-19 0-1,-4-10 0-15,-7-12 0 16,-11-8 0 0,-11-1 0-16,-14 8 0 15,-11 11 0 1,-6 17 0-16,-6 16 0 15,-16 23 0 1,-11 23 0 0,-2 32 0-16,-8 28 0 15,8 14 0-15,13-4 0 16,15-20 0 0,15-19 0-16,10-20 0 15,13-23 0 1,7-22 0-1,15-25 0-15,10-28 0 16,0-26 0 0,-1-27 0-16,-2-18 0 15,-7-8 0-15,-4 3 0 16,-24 19 0 0</inkml:trace>
  <inkml:trace contextRef="#ctx0" brushRef="#br0" timeOffset="81255.33">26568 7417 200 0,'0'0'0'0,"0"0"0"16,-4 14 0-16,2 21 0 16,-1 30 0-1,-2 37 0-15,-7 14 0 16,-3 17 0 0,2-7 0-1,4-21 0-15,6-23 0 16,5-19 0-1,3-22 0 1</inkml:trace>
  <inkml:trace contextRef="#ctx0" brushRef="#br0" timeOffset="81558.37">26845 7263 200 0,'0'34'0'0,"-4"32"0"16,-7 28 0-1,-1 26 0-15,-7 14 0 16,-1 1 0-1,3-16 0-15,8-26 0 16,7-20 0-16,6-23 0 16,0-20 0-1,2-21 0-15</inkml:trace>
  <inkml:trace contextRef="#ctx0" brushRef="#br0" timeOffset="82052.1">27400 8125 200 0,'13'-26'0'0,"8"-19"0"16,-3-10 0-16,-8-6 0 31,-19-1 0-31,-13 4 0 16,-17 9 0-16,-10 15 0 16,-10 18 0-16,-10 25 0 15,-8 27 0 1,1 33 0-16,0 26 0 15,10 15 0 1,23-6 0 0,25-14 0-16,25-22 0 15,25-25 0 1,20-26 0-16,17-20 0 16,9-22 0-1,6-12 0-15,0-16 0 16,-5-11 0-1,-13-6 0-15,-17 2 0 16,-18 7 0 0,-27 11 0-16,-20 11 0 15</inkml:trace>
  <inkml:trace contextRef="#ctx0" brushRef="#br0" timeOffset="82838.2">28537 7340 200 0,'-14'-45'0'15,"-15"-15"0"1,-16 3 0-16,-17 18 0 16,-14 21 0-1,-7 22 0-15,-6 24 0 16,5 24 0-1,10 17 0-15,14 6 0 16,20-4 0 0,22-9 0-1,20-15 0-15,21-15 0 16,21-18 0-16,21-14 0 16,17-18 0-1,8-9 0-15,1-8 0 16,-7-7 0-1,-10-5 0-15,-14-1 0 16,-18 8 0 0,-16 8 0-1,-13 9 0-15,-11 11 0 16,-12 11 0 0,-8 9 0-16,-2 16 0 15,-6 19 0 1,0 18 0-16,1 17 0 15,5 10 0-15,8 4 0 16,9 1 0 0,6 0 0-1,7-5 0-15,2-6 0 16,-3 0 0-16,-1-4 0 16</inkml:trace>
  <inkml:trace contextRef="#ctx0" brushRef="#br0" timeOffset="83354.28">29184 7400 200 0,'0'0'0'0,"0"0"0"16,0 0 0-1,0 0 0-15,0 0 0 16</inkml:trace>
  <inkml:trace contextRef="#ctx0" brushRef="#br0" timeOffset="83735.31">29268 7920 200 0,'0'0'0'15,"17"9"0"-15,12 15 0 47,9 12 0-47,0 13 0 16,-3 12 0-16,-7 12 0 0,-13 11 0 0,-20 11 0 16,-14 10 0 15,-10 5 0-16,-11-6 0-15,-2-18 0 0</inkml:trace>
  <inkml:trace contextRef="#ctx0" brushRef="#br0" timeOffset="86151.85">27526 6667 200 0,'0'0'0'0,"9"11"0"0,12 11 0 16,1 6 0-1,1 6 0-15,3 2 0 16,-1-2 0 0,-1-1 0-1,-8-5 0-15,-1-6 0 16,-3-5 0-16,0-6 0 16,-3-1 0-1,-4-5 0-15,-5-5 0 16,0 0 0-1,0 0 0-15,0 0 0 16,6 0 0-16,10-15 0 16,18-21 0-1,23-50 0-15,31-42 0 16,49-13 0 0,42-7 0-1,38 14 0-15,26 9 0 16,12 17 0-1,0 16 0 1,-18 22 0-16,-32 23 0 16</inkml:trace>
  <inkml:trace contextRef="#ctx0" brushRef="#br0" timeOffset="87395.92">22437 9206 200 0,'11'53'0'16,"9"35"0"-1,-4 16 0-15,-2 2 0 16,-4-7 0 0,0-10 0-16,-4-10 0 15,3-15 0 1,-2-10 0-1,0-15 0-15,2-11 0 16,1-11 0 0</inkml:trace>
  <inkml:trace contextRef="#ctx0" brushRef="#br0" timeOffset="87866.25">22765 9760 200 0,'6'28'0'15,"10"6"0"-15,6-11 0 16,8-19 0-1,8-20 0-15,3-24 0 16,5-14 0 0,1-10 0-1,-5-4 0-15,-9-2 0 16,-11 8 0-16,-6 10 0 16,-12 18 0-1,-12 21 0-15,-11 21 0 16,-6 29 0-16,-1 28 0 31,2 18 0-31,9 8 0 0,12-6 0 16,10-15 0-16,16-13 0 31,18-16 0-15,13-16 0-16,8-19 0 15,5-22 0-15,-6-23 0 16</inkml:trace>
  <inkml:trace contextRef="#ctx0" brushRef="#br0" timeOffset="88100.91">23607 9139 200 0,'9'49'0'0,"4"36"0"16,2 22 0 0,-2 9 0-16,-3-8 0 15,4-15 0 1,1-14 0 0,5-14 0-16,0-16 0 15,-2-21 0 1</inkml:trace>
  <inkml:trace contextRef="#ctx0" brushRef="#br0" timeOffset="88349.71">23497 9837 200 0,'59'-6'0'16,"40"-8"0"-1,22-10 0 1,12-4 0-16,8-5 0 16,-5-3 0-1,19-11 0-15</inkml:trace>
  <inkml:trace contextRef="#ctx0" brushRef="#br0" timeOffset="88821.09">25356 9429 200 0,'-3'-35'0'0,"-3"-12"0"15,-9-1 0 1,-14 7 0-16,-10 10 0 0,-5 11 0 16,-4 16 0-1,-2 16 0 1,-3 23 0-16,3 21 0 16,10 17 0-1,12 2 0 1,23-7 0-1,17-12 0-15,18-16 0 16,16-16 0-16,13-17 0 0,6-10 0 31,2-11 0-31,-1-5 0 16,-5-8 0 0</inkml:trace>
  <inkml:trace contextRef="#ctx0" brushRef="#br0" timeOffset="89184.45">25516 9429 200 0,'5'22'0'0,"2"19"0"15,3 8 0-15,0 4 0 16,0 4 0-1,-1 0 0-15,-2 1 0 16,0 0 0 0,2-7 0-1,4-7 0-15,4-14 0 16</inkml:trace>
  <inkml:trace contextRef="#ctx0" brushRef="#br0" timeOffset="89675">25969 9351 200 0,'0'0'0'16,"0"0"0"-1,-4 17 0-15</inkml:trace>
  <inkml:trace contextRef="#ctx0" brushRef="#br0" timeOffset="90032.85">26122 9760 200 0,'22'32'0'16,"8"23"0"-1,-4 11 0-15,-13 7 0 16,-15 3 0-1,-13 2 0-15,-12-1 0 16,-7-2 0 0,-4-5 0-16</inkml:trace>
  <inkml:trace contextRef="#ctx0" brushRef="#br0" timeOffset="91449.71">22007 9096 200 0,'50'8'0'0,"35"10"0"15,19 8 0 1,18 9 0-16,15 12 0 16,21 6 0-1,22 8 0-15,24 2 0 16,29-3 0 0,26-1 0-16,22 2 0 15,23 1 0 1,26 3 0-16,18 3 0 15,19 0 0 1,8 5 0-16,-1 3 0 16,-14 5 0-1,-28 1 0-15,-37 0 0 16,-47-16 0-16</inkml:trace>
  <inkml:trace contextRef="#ctx0" brushRef="#br0" timeOffset="91979.91">21780 10647 200 0,'44'-27'0'0,"32"-13"0"16,26-6 0 0,25-2 0-16,19-8 0 15,28-13 0 1,34-9 0-16,34-13 0 15,39-20 0 1,44-17 0-16,41-13 0 16,40-4 0-1,37-3 0-15,27 13 0 16,14 12 0 0,-2 22 0-16,-6 20 0 15,-21 12 0 1</inkml:trace>
  <inkml:trace contextRef="#ctx0" brushRef="#br0" timeOffset="129069.45">22588 11115 200 0,'-2'46'0'0,"-4"35"0"16,5 23 0-16,1 17 0 16,-6 13 0-1,-5 9 0-15,-6 4 0 16,-2-6 0-1,4-13 0-15,3-15 0 16,5-18 0 0,4-13 0-16,6-17 0 15,5-18 0 1,0-21 0-16</inkml:trace>
  <inkml:trace contextRef="#ctx0" brushRef="#br0" timeOffset="129706.86">22765 12215 200 0,'0'0'0'15,"-6"15"0"-15,4 9 0 16,9 0 0-16,12-6 0 15,16-12 0 1,16-16 0-16,19-23 0 16,15-19 0-1,14-14 0 1,-1-11 0 0,-2 1 0-16,-12 3 0 15,-14 6 0 1,-22 9 0-16,-16 10 0 15,-20 6 0-15,-22 11 0 16,-24 18 0 0,-22 25 0-1,-14 28 0-15,-8 25 0 16,-1 29 0-16,10 23 0 16,20 19 0-1,18-2 0-15,24-20 0 16,26-24 0-1,24-23 0-15,23-23 0 16,22-30 0 0,21-19 0-16,16-22 0 31,5-23 0-31,-9-16 0 0,-15-7 0 16</inkml:trace>
  <inkml:trace contextRef="#ctx0" brushRef="#br0" timeOffset="130025.55">24405 11414 200 0,'4'66'0'0,"-1"53"0"15,0 30 0 1,-3 9 0 0,-1-17 0-16,4-26 0 15,4-25 0-15,3-24 0 16,0-19 0-1,-1-18 0-15,-4-25 0 16</inkml:trace>
  <inkml:trace contextRef="#ctx0" brushRef="#br0" timeOffset="130261.81">23952 12198 200 0,'61'-13'0'0,"52"-14"0"16,50-11 0-16,26-5 0 15,14 4 0 1,0 11 0-16,-14 8 0 15,-20 5 0 1</inkml:trace>
  <inkml:trace contextRef="#ctx0" brushRef="#br0" timeOffset="177032.71">23202 12496 200 0,'-66'-14'0'0,"-33"-3"0"15,0 3 0 1,19 4 0-16,28 6 0 16,27-3 0-1,33-4 0-15,41-1 0 16,37-1 0 0,41 0 0-16,34 3 0 15,29 10 0 1,25 9 0-16,8 4 0 15,-3 5 0 1,-17 4 0-16,-33-4 0 16,-46-5 0-1,-51-13 0-15,-58-14 0 16,-60-14 0 0,-62-14 0-16,-55-10 0 15,-47-12 0 1,-36 14 0-16,-25 15 0 15,-11 12 0 1,14 12 0-16,31 9 0 16,55 1 0-1,61-3 0 1,71-14 0-16,72-11 0 16,76-9 0-16,72-10 0 15,69 9 0 1,55 11 0-1,29 18 0-15,7 18 0 16,-25 8 0-16,-55 1 0 16,-71-5 0-1,-76-16 0-15,-79-20 0 16,-87-22 0 0,-74-11 0-16,-67-6 0 15,-47 2 0 1,-27 8 0-16,-5 12 0 15,13 13 0 1,42 5 0-16,62 7 0 16,68-1 0-1,81-2 0 1,79-6 0-16,70-4 0 16,58-1 0-16,42 8 0 31,23 5 0-31,10 8 0 0,-19 7 0 15,-43 1 0 1,-64-9 0 0,-82-16 0-16</inkml:trace>
  <inkml:trace contextRef="#ctx0" brushRef="#br0" timeOffset="179078.18">4760 12683 200 0,'0'0'0'15,"0"0"0"-15,0 15 0 16,2 22 0 0,-1 25 0-16,-1 27 0 15,-7 27 0 1,5 31 0-16,-3 22 0 16,0 13 0-1,-3 13 0-15,6 4 0 16,-4-7 0-1,-3 9 0 1,-4-18 0 0,0-35 0-16,2-33 0 15,3-33 0 1</inkml:trace>
  <inkml:trace contextRef="#ctx0" brushRef="#br0" timeOffset="179721.97">4853 14609 200 0,'33'-1'0'0,"21"-12"0"15,9-18 0-15,7-20 0 32,3-18 0-32,-1-10 0 15,0-5 0 1,-4-1 0-16,-5 6 0 15,-9 14 0-15,-18 20 0 0,-21 20 0 16,-20 29 0 0,-24 39 0-16,-18 46 0 15,-11 36 0 1,-1 26 0-16,6-1 0 16,15-10 0-1,24-17 0-15,18-20 0 31,19-22 0-15,18-24 0-16,16-27 0 0,16-30 0 16,16-33 0-1,11-37 0 1,7-33 0 0,0-28 0-1,-7 2 0-15</inkml:trace>
  <inkml:trace contextRef="#ctx1" brushRef="#br0">6485 13101 0,'-18'357'0,"1"111"16,6-34-16,4-82 15,1-82 1,2-69-16,2-57 15,2-49 1,0-47 0,-7-43-16</inkml:trace>
  <inkml:trace contextRef="#ctx0" brushRef="#br0" timeOffset="180341.51">5871 14702 200 0,'24'13'0'0,"43"1"0"0,40-11 0 15,38-17 0 1,27-9 0 0,15-3 0-16,10 4 0 15,1 5 0 1,-2 6 0-16,-7 1 0 16,-16 1 0-1</inkml:trace>
  <inkml:trace contextRef="#ctx0" brushRef="#br0" timeOffset="181521.8">8647 13203 200 0,'1'41'0'0,"0"37"0"16,2 27 0-1,0 30 0-15,3 23 0 16,-4 6 0 0,-4 3 0-16,-6-7 0 15,-5-10 0 1,-4-12 0-16,0-13 0 16,0-15 0-16,2-18 0 15,3-20 0 1,1-17 0-16,5-18 0 31,14-22 0-31,5-27 0 16</inkml:trace>
  <inkml:trace contextRef="#ctx0" brushRef="#br0" timeOffset="182041.93">9455 14855 200 0,'1'-33'0'16,"-4"-23"0"-16,-9-12 0 15,-6-4 0 1,-8-2 0-16,-8 4 0 16,-6 7 0-1,-8 9 0-15,-9 15 0 16,-6 18 0 0,-7 22 0-16,1 22 0 15,3 26 0 1,9 24 0-1,17 14 0-15,18 7 0 16,19-6 0-16,19-14 0 16,18-14 0-1,18-19 0 1,12-16 0-16,9-17 0 16,3-12 0-16,-4-11 0 15,-7-9 0-15,-8-6 0 16,-13-6 0-1,-12-8 0 1,-12-11 0-16,-10-3 0 16,-10 7 0-1,-2 9 0-15</inkml:trace>
  <inkml:trace contextRef="#ctx0" brushRef="#br0" timeOffset="182747.59">9657 14541 200 0,'0'0'0'0,"0"0"0"0,0 0 0 16,0 0 0-1,-3 19 0-15,5 26 0 16,2 20 0 0,3 5 0-1,7-7 0-15,5-12 0 16,5-14 0-1,3-7 0-15,1-14 0 16,1-12 0 0,6-15 0-16,-2-9 0 15,-1-14 0-15,-2-10 0 16,-6-9 0 0,-4-6 0-16,-6 5 0 0,-8 14 0 15,-5 15 0 1,-5 21 0-16,-3 23 0 31,0 24 0-31,2 13 0 0,8-1 0 31,11-6 0-31,7-9 0 0,8-8 0 16,8-10 0 0,8-13 0-16,1-10 0 31,-2-8 0-31,-5-8 0 0,-5-9 0 15,-6-7 0 17,-6-10 0-32,-8-9 0 15,-11-2 0 1,-9 3 0 0,-8 4 0-16,-5 4 0 15,-1 8 0-15,2 7 0 16,2 11 0-1,4 14 0-15</inkml:trace>
  <inkml:trace contextRef="#ctx0" brushRef="#br0" timeOffset="183538.54">10405 14890 200 0,'41'0'0'0,"23"-8"0"16,8-10 0 0,-1-10 0-16,-2-11 0 15,-8-10 0 1,-11-5 0-16,-14-4 0 15,-11 2 0 1,-15 6 0-16,-13 11 0 16,-17 12 0-1,-12 21 0-15,-11 27 0 16,-8 27 0-16,-1 28 0 16,5 11 0-1,14-2 0 1,17-10 0-16,16-12 0 15,17-10 0 1,18-15 0-16,16-14 0 16,10-14 0-1,6-18 0-15,1-16 0 16,-2-18 0 0,-2-15 0-16,-7-10 0 15,-10 3 0 1,-12 7 0-1,-7 10 0-15,-10 14 0 16,-7 14 0-16,-5 18 0 16,-3 19 0-16,-5 18 0 15,-1 17 0 1,0 6 0 0,2-6 0-16,4-9 0 15,0-13 0 1,0-10 0-1,-2-9 0-15,-1-12 0 0,0 0 0 16,-2-10 0 0,-4-21 0-16,1-20 0 15,0-13 0 1,9-12 0 0,8-9 0-16,18-5 0 15,15 3 0 1,22 13 0-16,15 10 0 15,16 11 0 1,10 9 0-16,0 11 0 16,-6 8 0-1</inkml:trace>
  <inkml:trace contextRef="#ctx0" brushRef="#br0" timeOffset="184332.64">12946 13287 200 0,'-18'-47'0'15,"-22"-10"0"-15,-18 8 0 16,-21 28 0 0,-21 36 0-1,-21 35 0-15,-15 37 0 0,-9 39 0 16,0 30 0-1,9 17 0-15,19 15 0 16,23-2 0 0,24-6 0-1,27-17 0-15,33-19 0 16,31-24 0 0,31-26 0-16,25-24 0 15,24-25 0 1,23-23 0-1,15-22 0-15,9-22 0 0,2-11 0 16,-5-8 0 0,-11-4 0-1,-18-2 0-15,-21-7 0 16,-22-2 0 0,-24-1 0-1</inkml:trace>
  <inkml:trace contextRef="#ctx0" brushRef="#br0" timeOffset="184924.66">13485 14575 200 0,'0'0'0'0,"0"0"0"15,4-21 0-15,-3-16 0 16,-10-10 0 0,-14-6 0-1,-9-1 0 1,-9 3 0-16,-9 8 0 15,-3 15 0 1,-1 22 0-16,-2 29 0 16,0 37 0-1,-1 25 0-15,8 1 0 16,14-9 0 0,17-14 0-16,13-15 0 15,11-14 0-15,12-12 0 16,12-14 0-1,12-12 0-15,6-17 0 16,1-8 0 0,-1-6 0-16,-3 1 0 15,-8 5 0 1,-8 6 0-16,-4 11 0 16,-2 14 0-1,-6 15 0-15,-1 18 0 16,-1 12 0-1,4 0 0-15,0-2 0 16,5-8 0-16,4-13 0 16,1-14 0-1,0-17 0 1</inkml:trace>
  <inkml:trace contextRef="#ctx0" brushRef="#br0" timeOffset="185595.42">13645 14422 200 0,'1'48'0'15,"2"12"0"-15,1 0 0 16,0-16 0-1,1-15 0-15,-2-11 0 16,-3-18 0-16,0 0 0 16,0 0 0-1,1-2 0 1,0-20 0-16,1-17 0 16,2-13 0-16,9-9 0 15,9-1 0 1,6 8 0-1,7 12 0 1,-1 13 0-16,2 13 0 16,1 13 0-1,-2 19 0 1,-7 22 0-16,-7 15 0 16,-8 8 0-1,-5-6 0-15,-3-9 0 0,-2-15 0 16,1-10 0-16,2-12 0 15,1-8 0 1,1-8 0-16,6-14 0 16,2-17 0-1,8-12 0-15,4-5 0 32,8 7 0-32,1 11 0 0,2 18 0 15,-1 17 0 1,-2 17 0-16,-1 17 0 15,-6 12 0 1,-3 9 0-16,-10 0 0 16,-4-8 0-1,-4-4 0-15,-1-11 0 16,3-7 0 0,3-18 0-1,-1-17 0-15</inkml:trace>
  <inkml:trace contextRef="#ctx0" brushRef="#br0" timeOffset="186035.57">14519 14516 200 0,'4'32'0'0,"3"17"0"15,3 1 0 1,8-7 0-1,1-13 0-15,8-11 0 16,6-17 0-16,9-10 0 16,0-16 0-1,-1-9 0-15,-4-14 0 16,-10-9 0 0,-6-4 0-16,-7 6 0 15,-8 15 0 1,-5 14 0-16,-6 16 0 15,-8 24 0 1,-10 28 0-16,-4 35 0 16,-5 26 0-1,11 6 0-15,14-18 0 16,15-20 0 0,14-22 0-16,16-18 0 15,16-20 0 1,9-19 0-16,8-23 0 15,-1-18 0 1,-4-19 0-16,-5-16 0 16,-9-8 0-1</inkml:trace>
  <inkml:trace contextRef="#ctx0" brushRef="#br0" timeOffset="186310.88">15411 13800 200 0,'0'0'0'15,"4"18"0"-15,-1 29 0 16,-2 32 0-16,-7 35 0 16,-9 27 0-1,-10 8 0-15,3-11 0 16,7-22 0-1,6-24 0-15,2-18 0 16,10-20 0 0,2-15 0-16,5-18 0 15,3-22 0 1,5-22 0 0</inkml:trace>
  <inkml:trace contextRef="#ctx0" brushRef="#br0" timeOffset="186832.11">16649 13919 200 0,'29'-67'0'0,"3"-26"0"15,-17 4 0 48,-24 9 0-63,-23 17 0 0,-24 20 0 0,-22 20 0 0,-17 27 0 15,-8 30 0-15,-14 35 0 32,-11 37 0-17,-1 45 0-15,6 33 0 0,17 10 0 16,24-13 0-16,31-23 0 16,32-21 0-1,31-22 0-15,27-21 0 16,30-25 0-1,32-22 0-15,26-25 0 16,19-19 0 0,17-18 0-16,-4-16 0 15,-10-14 0 1,-16-6 0-16,-21-6 0 16,-32 12 0-1</inkml:trace>
  <inkml:trace contextRef="#ctx0" brushRef="#br0" timeOffset="187429.46">17523 14838 200 0,'17'-30'0'16,"3"-20"0"-16,-2-1 0 16,-9-4 0-1,-11 5 0-15,-16 5 0 16,-17 8 0-1,-14 12 0-15,-17 17 0 16,-10 22 0 0,-5 23 0-16,0 20 0 15,2 16 0 1,12 4 0-16,16-4 0 16,20-14 0-1,17-14 0-15,19-17 0 16,19-16 0-1,15-17 0-15,16-16 0 16,11-13 0 0,3-9 0-1,-3-4 0-15,-9 3 0 0,-9 9 0 16,-14 17 0 0,-10 17 0-1,-12 20 0-15,-7 20 0 16,-4 11 0-16,1 3 0 15,7-10 0 1,7-8 0-16,13-13 0 16,15-16 0-1,8-23 0-15</inkml:trace>
  <inkml:trace contextRef="#ctx0" brushRef="#br0" timeOffset="187932.64">18339 14464 200 0,'-60'-3'0'16,"-29"6"0"-16,-3 10 0 0,1 9 0 31,7 5 0-31,9 1 0 0,16-5 0 16,19-5 0-1,17-6 0 1,23-12 0-16,10 5 0 15,35-1 0 1,35-4 0-16,32 0 0 0,24 9 0 31,14 13 0-31,-5 8 0 0,-23 9 0 32,-34 9 0-32,-34 3 0 15,-34-4 0 1,-32-7 0-1,-25-9 0-15,-22-9 0 16,-11-7 0 0,-9-8 0-16,4-4 0 15,13-4 0 1,26-10 0-16</inkml:trace>
  <inkml:trace contextRef="#ctx0" brushRef="#br0" timeOffset="188431.4">18962 14855 200 0,'0'0'0'0,"16"-4"0"16,22-10 0-16,26-7 0 15,14-6 0 1,7-10 0-16,-6-8 0 16,-9-7 0-1,-18-2 0-15,-21 1 0 16,-25 0 0-1,-27 13 0-15,-26 15 0 16,-21 17 0 0,-20 24 0-16,-11 22 0 15,-5 30 0 1,9 11 0-16,22-1 0 16,33-7 0-1,37-11 0 1,38-13 0-16,35-5 0 15,32-9 0-15,21-7 0 16,12-11 0 0,1-8 0-16,-2-13 0 15,-14-14 0 1</inkml:trace>
  <inkml:trace contextRef="#ctx0" brushRef="#br0" timeOffset="188749.92">20308 14208 200 0,'12'10'0'15,"0"8"0"-15</inkml:trace>
  <inkml:trace contextRef="#ctx0" brushRef="#br0" timeOffset="189133.6">20191 15001 200 0,'48'58'0'0,"22"36"0"16,5 19 0 0,-12 5 0-16,-23 3 0 15,-24 2 0 1,-31 0 0-16,-31 3 0 15,-27-1 0 1,-19-5 0-16</inkml:trace>
  <inkml:trace contextRef="#ctx0" brushRef="#br0" timeOffset="190899.01">7990 15180 200 0,'-17'-3'0'0,"-1"2"0"0,18 1 0 31,4-2 0-31,23 1 0 16,21 4 0 0,22 2 0-16,21 3 0 15,16 3 0 1,9 1 0-16,2 3 0 15,-4 3 0 1,-12 0 0-16,-16-5 0 16</inkml:trace>
  <inkml:trace contextRef="#ctx0" brushRef="#br0" timeOffset="195042.42">11364 15308 200 0,'0'0'0'0,"0"0"0"16,0 0 0-16,14-8 0 15,27-10 0 1,29-7 0-16,30-4 0 16,40-4 0-1,29 2 0 1,31 5 0 15,23 5 0-15,14 11 0-16,4 12 0 0,-11 12 0 0,-21 8 0 0,-36 2 0 15</inkml:trace>
  <inkml:trace contextRef="#ctx0" brushRef="#br0" timeOffset="197155.28">15235 15393 200 0,'15'2'0'16,"15"1"0"-16,8 0 0 0,18-3 0 15,19-6 0 1,21-5 0 0,23-1 0-16,20-5 0 15,20-1 0 1,14-3 0-16,11 3 0 16,12 11 0-16,8 7 0 15,-3 9 0 1,-15 7 0-1,-23 6 0 1,-32 3 0-16,-30-2 0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08T15:13:08.5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5062 10016 200 0,'1'40'0'0,"-1"32"0"16,-4 36 0 0,3 26 0 15,-5 14 0-31,1 20 0 0,3 13 0 0,2 4 0 15,0-9 0 32,0-14 0-47,0-18 0 0,3-19 0 0,-2-19 0 0,-1-12 0 16,-6-25 0 0</inkml:trace>
  <inkml:trace contextRef="#ctx0" brushRef="#br0" timeOffset="575.98">5290 11601 200 0,'22'10'0'15,"18"-2"0"-15,10-14 0 0,9-20 0 16,13-18 0-1,5-10 0 1,6-11 0 0,-11 0 0-16,-8 5 0 15,-16 8 0 1,-17 15 0-16,-15 13 0 16,-20 18 0-1,-19 21 0-15,-16 25 0 16,-10 22 0-16,-5 19 0 15,-1 13 0 1,9 5 0-16,17-8 0 16,18-10 0-1,27-20 0-15,21-19 0 32,23-25 0-32,23-20 0 15,14-20 0 1,11-16 0-16,12-20 0 0,3-16 0 31,-12-11 0-31,-12 17 0 16</inkml:trace>
  <inkml:trace contextRef="#ctx0" brushRef="#br0" timeOffset="845.03">6720 10518 200 0,'8'38'0'0,"1"35"0"16,2 27 0 0,4 33 0-1,0 22 0-15,3-2 0 16,6-8 0-1,5-11 0 1,2-18 0-16,-2-19 0 16,-5-19 0-16,-1-21 0 15,-7-22 0 1</inkml:trace>
  <inkml:trace contextRef="#ctx0" brushRef="#br0" timeOffset="1112.23">6383 11533 200 0,'44'-4'0'0,"38"-12"0"15,31-9 0-15,22-10 0 16,14 0 0 0,7 3 0-16,-2 8 0 15,-8 4 0 1,-14-8 0-16</inkml:trace>
  <inkml:trace contextRef="#ctx0" brushRef="#br0" timeOffset="1645.73">8277 11610 200 0,'1'-19'0'0</inkml:trace>
  <inkml:trace contextRef="#ctx0" brushRef="#br0" timeOffset="2489.23">7957 11184 200 0,'7'23'0'0,"9"24"0"15,10 16 0 1,6 11 0 0,4 11 0-16,-1 12 0 15,1 3 0 1,-1-5 0-16,-2-12 0 15,-7-12 0 1,-6-18 0-16,-4-18 0 16,-6-15 0-1,-10-20 0-15,8-12 0 16,0-33 0 0,4-28 0-16,8-23 0 15,11-15 0 1,10-3 0-16,14 8 0 15,7 14 0 1,1 21 0-16,3 20 0 31</inkml:trace>
  <inkml:trace contextRef="#ctx0" brushRef="#br0" timeOffset="3057.4">9177 11558 200 0,'-16'-28'0'0,"-9"-12"0"0,-6-5 0 16,-9 6 0-1,-5 10 0-15,-6 13 0 16,-4 17 0-16,2 23 0 16,1 26 0-1,6 51 0 1,13 15 0-1,16-10 0-15,14-19 0 16,13-22 0 0,42-54 0 15,24-44 0-15,13-30 0-1,-9-6 0-15,-17 16 0 16,-8 39 0 31,-10 36 0-47,-9 21 0 15,-5 3 0-15,-2-5 0 16,3-11 0 0,9-13 0-16,5-17 0 15,2-13 0 1,0-15 0-1</inkml:trace>
  <inkml:trace contextRef="#ctx0" brushRef="#br0" timeOffset="3388.75">9665 11550 200 0,'4'40'0'15,"9"18"0"-15,7 5 0 16,0-7 0 0,1-8 0-16,-1-12 0 15,-7-11 0 1,-3-10 0-16,-10-15 0 16,0-2 0-1,-10-18 0-15,-7-17 0 16,-6-19 0-1,1-13 0-15,9-12 0 16,13 3 0 0,14 8 0-16,15 6 0 15,16 7 0 1,13 12 0-16,9 9 0 16,-1 6 0-1</inkml:trace>
  <inkml:trace contextRef="#ctx0" brushRef="#br0" timeOffset="3625.01">10170 11653 200 0,'6'37'0'0,"7"10"0"16,-1-9 0-16,0-17 0 16</inkml:trace>
  <inkml:trace contextRef="#ctx0" brushRef="#br0" timeOffset="3818.29">10195 11157 200 0,'3'20'0'15,"6"13"0"1,6 10 0 0</inkml:trace>
  <inkml:trace contextRef="#ctx0" brushRef="#br0" timeOffset="4359.43">10734 11583 200 0,'-9'-47'0'0,"-9"-19"0"16,-15 4 0-1,-13 17 0-15,-9 28 0 16,-7 23 0-16,0 23 0 15,9 26 0 1,13 19 0-16,17 7 0 16,16-7 0-1,19-17 0-15,15-17 0 16,11-19 0 0,7-17 0-1,6-15 0-15,0-14 0 16,-4-9 0-16,-6-5 0 15,-7 0 0 1,-11 2 0 0,-6 9 0-16,-8 10 0 15,-6 18 0 1,-1 21 0 0,6 16 0-16,3 9 0 15,4 5 0 1,13-3 0-16,10-10 0 15,10-17 0 1,13-19 0-16,9-24 0 16,4-21 0-1,-10-14 0-15</inkml:trace>
  <inkml:trace contextRef="#ctx0" brushRef="#br0" timeOffset="5071.62">11238 11073 200 0,'-11'24'0'16,"-1"27"0"-16,9 19 0 16,7 8 0-1,10 1 0 1,8-1 0-16,2-5 0 15,1-9 0-15,2-11 0 16,-4-9 0 0,-1-6 0-16,-4-8 0 15,-6-9 0 1,-4-7 0-16,-8-14 0 16,0 0 0-1,0 0 0-15,0 0 0 16,0 0 0-16,0 0 0 15,0 0 0 1,0 0 0-16,0 0 0 16,3 13 0-1,1 2 0-15,6 6 0 16,9 5 0 0,10-1 0-1,10-4 0-15,6-13 0 16,4-13 0-16,4-11 0 15,0-13 0-15,-1-7 0 16,-2-8 0 0,-8-9 0-1,-10-6 0 1,-12-4 0-16,-20-1 0 0,-17 0 0 16,-15 9 0-1,-14 21 0 1,-13 22 0-1,-6 26 0-15,2 27 0 16,7 28 0 0,11 14 0-1,18 1 0-15,22-13 0 16,23-20 0 0,23-26 0-16,19-23 0 15,15-20 0-15,6-21 0 16,5-21 0-1,-10-16 0-15,-1-17 0 16,-11-8 0-16</inkml:trace>
  <inkml:trace contextRef="#ctx0" brushRef="#br0" timeOffset="5309.08">12239 10996 200 0,'0'0'0'15,"0"0"0"-15,0 0 0 16,-8 26 0-1,1 30 0-15,4 27 0 16,1 16 0 0,3 3 0-1,2-8 0 1,3-15 0-16,3-17 0 16,4-15 0-1,0-9 0-15,4-10 0 16,-5-13 0-1,-1-22 0-15,-1-15 0 16</inkml:trace>
  <inkml:trace contextRef="#ctx0" brushRef="#br0" timeOffset="5722.27">12424 11764 200 0,'0'0'0'16,"12"8"0"-16,11-4 0 15,10-8 0 1,6-14 0-16,6-17 0 16,6-15 0-1,-3-14 0-15,-6-7 0 16,-10-1 0-1,-12 8 0-15,-14 12 0 16,-12 18 0 0,-13 20 0-16,-11 25 0 15,-7 24 0 1,3 21 0-16,5 16 0 16,13 3 0-1,14-4 0-15,20-9 0 16,18-14 0-1,18-21 0-15,16-18 0 16,13-20 0 0,9-19 0-1,-5-24 0 1</inkml:trace>
  <inkml:trace contextRef="#ctx0" brushRef="#br0" timeOffset="5910.49">13257 11082 200 0,'4'21'0'0</inkml:trace>
  <inkml:trace contextRef="#ctx0" brushRef="#br0" timeOffset="6226.26">13350 11601 200 0,'0'0'0'16,"0"0"0"-16,14 12 0 15,2 16 0 1,1 20 0-16,1 14 0 15,-3 20 0 1,-5 9 0-16,-2 1 0 16,-5-4 0-1,-8-7 0-15</inkml:trace>
  <inkml:trace contextRef="#ctx0" brushRef="#br0" timeOffset="7779.45">5062 12598 200 0,'0'0'0'16,"0"0"0"-16,1 16 0 16,0 17 0-16,-3 20 0 15,-1 22 0 1,-1 18 0-16,0 18 0 16,-3 12 0-1,-3 14 0 1,2 10 0-16,2 9 0 15,1-1 0 1,5-5 0-16,0-11 0 16,0-16 0-1,-4-24 0-15,3-26 0 16,1-26 0 0,1-20 0-16,7-25 0 15,4-27 0 1</inkml:trace>
  <inkml:trace contextRef="#ctx0" brushRef="#br0" timeOffset="8400.67">5273 13996 200 0,'-13'9'0'0,"-4"2"0"0,7 2 0 16,10 1 0-1,8-6 0-15,12-5 0 16,12-13 0 0,19-19 0-16,9-20 0 15,10-17 0 1,3-7 0-1,-8-1 0-15,-7 1 0 16,-13 6 0-16,-15 11 0 16,-16 12 0-1,-17 21 0 1,-21 19 0-16,-15 29 0 16,-17 27 0-16,-11 32 0 15,3 16 0 1,7 14 0-16,9 7 0 15,18-9 0 1,19-17 0-16,16-20 0 16,18-23 0-1,14-23 0-15,15-19 0 32,14-24 0-32,15-27 0 15,0-23 0-15</inkml:trace>
  <inkml:trace contextRef="#ctx0" brushRef="#br0" timeOffset="8713.04">6350 13127 200 0,'3'18'0'0,"2"21"0"15,1 25 0-15,-6 23 0 16,-6 28 0 0,-3 17 0-1,-3 11 0-15,-2-9 0 16,0-16 0-1,5-20 0-15,5-19 0 16,3-14 0 0,3-19 0-16</inkml:trace>
  <inkml:trace contextRef="#ctx0" brushRef="#br0" timeOffset="8997.48">5904 13996 200 0,'13'4'0'0,"22"1"0"16,27-2 0-1,21-7 0 1,14-7 0-16,14-5 0 16,7 0 0-16,0 1 0 15,0-5 0 1,-5 2 0 0</inkml:trace>
  <inkml:trace contextRef="#ctx0" brushRef="#br0" timeOffset="10174.61">7881 12743 200 0,'-6'43'0'0,"3"35"0"16,5 19 0-16,5 16 0 15,2 14 0 1,6 7 0-16,-2 9 0 16,1 4 0-1,-1-2 0-15,-1-3 0 16,-1-7 0-1,2-10 0 1,0-17 0-16,-3-16 0 16,0-17 0-1,-2-19 0-15,-1-20 0 16,-2-15 0 0,-5-21 0-16,5-10 0 15,4-35 0-15,9-32 0 16,12-34 0-1,13-29 0 1,17-21 0-16,17-19 0 16,14-3 0-1,13 3 0-15,4 19 0 16,-1 20 0 0,-7 23 0-1,-11 24 0-15,-18 28 0 0,-17 25 0 16,-17 20 0-1</inkml:trace>
  <inkml:trace contextRef="#ctx0" brushRef="#br0" timeOffset="10820.8">8756 14150 200 0,'0'0'0'0,"0"0"0"0,0 0 0 16,0 0 0 0,12-7 0-16,6-16 0 15,3-20 0-15,-2-18 0 16,-4-12 0-1,-8-4 0-15,-5-2 0 16,-8 6 0 0,-8 15 0-16,-12 20 0 15,-11 23 0 17,-6 25 0-32,-6 28 0 0,-5 25 0 15,0 25 0 1,10 21 0-16,12-2 0 15,11-9 0 1,12-14 0 0,13-20 0-1,13-21 0-15,10-21 0 16,7-22 0 0,12-23 0-16,5-21 0 15,2-13 0 1,2-5 0-16,-3-2 0 15,-9 3 0 1,-7 14 0 0,-10 16 0-16,-5 17 0 15,-7 21 0-15,-3 21 0 16,-7 20 0 0,-3 18 0-1,5 3 0-15,0-4 0 16,6-11 0-16,4-14 0 15,9-13 0 1,7-22 0-16</inkml:trace>
  <inkml:trace contextRef="#ctx0" brushRef="#br0" timeOffset="11184.41">9311 13978 200 0,'4'31'0'0,"8"26"0"16,5 6 0-16,0-9 0 16,-5-13 0-1,-2-14 0-15,-7-12 0 16,-8-12 0-1,-6-11 0-15,0-21 0 16,-2-23 0 0,8-21 0-16,12-13 0 15,10-8 0 1,13 1 0-16,10 4 0 16,15 9 0-1,9 13 0 1,7 16 0-16,3 16 0 15,0 17 0-15</inkml:trace>
  <inkml:trace contextRef="#ctx0" brushRef="#br0" timeOffset="11416.13">10085 13884 200 0,'2'41'0'16,"-1"17"0"0,0 2 0-16,0-7 0 15,-2-14 0-15,-1-17 0 16</inkml:trace>
  <inkml:trace contextRef="#ctx0" brushRef="#br0" timeOffset="11608.72">10111 13374 200 0,'0'0'0'0,"1"18"0"16,0 13 0-16,2 11 0 15,3 3 0-15</inkml:trace>
  <inkml:trace contextRef="#ctx0" brushRef="#br0" timeOffset="12139.35">10641 13961 200 0,'0'0'0'15,"6"-15"0"-15,1-12 0 16,-6-9 0-1,-11 1 0-15,-10-1 0 16,-11 8 0 0,-8 14 0-1,-3 13 0-15,-1 18 0 16,0 20 0-16,2 19 0 16,10 16 0-1,9 0 0 1,9-5 0-16,13-15 0 15,9-14 0-15,7-15 0 16,11-18 0 0,7-16 0-16,9-16 0 15,5-10 0 1,-3-10 0-16,1-6 0 16,-4 9 0-1,-7 9 0 1,-10 17 0-16,-3 16 0 15,-3 18 0-15,0 14 0 16,1 15 0 0,-1 5 0-1,8-3 0-15,11-12 0 16,11-15 0 0,11-18 0-16,0-17 0 15</inkml:trace>
  <inkml:trace contextRef="#ctx0" brushRef="#br0" timeOffset="12867.71">11197 13543 200 0,'9'75'0'0,"3"33"0"0,1-2 0 16,-4-12 0 0,-4-15 0-1,1-15 0 1,-2-11 0-16,1-13 0 15,-1-11 0-15,-1-9 0 16,-2-9 0-16,-1-11 0 16,0 0 0-1,0 0 0 1,0 0 0-16,0 0 0 0,0 0 0 16,0 0 0-1,0 0 0-15,4 6 0 16,9 3 0-1,16 0 0-15,12 4 0 16,12-1 0 0,9-3 0-16,7-9 0 15,3-6 0 1,1-8 0-16,3-11 0 16,-3-10 0-1,-9-5 0-15,-12-2 0 16,-14-4 0-16,-17-1 0 15,-21-5 0 17,-25 5 0-32,-21 8 0 0,-17 14 0 15,-17 15 0 1,-12 22 0-16,1 21 0 16,6 22 0-1,17 18 0 1,23-2 0-1,23-6 0-15,26-11 0 16,26-15 0-16,24-15 0 16,19-21 0-1,11-20 0 1,3-19 0-16</inkml:trace>
  <inkml:trace contextRef="#ctx0" brushRef="#br0" timeOffset="13171.17">12239 13560 200 0,'16'100'0'0,"0"41"0"16,-10-4 0-1,-6-24 0-15,-6-25 0 16,-2-23 0 0,3-21 0-16,3-13 0 15,-1-12 0 1,3-19 0-16,-1-6 0 15</inkml:trace>
  <inkml:trace contextRef="#ctx0" brushRef="#br0" timeOffset="13644.83">12408 14140 200 0,'0'0'0'15,"0"0"0"-15,18 16 0 16,19 1 0 0,7-1 0-16,7-14 0 15,10-9 0 1,8-13 0-16,7-12 0 15,3-6 0 1,-6-6 0-16,-13-4 0 16,-13 0 0-1,-19-1 0-15,-23 5 0 16,-22 10 0 0,-16 15 0-16,-11 18 0 15,-6 17 0 1,0 13 0-16,3 16 0 15,9 10 0 1,11 7 0-16,11 0 0 16,18 0 0-1,14-4 0 1,18-9 0-16,17-11 0 16,12-5 0-1,15-11 0-15</inkml:trace>
  <inkml:trace contextRef="#ctx0" brushRef="#br0" timeOffset="13996.69">13536 13560 200 0,'0'0'0'15,"-13"14"0"-15,-4 8 0 16,2-3 0 0</inkml:trace>
  <inkml:trace contextRef="#ctx0" brushRef="#br0" timeOffset="14407.51">13611 14183 200 0,'29'24'0'0,"13"23"0"16,-1 11 0-16,-10 5 0 16,-12 3 0-1,-15 6 0-15,-15 0 0 16,-26 2 0 0,-25 0 0-16,-26 1 0 15,-13-10 0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08T15:15:50.2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17911 11030 200 0,'-15'-6'0'0,"-6"-8"0"16,-3-5 0-16,-4-4 0 15,-3-6 0-15,-4-6 0 16,-10-7 0 0,-1 1 0-1,-10-7 0-15,-1-1 0 31,2-10 0-31,5-11 0 16,6-12 0 0,10-19 0-16,14-22 0 15,22-19 0 1,24-20 0-16,22-11 0 16,22-10 0-1,25-2 0-15,18 6 0 16,12 12 0-1,10 13 0-15,5 23 0 16,-8 14 0 0</inkml:trace>
  <inkml:trace contextRef="#ctx0" brushRef="#br0" timeOffset="521.79">18600 9181 200 0,'0'0'0'16,"0"0"0"-16,3 29 0 16,2 27 0-1,3 33 0 1,-3 31 0-16,-3 18 0 0,-1 0 0 16,1-8 0-1,0-20 0-15,-4-15 0 16,-1-13 0-1,0-10 0-15,1-11 0 16,-2-11 0 0,1-13 0-16,1-21 0 15</inkml:trace>
  <inkml:trace contextRef="#ctx0" brushRef="#br0" timeOffset="1167.43">19811 9965 200 0,'29'-41'0'0,"7"-22"0"16,-7-6 0 0,-14 2 0-16,-20 6 0 15,-17 8 0 1,-27 10 0-16,-17 14 0 15,-14 14 0 1,-19 19 0-16,-11 15 0 16,-3 19 0-16,4 22 0 15,5 24 0 1,18 16 0-16,24 14 0 16,25 4 0-1,33-6 0-15,36-21 0 16,29-23 0-1,31-28 0-15,20-30 0 16,21-25 0 0,7-17 0-16,-4-11 0 15,-12-7 0 1,-12-7 0 0,-16-9 0-16,-21-4 0 15,-17-3 0 1,-20-1 0-1,-22 3 0-15,-23 6 0 0,-22 5 0 32,-17 8 0-32,-10 12 0 0,-8 13 0 15,6 11 0 1</inkml:trace>
  <inkml:trace contextRef="#ctx0" brushRef="#br0" timeOffset="1747.88">21377 9625 200 0,'0'0'0'16,"0"0"0"-16,3 18 0 15,2 23 0 1,3 21 0-16,-7 25 0 16,-14 19 0-1,3 2 0 1,12-8 0-16,5-15 0 15,4-20 0 1,2-18 0-16,1-16 0 16</inkml:trace>
  <inkml:trace contextRef="#ctx0" brushRef="#br0" timeOffset="2005.82">21057 10196 200 0,'27'-2'0'16,"27"-2"0"-1,23-3 0 1,21-2 0-1,13 1 0-15,5 2 0 0,-3 0 0 16,-12 0 0 0,-12-1 0-16</inkml:trace>
  <inkml:trace contextRef="#ctx0" brushRef="#br0" timeOffset="2351.78">22378 9615 200 0,'1'67'0'0,"-14"40"0"16,6 11 0-16,3-5 0 16,2-18 0-1,3-9 0 16,4-13 0-15</inkml:trace>
  <inkml:trace contextRef="#ctx0" brushRef="#br0" timeOffset="3152.53">23792 10178 200 0,'16'-43'0'15,"8"-23"0"1,-7-4 0-16,-9-1 0 16,-14 4 0-1,-16 2 0-15,-26 5 0 16,-21 12 0-16,-20 17 0 15,-11 14 0 1,-9 16 0 0,-5 23 0-16,-3 27 0 15,0 29 0 1,9 21 0-16,18 11 0 16,31-3 0-16,36-6 0 15,33-14 0 1,33-18 0-1,30-23 0-15,25-20 0 16,17-16 0 0,10-14 0-1,5-14 0-15,-1-11 0 0,-9-14 0 16,-12-8 0 0,-20-10 0-16,-18-1 0 31,-24-4 0-31,-19 3 0 15,-24 4 0 1,-18 4 0-16,-17 11 0 16,-14 7 0-1,-7 10 0-15,-3 4 0 16</inkml:trace>
  <inkml:trace contextRef="#ctx0" brushRef="#br0" timeOffset="3973.21">24574 10664 200 0,'66'-27'0'0,"27"-15"0"16,-5-4 0-16,-12-4 0 16,-13-6 0-1,-11-5 0 1,-11-7 0-16,-9-7 0 16,-9-7 0-1,-9-7 0-15,-14-3 0 16,-18-3 0-1,-17-3 0-15,-21 2 0 16,-16 2 0 0,-14 8 0-16,-14 8 0 15,-5 5 0-15,0 9 0 16,7 6 0-16,9 7 0 16,8 5 0-1,12 8 0-15,9 8 0 16,10 7 0-1</inkml:trace>
  <inkml:trace contextRef="#ctx0" brushRef="#br0" timeOffset="6285.84">26088 10196 200 0,'0'0'0'16,"24"0"0"-16,10 0 0 15,14-2 0-15,3-2 0 16,8 0 0 0,2-2 0-16,-3-1 0 15,-5-4 0 1,-8 2 0-16</inkml:trace>
  <inkml:trace contextRef="#ctx0" brushRef="#br0" timeOffset="7381.61">27695 9837 200 0,'-9'-11'0'0,"-2"-5"0"15,1 4 0-15,3 4 0 16,7 8 0-16,0 0 0 31,0 0 0-31,-6 10 0 16,-6 21 0 0,-7 19 0-16,-8 13 0 15,-3 2 0 1,4-7 0-16,6-14 0 15,4-3 0 1,5-8 0 0,0-9 0-16,5-7 0 15,2-6 0-15,4-11 0 16,3 5 0 0,10-14 0-1,13-16 0-15,18-9 0 16,13-7 0-16,12 2 0 15,9 7 0 1,7 10 0 0,-2 12 0-16,-5 16 0 15,-11 15 0-15,-16 18 0 16,-18 10 0 0,-17 5 0-16,-16 0 0 15,-19-2 0 1,-15-3 0-16,-7-7 0 31,-9-11 0-31,-7-14 0 16,0-14 0-1</inkml:trace>
  <inkml:trace contextRef="#ctx0" brushRef="#br0" timeOffset="7720.14">27603 9803 200 0,'51'-4'0'16,"29"-7"0"-16,13-5 0 16,10-3 0-1,4-2 0-15,1 1 0 16,-5 2 0-1,-10 3 0-15</inkml:trace>
  <inkml:trace contextRef="#ctx0" brushRef="#br0" timeOffset="8345.81">29252 10196 200 0,'13'-16'0'0,"3"-14"0"16,-9-13 0-16,-13-4 0 16,-16-2 0-1,-13 4 0-15,-14 7 0 16,-10 10 0-16,-8 13 0 16,-9 15 0-1,-3 21 0 1,-1 24 0-16,-1 24 0 15,12 21 0 1,15 4 0-16,23-11 0 16,28-15 0-16,23-16 0 15,22-16 0-15,21-11 0 16,17-14 0 0,11-10 0-1,4-7 0-15,0-14 0 31,-11-8 0-31,-13-8 0 16,-14-5 0-16,-16-11 0 16,-14-5 0-1,-18-2 0-15,-14-1 0 16,-13 2 0-16,-11 6 0 16,-9 8 0-1,-6 10 0-15,2 12 0 31,5 11 0-31</inkml:trace>
  <inkml:trace contextRef="#ctx0" brushRef="#br0" timeOffset="8646.66">29840 9949 200 0,'0'0'0'0,"0"0"0"16,0 0 0-16,0 0 0 16,0 0 0-1,0 0 0-15,-12 7 0 0</inkml:trace>
  <inkml:trace contextRef="#ctx0" brushRef="#br0" timeOffset="9005.49">29892 10425 200 0,'29'28'0'0,"12"22"0"16,-9 11 0-16,-15 7 0 15,-22 8 0 1,-27 6 0-1,-25 3 0-15,-14-3 0 16,-4-7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08T13:29:21.3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 14260 200 0,'0'0'0'0,"0"0"0"16,11-9 0-16,10-1 0 15,7 1 0 1,5 4 0-16,5 4 0 15,6 3 0-15,4-2 0 16,7-2 0 0,10-2 0-1,6 0 0-15,10-2 0 16,4 1 0-16,7-2 0 16,5 0 0-1,1-1 0-15,6-1 0 16,5 1 0-1,5-1 0 1,6 0 0-16,2 1 0 16,4 2 0-1,-1-1 0-15,5 1 0 16,2-3 0 0,7 2 0-16,1 0 0 15,0 0 0 1,3 0 0-16,1 1 0 15,4-2 0-15,1 2 0 16,5 0 0 0,4 1 0-16,1 2 0 15,-2 3 0 1,0 2 0-16,1 1 0 16,4 0 0-1,0-1 0 1,2 1 0-16,-2 2 0 15,-4 0 0-15,1 0 0 16,0 2 0 0,-4 3 0-1,1 0 0-15,0-1 0 16,2 2 0 0,4-1 0-16,-3-1 0 15,7 0 0-15,2-2 0 16,0 1 0-1,0 1 0 1,-2 1 0-16,-1-2 0 16,3-1 0-1,-1 1 0-15,1 2 0 16,-5-2 0-16,2 4 0 16,4 1 0-1,2-1 0-15,2 1 0 31,-3 2 0-15,-1 2 0-16,-4 0 0 16,3-3 0-16,1 1 0 0,1 1 0 15,-2-2 0 1,4 2 0 0,1 0 0-16,6-4 0 15,1 1 0 1,4 2 0-16,5 0 0 31,2 0 0-31,1 0 0 16,3-2 0-16,-3-1 0 15,-2-4 0 1,3 4 0 0,0-1 0-16,1 3 0 15,-1 1 0-15,0-4 0 16,4 2 0-1,8 5 0 1,3-3 0-16,4 11 0 16,-3 5 0-1,-3 6 0-15,-3 4 0 16,-4 5 0 0,-5 5 0-16,-3 2 0 15,-4 6 0-15,-4 5 0 16,-2 9 0-1,-1 7 0-15,-7 6 0 16,-9 3 0 0,-12 3 0-1,-10 2 0-15,-10 3 0 16,-14 1 0 0,-11-2 0-16,-13 3 0 15,-7 0 0 1,-13-1 0-16,-15-2 0 15,-12-4 0 1,-16-6 0 0,-11-4 0-16,-15-9 0 15,-13-2 0 1,-11-4 0-16,-11-3 0 16,-7-3 0-16,-8-5 0 15,-8-4 0 1,-5-2 0-16,-9-6 0 15,-8-6 0 1,-8-3 0-16,-6-3 0 16,-5-1 0-16,-6-3 0 15,-6-1 0 1,-2-5 0-16,-5-1 0 16,0-4 0-1,-8-1 0 1,-3-3 0-16,-5 1 0 15,-9-2 0 1,1-1 0-16,-5-1 0 16,-6-2 0-1,-5-3 0-15,-6-3 0 16,-7-2 0-16,-6-1 0 16,0-3 0-1,-1-1 0-15,0-1 0 16,-3-1 0-1,-5 0 0-15,-3 0 0 16,-5-4 0 0,0 0 0-16,0 1 0 31,1-2 0-31,-3 0 0 0,-2-3 0 16,0-1 0-1,1-1 0-15,-1 3 0 16,1 0 0-1,-4-2 0-15,-2 2 0 16,3 1 0 0,0-3 0-16,0 2 0 15,1 1 0 1,-1 0 0-16,1 0 0 16,0 0 0-1,1-1 0-15,-1 3 0 16,6 2 0-1,3 1 0-15,-1 0 0 16,0 0 0 0,-1 4 0-16,5-3 0 15,-1 2 0 1,-3 1 0-16,-1 0 0 16,1 3 0-1,1-3 0 1,5-3 0-16,2 1 0 15,5-1 0-15,0 2 0 16,3-2 0 0,-1 9 0-16,6-6 0 15,3 0 0 1,6-1 0-16,-1 0 0 31,5-2 0-31,8 2 0 16,4-2 0-16,3-3 0 15,8 0 0 1,2-1 0-16,4 2 0 16,6 0 0-1,1-3 0 1,5 1 0-16,2-3 0 16,6 0 0-16,4 1 0 15,3 1 0 1,9-2 0-1,3 2 0-15,2-2 0 16,4 4 0 0,3 2 0-16,0 1 0 15,1 2 0 1,2 3 0-16,2 2 0 16,4 1 0-1,-1 2 0-15,5 0 0 16,3 3 0-16,0 2 0 15,1 3 0 1,1 4 0-16,5 2 0 16,-3 2 0-1,1-1 0-15,6 2 0 16,1-1 0 0,-4 2 0-16,7 2 0 15,-1 1 0 1,-2 4 0-16,1 0 0 15,-1-1 0 1,2 4 0-16,1-2 0 16,2-2 0-1,1-2 0-15,1 0 0 16,-2 1 0-16,0-1 0 16,-1-1 0-1,1-2 0-15,3-2 0 16,-1 1 0-1,-1-3 0-15,0-5 0 16,1-2 0-16,-2 0 0 16,1-3 0-1,-1-1 0 1,-4-2 0-16,0-1 0 16,2 0 0-16,-3-4 0 15,1-4 0 1,0 0 0-16,2-4 0 15,-1-4 0 1,1-2 0 0,-4-1 0-1,3-4 0-15,1 0 0 16,0-1 0 0,4-2 0-16,0-4 0 15,4-2 0 1,0-2 0-16,3 1 0 15,1-3 0-15,2 1 0 16,-1-3 0 0,4-1 0-16,2-4 0 15,6-3 0 1,1 4 0-16,3-1 0 16,-3-2 0-1,5 1 0 1,1 1 0-1,2-3 0-15,1-2 0 16,2-2 0-16,2 0 0 16,2-3 0-1,1 2 0 1,0 0 0-16,2-2 0 0,0-1 0 16,1-1 0-1,0 1 0-15,2-4 0 16,3 0 0-1,-2-1 0 1,4-2 0-16,-4 0 0 16,-1-1 0-16,-1 1 0 31,2 1 0-31,-3 0 0 0,0 2 0 16,-1 1 0-1,-2 2 0 1,-2 0 0-16,1-1 0 15,0 2 0 1,-3 2 0-16,-1 0 0 16,3 3 0-16,0-3 0 31,-1 2 0-15,3 1 0-16,-1-2 0 0,1 2 0 15,2 0 0 1,1 0 0-1,0 0 0-15,0 0 0 16,0 1 0 0,0 0 0-1,-1 2 0-15,1 3 0 16,2 1 0-16,0-2 0 16,1 1 0-1,0 1 0-15,0 2 0 16,1 1 0-1,-2 0 0 1,4 0 0-16,3 2 0 16,0 2 0-16,1 0 0 15,2 4 0 1,0 2 0-16,0 2 0 16,2 3 0-16,-1 4 0 15,2 1 0 1,-1 5 0-16,2 1 0 15,3 3 0 1,-1 1 0-16,2 2 0 16,3 1 0-1,1-2 0 1,-1 4 0-16,3-2 0 16,-1-3 0-16</inkml:trace>
  <inkml:trace contextRef="#ctx0" brushRef="#br0" timeOffset="19917.13">21806 10237 200 0,'11'-26'0'0,"18"-6"0"16,19 6 0 0,22 10 0-16,29 9 0 15,22 10 0 1,19 4 0-16,20 5 0 16,14 3 0-1,11 1 0-15,19-2 0 16,23 3 0-1,20-3 0-15,17-2 0 16,17 2 0 0,18-2 0-16,18-4 0 15,13-7 0 1,9-1 0-16,15-1 0 16,8-6 0-1,11-2 0-15,7-3 0 16,8-5 0-1,1-5 0-15,0-6 0 16,-6-1 0 0,-2 2 0-16,-11 4 0 15,-10 8 0 1,-12 4 0-16,-24 0 0 16,-29-5 0-1,-39 0 0-15,-35 1 0 16,-33-56 0-1</inkml:trace>
  <inkml:trace contextRef="#ctx0" brushRef="#br0" timeOffset="80448.07">4928 13578 200 0,'0'0'0'0,"0"0"0"16,-11-8 0-1,-3-3 0 32,1 1 0-47,1 1 0 16,3 4 0-16,2 1 0 0,7 4 0 0,0 0 0 0,0 0 0 15,0 0 0 17,0 0 0-32,0 0 0 0,0 0 0 15,0 0 0-15,0 0 0 16,0 0 0-16,1-4 0 0,6 2 0 31,5 4 0-31,3-2 0 16,3 0 0-16,1 0 0 15,3 0 0-15,2 0 0 16,0 0 0 0,5 0 0-16,3 0 0 15,6 0 0 1,0 0 0-1,3 2 0-15,3-1 0 16,1-1 0 0,3 0 0-16,-1 0 0 15,3 0 0 1,2 0 0-16,-1 2 0 16,3 0 0-1,2-2 0-15,1 0 0 16,0 1 0-1,1-1 0-15,3-1 0 16,0 3 0 0,-4 1 0-16,-4-3 0 15,0 2 0 1,-1 1 0-16,-4 1 0 16,-3-2 0-1,-3 0 0-15,-2-2 0 16,-2 0 0-1,-3 2 0-15,-1 1 0 16,-5-1 0 0,-6-1 0-16,-6-1 0 15,-4 0 0-15,-4 0 0 16,0 0 0 0,-2 0 0-16,-7 0 0 15,0 0 0 1,7-1 0-16,-7 1 0 15,0 0 0 1,0 0 0-16,6-3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08T13:32:01.3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8016 18086 200 0,'53'19'0'0,"26"2"0"16,0-5 0-1,-2-6 0-15,-6-3 0 16,-2-6 0-16,-4-1 0 16,-2-4 0-16,0 1 0 15,1-3 0 1,6 0 0 0,2-1 0-16,5 1 0 0,3-1 0 15,3-1 0 1,4-2 0-1,4-3 0-15,2-1 0 16,6 1 0 0,1-1 0-1,3 0 0-15,2 3 0 0,-1 0 0 16,3 2 0 0,0-1 0-1,2 2 0 1,1 4 0-1,1-1 0-15,1 0 0 0,-4 2 0 32,3 2 0-32,-1 1 0 0,2-1 0 15,-1 1 0-15,2-1 0 32,4 0 0-32,3 0 0 15,0-3 0 1,2 1 0-16,-1 3 0 0,3-1 0 31,-1 1 0-15,2 2 0-16,4 0 0 15,-2 5 0-15,2-1 0 16,1 0 0 0,3 3 0-16,-2-1 0 15,2 1 0 1,8-1 0-16,3 1 0 15,-4-1 0 1,-2 0 0-16,1 1 0 16,-3-3 0-1,-4-2 0-15,-2-2 0 16,-2-1 0 0,2-2 0-16,-5 0 0 15,0 0 0 1,-4 0 0-16,0 2 0 15,-2-1 0 1,-1 1 0-16,0 1 0 16,2-2 0-1,-1 0 0-15,-2-1 0 16,1 1 0 0,0 1 0-16,2-1 0 15,-2 0 0 1,1 3 0-16,-2-2 0 15,-3 1 0-15,0-2 0 16,-2-1 0 0,-1 0 0-16,3 1 0 15,0 0 0 1,0 0 0-16,3-2 0 16,-2-3 0-1,2 1 0-15,-4-1 0 16,3 1 0-1,-1-2 0-15,2 2 0 16,-3 1 0 0,1 0 0-16,-2 0 0 15,-4-1 0 1,2-2 0-16,-1 2 0 16,2 0 0-16,0 0 0 15,1 0 0 1,-2 2 0-16,-1-1 0 15,0 0 0 1,-3 5 0 0,1 0 0-16,1 1 0 15,0 1 0-15,-4-1 0 16,-4 2 0 0,0 0 0-16,0 2 0 15,0-1 0 1,0-1 0-16,-2 1 0 15,-2 3 0 1,5-1 0-16,-1-1 0 16,2-2 0-16,2 1 0 15,-2 2 0 1,-2 0 0-16,-3-2 0 16,3 0 0-1,0-2 0 1,-5 1 0-1,0 0 0-15,1 3 0 16,2-4 0 0,-1-1 0-16,-3 0 0 15,0-1 0 1,-2-1 0-16,-1-1 0 16,-1 0 0-16,2 3 0 0,2-1 0 31,-3 3 0-31,1-2 0 15,1 2 0 1,-2-1 0-16,-2-1 0 16,-2 0 0-1,-3-2 0-15,-5 1 0 16,-4-2 0 0,-4-1 0-16,-2 0 0 15,-4 1 0 1,-1 0 0-16,-2-2 0 15,-4-2 0 1,-4 4 0-16,-1-4 0 16,-2 3 0-1,-3 1 0-15,0 0 0 16,1 0 0-16,-2 2 0 16,-1 1 0-1,-2-1 0-15,1 1 0 16,-3 2 0-1,-1-1 0-15,0 2 0 16,-4-1 0 0,-3 0 0-16,-1-2 0 15,-5-1 0-15,-4-2 0 16,-2-1 0 0,-8-2 0-16,-7-7 0 15,-4-4 0 1,-3-3 0-16,-5-18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08T13:40:48.1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10977 16637 200 0,'105'-4'0'0,"52"-4"0"16,18-2 0-16,9-4 0 15,11 5 0 1,14 4 0-16,16 7 0 16,7 6 0-1,0 7 0-15,-3 6 0 32,-10 1 0-32</inkml:trace>
  <inkml:trace contextRef="#ctx0" brushRef="#br0" timeOffset="4189.41">13409 16791 200 0,'59'-9'0'0,"25"1"0"16,-1 2 0 0,-6 4 0-16,-10 4 0 15,2 2 0 1,3 1 0-16,8 0 0 15,8 0 0 1,14 1 0 0,12-4 0-16,14 0 0 0,15-5 0 15,12-4 0 1,13-6 0-16,23-7 0 16,21-12 0-1,29-10 0-15,32-12 0 16,31-6 0-1,30-6 0-15,45-5 0 32,38-1 0-32,34 2 0 15,34 10 0-15,24 16 0 16,32 19 0 0,26 26 0-16,16 27 0 15,4 30 0 1,-5 30 0-16,-33 16 0 15,-42 6 0 1,-52-2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08T13:46:01.7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13662 9506 200 0,'13'-16'0'0,"9"-3"0"15,7 1 0-15,-1 5 0 16,5 5 0 0,6 2 0-16,12 2 0 15,16 0 0 1,18 2 0-16,17 1 0 15,15-6 0 1,21-3 0-16,24-4 0 16,27-1 0-1,28-5 0-15,29-4 0 16,28 4 0 0,27 5 0-1,22 7 0-15,13 11 0 16,-5 12 0-1,-21 10 0-15,-32 3 0 16</inkml:trace>
  <inkml:trace contextRef="#ctx0" brushRef="#br0" timeOffset="58136.02">12391 11311 200 0,'29'-7'0'0,"13"-1"0"16,-2 5 0-16,-1-1 0 15,3 8 0 1,-4 1 0-16,4 7 0 15,5-1 0 1,7 5 0-16,8-1 0 16,6 1 0-1,7 1 0-15,9 2 0 16,11-1 0 0,17-3 0-16,18-5 0 15,22-3 0 1,13-2 0-1,15 0 0-15,14-2 0 16,15-4 0 0,25-3 0-16,12 4 0 15,19-2 0 1,23 1 0-16,14 0 0 16,17 4 0-1,23 4 0-15,21 8 0 16,16 14 0-1,14 14 0-15,-1 19 0 16,-11 10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08T13:59:59.6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7057 16688 200 0,'0'0'0'0,"0"0"0"15,0 0 0-15,0 0 0 16,0 0 0 31,0 0 0-47,0 0 0 0,0 0 0 0,0 0 0 0,19-4 0 15,15-2 0 1,10 1 0-16,10 2 0 16,9 3 0-16,7 1 0 15,10 4 0-15,9 0 0 16,10 1 0-1,13 0 0-15,10 2 0 16,13 0 0 0,8 1 0-1,6 0 0 1,-1 2 0-16,0 0 0 0,-8 1 0 31,-14 1 0-31,-15 0 0 16,-12-1 0-1,-18-2 0-15,-15-4 0 16,-15-13 0 0</inkml:trace>
  <inkml:trace contextRef="#ctx0" brushRef="#br0" timeOffset="76107.5">9269 16697 200 0,'0'0'0'0,"0"0"0"16,9-13 0-16,5-3 0 31,2 0 0-31,1 2 0 0,0 4 0 16,2 0 0 0,0 1 0-1,2 1 0 1,1 1 0-16,3-1 0 0,4 2 0 15,2 0 0 1,7 4 0-16,3 1 0 16,5 3 0-16,3 0 0 15,7 4 0 1,4-1 0-16,8 2 0 16,7-1 0-1,3 2 0 1,5 1 0-1,5 0 0 1,3 1 0-16,3-1 0 16,2 3 0-1,-1 4 0-15,0-1 0 16,-3-2 0-16,-2 1 0 16,-5 1 0-1,-2-4 0-15,-10 1 0 16,-8-3 0-1,-7 0 0 1,-4-3 0-16,-7-3 0 16,-7-2 0-16,-3-2 0 15,-6-5 0 1</inkml:trace>
  <inkml:trace contextRef="#ctx0" brushRef="#br0" timeOffset="104729.3">5298 16748 200 0,'0'0'0'0,"0"0"0"15,0 0 0-15,0 0 0 31,0 0 0-31,0 0 0 16,0 0 0-16,17-3 0 0,8-1 0 16,4-1 0 15,1 0 0-31,0 3 0 0,4 2 0 0,6 2 0 16,4 4 0-16,10-1 0 15,11 1 0 1,9 0 0-1,9 1 0 1,8 5 0-16,6-1 0 16,3 0 0-16,-2 0 0 15,-4-1 0 1,-6 0 0 0,-3 1 0-16,-4-1 0 0,-10-5 0 31,-15-1 0-31,-12 2 0 15,-8-3 0 1,-10 1 0-16,-6 0 0 16,-5-4 0-1,-5 0 0-15,-10 0 0 16,0 0 0 0,0 0 0-16,0 0 0 15,0 0 0-15,0 0 0 16,0 0 0-1,0 0 0-15,0 0 0 16,0 0 0-16,0 0 0 16,0 0 0-1,0 0 0-15,0 0 0 16,0 0 0 0,0 0 0-16,0 0 0 15,0 0 0 1,0 0 0-16,0 0 0 15,0 0 0-15,0 0 0 16,0 0 0 0,0 0 0-1,0 0 0-15,0-4 0 16</inkml:trace>
  <inkml:trace contextRef="#ctx0" brushRef="#br0" timeOffset="108461.72">882 14873 200 0,'0'0'0'15,"0"0"0"-15,0 0 0 16,0 0 0-1,0 0 0-15,0 0 0 16,0 0 0-16,0 0 0 16,0 0 0-1,0 0 0-15,0 0 0 16,0 0 0 0,0 0 0-16,0 0 0 15,0 0 0-15,20-1 0 31,20 0 0-31,9 0 0 16,12 0 0-16,10 0 0 16,9 1 0-1,9 0 0-15,9 0 0 16,8-3 0 0,8 0 0-1,6 3 0-15,6 2 0 0,5-1 0 16,-1-1 0-1,-2 2 0 1,-7 3 0-16,-12-1 0 16,-9-1 0-1,-15 0 0 1,-12-3 0-16,-13-1 0 16,-11-1 0-16,-9 2 0 15,-15-2 0 1,-5 1 0-1,-9 0 0-15,-1-4 0 0,0-1 0 16,-3-3 0-16,2-4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08T14:06:09.8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 15402 200 0,'0'0'0'16,"0"0"0"-16,0 0 0 16,0 0 0 15,0 0 0-31,0 0 0 15,0 0 0-15,16-4 0 0,12 1 0 16,3-2 0 47,4 1 0-63,4-2 0 0,1 5 0 0,-1-1 0 0,8 1 0 0,4 0 0 0,6-1 0 15,5-1 0 1,2-2 0-16,6-1 0 15,7 2 0-15,3 1 0 16,1 0 0-16,6 1 0 16,4 0 0-1,2 2 0 1,4 0 0 0,4 2 0-16,3 0 0 0,0-1 0 15,3 1 0 1,7 1 0-1,2 1 0-15,0 0 0 16,5 1 0 0,1 0 0-16,1 2 0 15,4 1 0 1,2 2 0-16,2 0 0 16,0-2 0-1,1 2 0-15,1-2 0 16,4-2 0-1,-2 1 0-15,3 3 0 16,3-1 0 0,1-3 0-16,-1-1 0 31,2 2 0-31,0-2 0 0,-3-1 0 31,2 0 0-31,-2 0 0 16,3 3 0-1,1 3 0-15,-3 2 0 16,1 1 0 0,-6 2 0-16,1 4 0 15,-2 0 0 1,-4-1 0-16,-3-2 0 16,-8-1 0-1,-4-1 0-15,-12-1 0 16,-7-3 0-1,-12 0 0-15,-7-1 0 16,-9 0 0 0,-6-3 0-16,-6-1 0 15,-5-1 0 1,-3-3 0-16,-2-1 0 16,-2 0 0-1,-2 0 0 1,-2 0 0-16,-3 0 0 15,0 0 0-15,-4 0 0 16,-3 2 0 0,-6-1 0-16,-1-1 0 15,-5 2 0 1,-4-2 0-16,-4-3 0 16,-3-2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08T14:07:48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19744 16424 200 0,'0'0'0'0,"0"0"0"16,0 0 0-16,0 0 0 15,15 2 0-15,3-1 0 16,3-1 0 0,1 0 0-1,-1 0 0-15,1 0 0 16,3 0 0-16,1 0 0 15,3 0 0 1,1 2 0-16,4 2 0 16,4-1 0-16,3 0 0 15,2 0 0 1,-2 2 0 0,4 2 0-16,4-1 0 15,2-1 0 1,-1 2 0-16,2-2 0 15,1-2 0-15,5 2 0 16,1 1 0 0,6 0 0-16,3 1 0 15,-1 2 0 1,5-1 0 0,2-2 0-16,1 0 0 15,5-1 0 1,-2-2 0-16,1-1 0 15,5 0 0-15,0 2 0 16,3-2 0 0,-2 1 0-16,2 0 0 15,1-3 0 1,6 1 0-16,0 1 0 16,3-2 0-1,2 0 0-15,3 0 0 16,3 0 0-1,0 0 0 1,4-1 0-16,-1 3 0 16,4-1 0-1,3-1 0-15,4 0 0 16,7 0 0 0,-1 0 0-16,1 0 0 15,1-1 0 1,1 2 0-16,1-1 0 15,-2 2 0 1,-1 3 0-16,-2 1 0 16,-1 1 0-1,-4 2 0-15,-8-1 0 16,-10 0 0 0,-10 1 0-16,-8 0 0 15,-9 1 0 1,-11 1 0-16,-8 0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274D-EF05-4336-A90A-A6667C6CC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435BA-10FF-4824-964B-F1EF1675C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E6F9F-05B1-4B10-ADDE-274B607B5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48D6-CA82-4D0D-B47C-B36B8C8CD5E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01485-1A0C-44FD-ABD7-358F30CF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D1111-EAF6-4D0B-B6FF-87181824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ADC1-AE2E-416A-92C0-3D71E0D5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8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7020-6383-4A10-BAC2-E66679F2B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D19AC-ECE2-4B1B-91E9-B088AA258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2B713-C3B3-451A-88B1-A8962735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48D6-CA82-4D0D-B47C-B36B8C8CD5E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598A1-C76D-458D-B421-54A53B86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779E9-AC3E-4F67-8161-720DC32B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ADC1-AE2E-416A-92C0-3D71E0D5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5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730C3B-7517-4742-9B75-7BB4FE46B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DA618-106B-458F-8C7F-94C89D87F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4CA17-A533-43B2-9989-BB6CEFAF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48D6-CA82-4D0D-B47C-B36B8C8CD5E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7A88B-4E0D-4224-95F6-C91F7EDC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7DC5E-F10F-4021-92B9-023A1631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ADC1-AE2E-416A-92C0-3D71E0D5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2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4E5B-2DA1-43FE-9113-DE4B625C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FEBC6-EF94-4835-9887-0AD2339AF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CD4B0-2A7D-4E58-8252-52B405D74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48D6-CA82-4D0D-B47C-B36B8C8CD5E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90206-AF41-4986-A347-5638D5078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6F8DC-E489-428F-A377-6C1E59E32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ADC1-AE2E-416A-92C0-3D71E0D5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0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10AB6-5F0C-4759-8AE4-2C8FA9D8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3DD5-6437-42D5-AE7B-5C3B903F8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8E734-6C10-4E39-B7C8-F54B8D38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48D6-CA82-4D0D-B47C-B36B8C8CD5E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06F3C-E6E6-48BD-B89E-55B09121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4FB53-59AC-420C-8BE3-EAC0F42A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ADC1-AE2E-416A-92C0-3D71E0D5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8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9221-5060-457F-A80B-C2BE43DEE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9FED-8D90-401C-80E0-AE3C9BD1F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4364C-70C8-4150-B666-96FEFEC13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84E5D-2331-458A-9E18-0B3DB2C2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48D6-CA82-4D0D-B47C-B36B8C8CD5E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3EDD7-2D2D-4231-AB6B-E1139C6D7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7DCE7-9C5E-49FA-AAB5-94DD12FB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ADC1-AE2E-416A-92C0-3D71E0D5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5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4444-1B15-445D-B0AF-07E14F14E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89971-B505-4C85-879E-CFD2725BF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7BA48-6640-48F1-B2E9-A67E4848D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1C758-26D5-4D4D-BEDB-3B0E15A3A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BB1395-23AC-46D8-9AE0-D73E98B6D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7D0B23-EC9F-4063-98BF-0C86DA09C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48D6-CA82-4D0D-B47C-B36B8C8CD5E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EE799E-73FE-40D9-A275-02ED183F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7C3F6C-3710-4FA3-91A4-3D9A198A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ADC1-AE2E-416A-92C0-3D71E0D5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2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5560-6AE9-4C6C-BB5E-607B5CAB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A247CC-829B-47BB-AE1F-783CFB1F5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48D6-CA82-4D0D-B47C-B36B8C8CD5E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036615-73F6-4ADD-94CF-9C607D253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7ECFC-F9F2-4DEA-A942-2371C12F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ADC1-AE2E-416A-92C0-3D71E0D5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58AB79-53B0-4519-8C08-AB6E2D6EF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48D6-CA82-4D0D-B47C-B36B8C8CD5E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E06F7-9F81-498B-A4DF-253CD29A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465AD-3283-481D-A6EC-3D094BE2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ADC1-AE2E-416A-92C0-3D71E0D5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0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A901-A538-4C3E-80A2-FDCDCC70E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00FBF-AFAB-4A77-B960-CC28A212D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50985-A5DA-4B66-8E14-06FDCD4A0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BCF5B-FBC6-4C63-9711-880714B6F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48D6-CA82-4D0D-B47C-B36B8C8CD5E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8973A-1E6B-43A8-9B4C-D68DD12B5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D1D3F-7246-405E-A9B9-781D3FBD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ADC1-AE2E-416A-92C0-3D71E0D5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8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5A29-EC60-4985-96D4-D79785E4C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055603-0275-4F6F-8D92-FFBD0B82C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DA21C-6B72-4B7B-991A-9A494D0B9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1500C-E244-47D3-983A-58C5EB0A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48D6-CA82-4D0D-B47C-B36B8C8CD5E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638C8-3259-4512-9DBD-1081E6416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5BEFB-74E8-4E27-823C-D3CDDF77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ADC1-AE2E-416A-92C0-3D71E0D5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8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B768F7-31D6-41E4-87BC-7EBF1970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146FC-4174-4B30-A805-D69D07332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2299C-83D9-4146-89F8-45C57DCF2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B48D6-CA82-4D0D-B47C-B36B8C8CD5E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A58A9-1E78-4AD5-B787-9317AD2BE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0572B-C654-4E7D-BADC-2A3E00C61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1ADC1-AE2E-416A-92C0-3D71E0D5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9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2.xml"/><Relationship Id="rId4" Type="http://schemas.openxmlformats.org/officeDocument/2006/relationships/image" Target="../media/image18.tm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3.xml"/><Relationship Id="rId4" Type="http://schemas.openxmlformats.org/officeDocument/2006/relationships/image" Target="../media/image22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customXml" Target="../ink/ink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customXml" Target="../ink/ink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tmp"/><Relationship Id="rId2" Type="http://schemas.openxmlformats.org/officeDocument/2006/relationships/image" Target="../media/image5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customXml" Target="../ink/ink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tmp"/><Relationship Id="rId2" Type="http://schemas.openxmlformats.org/officeDocument/2006/relationships/image" Target="../media/image6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customXml" Target="../ink/ink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6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6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emf"/><Relationship Id="rId4" Type="http://schemas.openxmlformats.org/officeDocument/2006/relationships/customXml" Target="../ink/ink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B53E6-C475-45AE-967B-FFC4BE2C7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C1B1B-6114-40E9-9DB1-A7AE367B82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31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F84C-EECA-DF2F-016E-36F79F87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Where 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77ED0-C256-1480-7ABD-484A557B3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26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AC781-0969-7964-EBC7-9952DEE02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&lt;script&gt;</a:t>
            </a:r>
            <a:r>
              <a:rPr lang="en-US" dirty="0"/>
              <a:t>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02A82-0012-4DC9-B2EA-8AABD2E8D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HTML, JavaScript code is inserted between the opening and closing tag of the </a:t>
            </a:r>
            <a:r>
              <a:rPr lang="en-US" b="1" i="1" dirty="0"/>
              <a:t>&lt;script&gt;</a:t>
            </a:r>
            <a:r>
              <a:rPr lang="en-US" dirty="0"/>
              <a:t> element</a:t>
            </a:r>
          </a:p>
        </p:txBody>
      </p:sp>
      <p:pic>
        <p:nvPicPr>
          <p:cNvPr id="5" name="Picture 4" descr="A black and red text&#10;&#10;Description automatically generated">
            <a:extLst>
              <a:ext uri="{FF2B5EF4-FFF2-40B4-BE49-F238E27FC236}">
                <a16:creationId xmlns:a16="http://schemas.microsoft.com/office/drawing/2014/main" id="{7C32650C-16F3-F159-47D5-716C16D44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0616"/>
            <a:ext cx="12192000" cy="1517384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C7833451-8F4D-F636-82EB-4B34D9C58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035" y="3823233"/>
            <a:ext cx="4734965" cy="1517383"/>
          </a:xfrm>
          <a:prstGeom prst="rect">
            <a:avLst/>
          </a:prstGeom>
        </p:spPr>
      </p:pic>
      <p:pic>
        <p:nvPicPr>
          <p:cNvPr id="9" name="Picture 8" descr="A computer code with white text&#10;&#10;Description automatically generated">
            <a:extLst>
              <a:ext uri="{FF2B5EF4-FFF2-40B4-BE49-F238E27FC236}">
                <a16:creationId xmlns:a16="http://schemas.microsoft.com/office/drawing/2014/main" id="{7668D291-B0FE-4E65-7003-750A87B00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4334"/>
            <a:ext cx="6096000" cy="213628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8E4087-CE7F-42B6-91DE-8B9EFF3D3824}"/>
                  </a:ext>
                </a:extLst>
              </p14:cNvPr>
              <p14:cNvContentPartPr/>
              <p14:nvPr/>
            </p14:nvContentPartPr>
            <p14:xfrm>
              <a:off x="47520" y="4722480"/>
              <a:ext cx="5872320" cy="11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8E4087-CE7F-42B6-91DE-8B9EFF3D38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160" y="4713120"/>
                <a:ext cx="5891040" cy="13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7789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1DD3D-5D37-FEB7-EE9B-AC7A5BE9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 the Head or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40D75-8F16-FFA7-D633-8C5D49185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place as many </a:t>
            </a:r>
            <a:r>
              <a:rPr lang="en-US" b="1" i="1" dirty="0"/>
              <a:t>scripts</a:t>
            </a:r>
            <a:r>
              <a:rPr lang="en-US" dirty="0"/>
              <a:t> as you would like in an HTML document</a:t>
            </a:r>
          </a:p>
          <a:p>
            <a:r>
              <a:rPr lang="en-US" dirty="0"/>
              <a:t>Scripts can be placed in the &lt;body&gt;, the &lt;head&gt;, or in both</a:t>
            </a:r>
          </a:p>
          <a:p>
            <a:r>
              <a:rPr lang="en-US" dirty="0"/>
              <a:t>It’s a </a:t>
            </a:r>
            <a:r>
              <a:rPr lang="en-US" i="1" dirty="0"/>
              <a:t>best practice</a:t>
            </a:r>
            <a:r>
              <a:rPr lang="en-US" dirty="0"/>
              <a:t> to place your scripts at the bottom of the &lt;body&gt; element</a:t>
            </a:r>
          </a:p>
        </p:txBody>
      </p:sp>
    </p:spTree>
    <p:extLst>
      <p:ext uri="{BB962C8B-B14F-4D97-AF65-F5344CB8AC3E}">
        <p14:creationId xmlns:p14="http://schemas.microsoft.com/office/powerpoint/2010/main" val="3675496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88B9-9CE4-1BBA-3E3E-B44CD2A9D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 the &lt;body&gt;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1004D-EF4F-8C96-F2D5-0D3824514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example, a JavaScript function is placed in the &lt;body&gt; section of an HTML page</a:t>
            </a:r>
          </a:p>
          <a:p>
            <a:r>
              <a:rPr lang="en-US" dirty="0"/>
              <a:t>The function is invoked, or called, when the button gets clicked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CECA7A3-EAD7-0604-E44A-1C64D886F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5303980" cy="3406435"/>
          </a:xfrm>
          <a:prstGeom prst="rect">
            <a:avLst/>
          </a:prstGeom>
        </p:spPr>
      </p:pic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72171BE7-18AB-9961-97CC-7B7F8F66A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019" y="3077229"/>
            <a:ext cx="4414982" cy="1947786"/>
          </a:xfrm>
          <a:prstGeom prst="rect">
            <a:avLst/>
          </a:prstGeom>
        </p:spPr>
      </p:pic>
      <p:pic>
        <p:nvPicPr>
          <p:cNvPr id="9" name="Picture 8" descr="A close up of a text&#10;&#10;Description automatically generated">
            <a:extLst>
              <a:ext uri="{FF2B5EF4-FFF2-40B4-BE49-F238E27FC236}">
                <a16:creationId xmlns:a16="http://schemas.microsoft.com/office/drawing/2014/main" id="{E44943AD-7513-E24D-2C52-C9BD72C7D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016" y="5094658"/>
            <a:ext cx="4414983" cy="176334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7ABF04-C7D4-4F5A-BAD4-2A1E13F6C66A}"/>
                  </a:ext>
                </a:extLst>
              </p14:cNvPr>
              <p14:cNvContentPartPr/>
              <p14:nvPr/>
            </p14:nvContentPartPr>
            <p14:xfrm>
              <a:off x="29880" y="3580200"/>
              <a:ext cx="11170800" cy="268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7ABF04-C7D4-4F5A-BAD4-2A1E13F6C6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520" y="3570840"/>
                <a:ext cx="11189520" cy="270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2870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84F85-2326-C684-AFEF-F4A50D58B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8AB92-B272-33CE-420F-0F13C1A76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Scripts can and generally should be placed in external files, just like with CSS</a:t>
            </a:r>
          </a:p>
          <a:p>
            <a:r>
              <a:rPr lang="en-US" dirty="0"/>
              <a:t>Every JavaScript file has the file extension </a:t>
            </a:r>
            <a:r>
              <a:rPr lang="en-US" b="1" i="1" dirty="0"/>
              <a:t>.</a:t>
            </a:r>
            <a:r>
              <a:rPr lang="en-US" b="1" i="1" dirty="0" err="1"/>
              <a:t>js</a:t>
            </a:r>
            <a:endParaRPr lang="en-US" dirty="0"/>
          </a:p>
          <a:p>
            <a:r>
              <a:rPr lang="en-US" dirty="0"/>
              <a:t>To use an external script, put the name of the script file in the </a:t>
            </a:r>
            <a:r>
              <a:rPr lang="en-US" b="1" i="1" dirty="0" err="1"/>
              <a:t>src</a:t>
            </a:r>
            <a:r>
              <a:rPr lang="en-US" dirty="0"/>
              <a:t> attribute of a &lt;script&gt; tag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40975-41F2-8DBD-722C-46F82703C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9173"/>
            <a:ext cx="12192000" cy="132882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FEA703-F2C1-4192-B7E6-5B8A2365F2A6}"/>
                  </a:ext>
                </a:extLst>
              </p14:cNvPr>
              <p14:cNvContentPartPr/>
              <p14:nvPr/>
            </p14:nvContentPartPr>
            <p14:xfrm>
              <a:off x="2885760" y="6464160"/>
              <a:ext cx="5968800" cy="8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FEA703-F2C1-4192-B7E6-5B8A2365F2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76400" y="6454800"/>
                <a:ext cx="5987520" cy="10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5506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DD036-4639-7518-28C7-419F0D851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JavaScript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25BE8-0F4E-3CBB-91FE-499574455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scripts separate HTML and our code (</a:t>
            </a:r>
            <a:r>
              <a:rPr lang="en-US" i="1" dirty="0"/>
              <a:t>separation of concerns</a:t>
            </a:r>
            <a:r>
              <a:rPr lang="en-US" dirty="0"/>
              <a:t>)</a:t>
            </a:r>
          </a:p>
          <a:p>
            <a:r>
              <a:rPr lang="en-US" dirty="0"/>
              <a:t>It makes HTML and JS easier to read and maintain</a:t>
            </a:r>
          </a:p>
          <a:p>
            <a:r>
              <a:rPr lang="en-US" dirty="0"/>
              <a:t>Cached JS files speed up the time to load your webpage</a:t>
            </a:r>
          </a:p>
        </p:txBody>
      </p:sp>
      <p:pic>
        <p:nvPicPr>
          <p:cNvPr id="5" name="Picture 4" descr="A close-up of a text&#10;&#10;Description automatically generated">
            <a:extLst>
              <a:ext uri="{FF2B5EF4-FFF2-40B4-BE49-F238E27FC236}">
                <a16:creationId xmlns:a16="http://schemas.microsoft.com/office/drawing/2014/main" id="{B9BADCF9-F2B5-B868-8079-51BABD94B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263"/>
            <a:ext cx="12192000" cy="200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3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D8D56-1419-A77B-AC7A-5CB57222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4270D-DB63-0EF3-01EE-265B0E1DA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scripts can be referenced with a full URL or with a relative path to the current web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40EC5-142E-1C33-E799-7810BD7AC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0865"/>
            <a:ext cx="12192000" cy="577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16E129-CAC3-8510-4D10-AFD34D282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37990"/>
            <a:ext cx="12192000" cy="12428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E32E47-24E5-4136-8A46-39FDE14A5DB5}"/>
                  </a:ext>
                </a:extLst>
              </p14:cNvPr>
              <p14:cNvContentPartPr/>
              <p14:nvPr/>
            </p14:nvContentPartPr>
            <p14:xfrm>
              <a:off x="3951720" y="5816880"/>
              <a:ext cx="4352040" cy="230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E32E47-24E5-4136-8A46-39FDE14A5D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42360" y="5807520"/>
                <a:ext cx="4370760" cy="24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5210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ACF23-8C3F-FAB7-8DFF-3F05182D5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ACAFD-1348-4BAF-9496-A0C408FD5F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64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D2E1D-F98E-4C4A-A2C9-8D0961361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0DE3E-8455-4D9C-9647-5D2B7EE5C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has 4 general types of output</a:t>
            </a:r>
          </a:p>
          <a:p>
            <a:pPr lvl="1"/>
            <a:r>
              <a:rPr lang="en-US" dirty="0"/>
              <a:t>Alerts </a:t>
            </a:r>
          </a:p>
          <a:p>
            <a:pPr lvl="2"/>
            <a:r>
              <a:rPr lang="en-US" dirty="0"/>
              <a:t>Pop Ups </a:t>
            </a:r>
          </a:p>
          <a:p>
            <a:pPr lvl="1"/>
            <a:r>
              <a:rPr lang="en-US" dirty="0"/>
              <a:t>Into an HTML Element via </a:t>
            </a:r>
            <a:r>
              <a:rPr lang="en-US" dirty="0" err="1"/>
              <a:t>innerHTML</a:t>
            </a:r>
            <a:endParaRPr lang="en-US" dirty="0"/>
          </a:p>
          <a:p>
            <a:pPr lvl="2"/>
            <a:r>
              <a:rPr lang="en-US" dirty="0"/>
              <a:t>Main form of output</a:t>
            </a:r>
          </a:p>
          <a:p>
            <a:pPr lvl="1"/>
            <a:r>
              <a:rPr lang="en-US" dirty="0"/>
              <a:t>Into HTML Output via </a:t>
            </a:r>
            <a:r>
              <a:rPr lang="en-US" dirty="0" err="1"/>
              <a:t>document.write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Generally only for testing</a:t>
            </a:r>
          </a:p>
          <a:p>
            <a:pPr lvl="1"/>
            <a:r>
              <a:rPr lang="en-US" dirty="0"/>
              <a:t>Console</a:t>
            </a:r>
          </a:p>
          <a:p>
            <a:pPr lvl="2"/>
            <a:r>
              <a:rPr lang="en-US" dirty="0"/>
              <a:t>Generally only for testing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E9B4D4-A668-4A73-86D4-CC4A0B3DE5E7}"/>
                  </a:ext>
                </a:extLst>
              </p14:cNvPr>
              <p14:cNvContentPartPr/>
              <p14:nvPr/>
            </p14:nvContentPartPr>
            <p14:xfrm>
              <a:off x="4460760" y="3341520"/>
              <a:ext cx="2089440" cy="86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E9B4D4-A668-4A73-86D4-CC4A0B3DE5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1400" y="3332160"/>
                <a:ext cx="2108160" cy="88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6528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D034-2AAE-0A60-0DE8-34C86137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i="1" dirty="0" err="1"/>
              <a:t>innerHTML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94CF3-8D97-2416-2068-8AE0B107C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access an HTML element, JavaScript can use the </a:t>
            </a:r>
            <a:r>
              <a:rPr lang="en-US" b="1" i="1" dirty="0" err="1"/>
              <a:t>document.getElementById</a:t>
            </a:r>
            <a:r>
              <a:rPr lang="en-US" b="1" i="1" dirty="0"/>
              <a:t>(id)</a:t>
            </a:r>
            <a:r>
              <a:rPr lang="en-US" dirty="0"/>
              <a:t> method</a:t>
            </a:r>
          </a:p>
          <a:p>
            <a:r>
              <a:rPr lang="en-US" dirty="0"/>
              <a:t>The </a:t>
            </a:r>
            <a:r>
              <a:rPr lang="en-US" b="1" i="1" dirty="0"/>
              <a:t>id</a:t>
            </a:r>
            <a:r>
              <a:rPr lang="en-US" dirty="0"/>
              <a:t> attribute defines the HTML element</a:t>
            </a:r>
          </a:p>
          <a:p>
            <a:r>
              <a:rPr lang="en-US" dirty="0"/>
              <a:t>The </a:t>
            </a:r>
            <a:r>
              <a:rPr lang="en-US" b="1" i="1" dirty="0" err="1"/>
              <a:t>innerHTML</a:t>
            </a:r>
            <a:r>
              <a:rPr lang="en-US" dirty="0"/>
              <a:t> property defines the HTML content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B497E16-B63B-261D-02BE-10D5111FF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0185"/>
            <a:ext cx="4000847" cy="3177815"/>
          </a:xfrm>
          <a:prstGeom prst="rect">
            <a:avLst/>
          </a:prstGeom>
        </p:spPr>
      </p:pic>
      <p:pic>
        <p:nvPicPr>
          <p:cNvPr id="7" name="Picture 6" descr="A close up of a text&#10;&#10;Description automatically generated">
            <a:extLst>
              <a:ext uri="{FF2B5EF4-FFF2-40B4-BE49-F238E27FC236}">
                <a16:creationId xmlns:a16="http://schemas.microsoft.com/office/drawing/2014/main" id="{23EC18C4-F5EF-B34C-4BB6-37FD0590E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856535"/>
            <a:ext cx="6096000" cy="30014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BBB2CD-8C3F-4F34-8AA3-A789996A9CE4}"/>
                  </a:ext>
                </a:extLst>
              </p14:cNvPr>
              <p14:cNvContentPartPr/>
              <p14:nvPr/>
            </p14:nvContentPartPr>
            <p14:xfrm>
              <a:off x="317520" y="5343120"/>
              <a:ext cx="3792600" cy="73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BBB2CD-8C3F-4F34-8AA3-A789996A9C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160" y="5333760"/>
                <a:ext cx="3811320" cy="75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318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2E96C-B5E9-49EE-A1EA-C99732C4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0484D-33AF-4174-AA28-D83B392A3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</a:p>
          <a:p>
            <a:pPr lvl="1"/>
            <a:r>
              <a:rPr lang="en-US" dirty="0"/>
              <a:t>Programming language (as opposed to a markup or stylesheet language)</a:t>
            </a:r>
          </a:p>
          <a:p>
            <a:pPr lvl="1"/>
            <a:r>
              <a:rPr lang="en-US" dirty="0"/>
              <a:t>Runs in your browser (also called a </a:t>
            </a:r>
            <a:r>
              <a:rPr lang="en-US" i="1" dirty="0"/>
              <a:t>client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Transforms static web pages to dynamic documents that change at your will</a:t>
            </a:r>
          </a:p>
        </p:txBody>
      </p:sp>
    </p:spTree>
    <p:extLst>
      <p:ext uri="{BB962C8B-B14F-4D97-AF65-F5344CB8AC3E}">
        <p14:creationId xmlns:p14="http://schemas.microsoft.com/office/powerpoint/2010/main" val="3144731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7CDC7-25C3-3448-49DF-9F645DCC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i="1" dirty="0" err="1"/>
              <a:t>document.write</a:t>
            </a:r>
            <a:r>
              <a:rPr lang="en-US" b="1" i="1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0901D-30C0-523E-552B-19A941E02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testing purposes, it is convenient to use </a:t>
            </a:r>
            <a:r>
              <a:rPr lang="en-US" b="1" i="1" dirty="0" err="1"/>
              <a:t>document.write</a:t>
            </a:r>
            <a:r>
              <a:rPr lang="en-US" b="1" i="1" dirty="0"/>
              <a:t>()</a:t>
            </a:r>
            <a:endParaRPr lang="en-US" dirty="0"/>
          </a:p>
          <a:p>
            <a:r>
              <a:rPr lang="en-US" u="sng" dirty="0"/>
              <a:t>Warning</a:t>
            </a:r>
            <a:r>
              <a:rPr lang="en-US" dirty="0"/>
              <a:t>: using </a:t>
            </a:r>
            <a:r>
              <a:rPr lang="en-US" i="1" dirty="0" err="1"/>
              <a:t>document.write</a:t>
            </a:r>
            <a:r>
              <a:rPr lang="en-US" i="1" dirty="0"/>
              <a:t>()</a:t>
            </a:r>
            <a:r>
              <a:rPr lang="en-US" dirty="0"/>
              <a:t> removes all other HTML from a webpage, so only the content you used </a:t>
            </a:r>
            <a:r>
              <a:rPr lang="en-US" i="1" dirty="0" err="1"/>
              <a:t>document.write</a:t>
            </a:r>
            <a:r>
              <a:rPr lang="en-US" i="1" dirty="0"/>
              <a:t>()</a:t>
            </a:r>
            <a:r>
              <a:rPr lang="en-US" dirty="0"/>
              <a:t> on will remain</a:t>
            </a:r>
          </a:p>
          <a:p>
            <a:r>
              <a:rPr lang="en-US" dirty="0"/>
              <a:t>This is intended for testing purposes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EEFA3FD-FC95-81D6-3515-67A69A626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673" y="3256396"/>
            <a:ext cx="2826327" cy="3601604"/>
          </a:xfrm>
          <a:prstGeom prst="rect">
            <a:avLst/>
          </a:prstGeom>
        </p:spPr>
      </p:pic>
      <p:pic>
        <p:nvPicPr>
          <p:cNvPr id="7" name="Picture 6" descr="A close-up of a message&#10;&#10;Description automatically generated">
            <a:extLst>
              <a:ext uri="{FF2B5EF4-FFF2-40B4-BE49-F238E27FC236}">
                <a16:creationId xmlns:a16="http://schemas.microsoft.com/office/drawing/2014/main" id="{23F41781-5AD2-E64C-A08A-C2283E702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16871"/>
            <a:ext cx="9365673" cy="194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50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EF294-F9C6-05E0-2394-72A598CB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i="1" dirty="0" err="1"/>
              <a:t>window.alert</a:t>
            </a:r>
            <a:r>
              <a:rPr lang="en-US" b="1" i="1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0026-E31E-327B-46FF-74555AA04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i="1" dirty="0" err="1"/>
              <a:t>window.alert</a:t>
            </a:r>
            <a:r>
              <a:rPr lang="en-US" b="1" i="1" dirty="0"/>
              <a:t>()</a:t>
            </a:r>
            <a:r>
              <a:rPr lang="en-US" dirty="0"/>
              <a:t>, or </a:t>
            </a:r>
            <a:r>
              <a:rPr lang="en-US" b="1" i="1" dirty="0"/>
              <a:t>alert()</a:t>
            </a:r>
            <a:r>
              <a:rPr lang="en-US" dirty="0"/>
              <a:t> for short, creates a popup box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635ECD7-E4C0-CED4-F799-05F284B40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62209"/>
            <a:ext cx="3472873" cy="449579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E0DECA1-DFFA-90B6-2959-7C7174E21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854" y="3634461"/>
            <a:ext cx="6767146" cy="32235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EF5A5D-9CC0-4738-9849-076AFC9D47F3}"/>
                  </a:ext>
                </a:extLst>
              </p14:cNvPr>
              <p14:cNvContentPartPr/>
              <p14:nvPr/>
            </p14:nvContentPartPr>
            <p14:xfrm>
              <a:off x="84600" y="5524200"/>
              <a:ext cx="2586600" cy="139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EF5A5D-9CC0-4738-9849-076AFC9D47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240" y="5514840"/>
                <a:ext cx="2605320" cy="15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0288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1792E-E19D-F470-B95B-04BAE443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i="1" dirty="0"/>
              <a:t>console.log()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B8539-FC53-6FC4-8D8A-46AF77C1C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</a:t>
            </a:r>
            <a:r>
              <a:rPr lang="en-US" b="1" i="1" dirty="0"/>
              <a:t>console.log()</a:t>
            </a:r>
            <a:r>
              <a:rPr lang="en-US" dirty="0"/>
              <a:t> to run JavaScript commands in the </a:t>
            </a:r>
            <a:r>
              <a:rPr lang="en-US" b="1" i="1" dirty="0"/>
              <a:t>console</a:t>
            </a:r>
            <a:r>
              <a:rPr lang="en-US" dirty="0"/>
              <a:t> of your browser’s </a:t>
            </a:r>
            <a:r>
              <a:rPr lang="en-US" dirty="0" err="1"/>
              <a:t>DevTools</a:t>
            </a:r>
            <a:endParaRPr lang="en-US" dirty="0"/>
          </a:p>
          <a:p>
            <a:r>
              <a:rPr lang="en-US" i="1" dirty="0"/>
              <a:t>console.log()</a:t>
            </a:r>
            <a:r>
              <a:rPr lang="en-US" dirty="0"/>
              <a:t> is </a:t>
            </a:r>
            <a:r>
              <a:rPr lang="en-US" i="1" dirty="0"/>
              <a:t>extremely</a:t>
            </a:r>
            <a:r>
              <a:rPr lang="en-US" dirty="0"/>
              <a:t> useful for testing purposes and is the reason the console is so helpful</a:t>
            </a:r>
          </a:p>
          <a:p>
            <a:r>
              <a:rPr lang="en-US" dirty="0"/>
              <a:t>Using </a:t>
            </a:r>
            <a:r>
              <a:rPr lang="en-US" i="1" dirty="0"/>
              <a:t>console.log()</a:t>
            </a:r>
            <a:r>
              <a:rPr lang="en-US" b="1" dirty="0"/>
              <a:t> </a:t>
            </a:r>
            <a:r>
              <a:rPr lang="en-US" dirty="0"/>
              <a:t>is often referred to as </a:t>
            </a:r>
            <a:r>
              <a:rPr lang="en-US" i="1" dirty="0"/>
              <a:t>“logging”</a:t>
            </a:r>
            <a:r>
              <a:rPr lang="en-US" dirty="0"/>
              <a:t> or </a:t>
            </a:r>
            <a:r>
              <a:rPr lang="en-US" i="1" dirty="0"/>
              <a:t>“printing”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F188A49-563F-DDFE-4FA8-D1648ECCF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4017349"/>
            <a:ext cx="5292436" cy="284065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68B74A-993B-4D23-96B0-C479EF1C5FAC}"/>
                  </a:ext>
                </a:extLst>
              </p14:cNvPr>
              <p14:cNvContentPartPr/>
              <p14:nvPr/>
            </p14:nvContentPartPr>
            <p14:xfrm>
              <a:off x="7107840" y="5912640"/>
              <a:ext cx="1884240" cy="8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68B74A-993B-4D23-96B0-C479EF1C5F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8480" y="5903280"/>
                <a:ext cx="1902960" cy="10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5525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69AC-EA0A-D587-BECD-4C163100A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7E2A9-E762-6D0A-6464-0737BA63A1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93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0F9E5-A260-A840-DB78-4E81232F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C6BBA-0557-0EB5-2FBA-E9A6410CB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computer program</a:t>
            </a:r>
            <a:r>
              <a:rPr lang="en-US" dirty="0"/>
              <a:t> is a list of “instructions” to be “executed” by the computer</a:t>
            </a:r>
          </a:p>
          <a:p>
            <a:r>
              <a:rPr lang="en-US" dirty="0"/>
              <a:t>In a programming language, these instructions are called </a:t>
            </a:r>
            <a:r>
              <a:rPr lang="en-US" b="1" i="1" dirty="0"/>
              <a:t>statements</a:t>
            </a:r>
            <a:endParaRPr lang="en-US" dirty="0"/>
          </a:p>
          <a:p>
            <a:r>
              <a:rPr lang="en-US" dirty="0"/>
              <a:t>A </a:t>
            </a:r>
            <a:r>
              <a:rPr lang="en-US" b="1" i="1" dirty="0"/>
              <a:t>JavaScript Program</a:t>
            </a:r>
            <a:r>
              <a:rPr lang="en-US" dirty="0"/>
              <a:t> is a list of programming </a:t>
            </a:r>
            <a:r>
              <a:rPr lang="en-US" b="1" i="1" dirty="0"/>
              <a:t>statements</a:t>
            </a:r>
            <a:endParaRPr lang="en-US" dirty="0"/>
          </a:p>
        </p:txBody>
      </p: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5E9AB2F-CBF3-900A-BFF4-745140B21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634535"/>
            <a:ext cx="6096000" cy="22234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DF4010-9B93-41EA-B6E0-974F3B59796D}"/>
                  </a:ext>
                </a:extLst>
              </p14:cNvPr>
              <p14:cNvContentPartPr/>
              <p14:nvPr/>
            </p14:nvContentPartPr>
            <p14:xfrm>
              <a:off x="5861160" y="4508280"/>
              <a:ext cx="3997440" cy="223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DF4010-9B93-41EA-B6E0-974F3B5979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51800" y="4498920"/>
                <a:ext cx="4016160" cy="225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3308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0E942-73B5-4746-735B-6A32B4E96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7FCDF-D754-15ED-4643-751DCB88D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statements are composed of </a:t>
            </a:r>
            <a:r>
              <a:rPr lang="en-US" b="1" i="1" dirty="0"/>
              <a:t>values, operators, expressions, keywords,</a:t>
            </a:r>
            <a:r>
              <a:rPr lang="en-US" dirty="0"/>
              <a:t> and </a:t>
            </a:r>
            <a:r>
              <a:rPr lang="en-US" b="1" i="1" dirty="0"/>
              <a:t>comments</a:t>
            </a:r>
          </a:p>
          <a:p>
            <a:r>
              <a:rPr lang="en-US" dirty="0"/>
              <a:t>Most JS programs contain many JS Statements</a:t>
            </a:r>
          </a:p>
          <a:p>
            <a:r>
              <a:rPr lang="en-US" dirty="0"/>
              <a:t>The statements are executed, one by one, in the same order as they are written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D03239-BE17-E187-D3F7-4546134F7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4019"/>
            <a:ext cx="12192000" cy="833981"/>
          </a:xfrm>
          <a:prstGeom prst="rect">
            <a:avLst/>
          </a:prstGeom>
        </p:spPr>
      </p:pic>
      <p:pic>
        <p:nvPicPr>
          <p:cNvPr id="7" name="Picture 6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26D971C2-0A9C-FC46-EF6B-F1B9A9BC8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643909"/>
            <a:ext cx="6096000" cy="153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9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766FE-3B8B-249C-0495-C2538CD94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Semicolons 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8A4D7-51DE-F398-FBB9-A00B34159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Semicolons separate JavaScript statements</a:t>
            </a:r>
          </a:p>
          <a:p>
            <a:r>
              <a:rPr lang="en-US" dirty="0"/>
              <a:t>Add a semicolon at the end of each executable statement</a:t>
            </a:r>
          </a:p>
        </p:txBody>
      </p: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26F9B3BC-69EF-BE55-FD4D-E7193ACC6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1239"/>
            <a:ext cx="12192000" cy="270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82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0EE99-282F-B1F4-A17C-A1D9536A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Semicolons 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3154D-427C-00E8-A9E8-BB1CBF3C2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separated by semicolons, multiple statements can be written on the same line</a:t>
            </a:r>
          </a:p>
          <a:p>
            <a:r>
              <a:rPr lang="en-US" dirty="0"/>
              <a:t>Unlike other programming languages, semicolons are </a:t>
            </a:r>
            <a:r>
              <a:rPr lang="en-US" i="1" dirty="0"/>
              <a:t>technically</a:t>
            </a:r>
            <a:r>
              <a:rPr lang="en-US" dirty="0"/>
              <a:t> not required</a:t>
            </a:r>
          </a:p>
          <a:p>
            <a:r>
              <a:rPr lang="en-US" dirty="0"/>
              <a:t>However, you should include the semicolon at the end of each line anyway to avoid causing issues down the road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83C7B-BAD6-AB00-813B-FD6D5A34D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2764"/>
            <a:ext cx="12192000" cy="193523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A3581D-7D91-416F-9506-7E699CD87713}"/>
                  </a:ext>
                </a:extLst>
              </p14:cNvPr>
              <p14:cNvContentPartPr/>
              <p14:nvPr/>
            </p14:nvContentPartPr>
            <p14:xfrm>
              <a:off x="1168920" y="4405320"/>
              <a:ext cx="8307000" cy="91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A3581D-7D91-416F-9506-7E699CD877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9560" y="4395960"/>
                <a:ext cx="8325720" cy="92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5061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A8AB-92C8-0E54-3584-B4A5CA95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5E683-DE9A-2C57-2098-9E3DEFE79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ignores multiple spaces</a:t>
            </a:r>
          </a:p>
          <a:p>
            <a:r>
              <a:rPr lang="en-US" dirty="0"/>
              <a:t>Whitespaces can be added to make your scripts more readable</a:t>
            </a:r>
          </a:p>
          <a:p>
            <a:r>
              <a:rPr lang="en-US" dirty="0"/>
              <a:t>It is a best practice to put spaces between every variable, keyword, and operator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1C96F-DA83-3FC3-09E1-3F3B5FCA9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0482"/>
            <a:ext cx="6096000" cy="17475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ACD917-869E-41C6-8693-45B7C9098860}"/>
                  </a:ext>
                </a:extLst>
              </p14:cNvPr>
              <p14:cNvContentPartPr/>
              <p14:nvPr/>
            </p14:nvContentPartPr>
            <p14:xfrm>
              <a:off x="1301400" y="3916080"/>
              <a:ext cx="3827160" cy="234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ACD917-869E-41C6-8693-45B7C90988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2040" y="3906720"/>
                <a:ext cx="3845880" cy="236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3095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115E8-A95B-EFEF-F6DB-94F4101D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Lengths and Line Breaks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2743E-249C-8BE6-10A5-20D4459F4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readability, try to keep your lines of code to 80 characters or less</a:t>
            </a:r>
          </a:p>
          <a:p>
            <a:r>
              <a:rPr lang="en-US" dirty="0"/>
              <a:t>If a statement does not fit on a single line, you can break it into two lines by hitting enter.</a:t>
            </a:r>
          </a:p>
          <a:p>
            <a:r>
              <a:rPr lang="en-US" dirty="0"/>
              <a:t>You should break your lines after an </a:t>
            </a:r>
            <a:r>
              <a:rPr lang="en-US" b="1" i="1" dirty="0"/>
              <a:t>operator</a:t>
            </a:r>
            <a:endParaRPr lang="en-US" dirty="0"/>
          </a:p>
        </p:txBody>
      </p:sp>
      <p:pic>
        <p:nvPicPr>
          <p:cNvPr id="5" name="Picture 4" descr="A close up of a text&#10;&#10;Description automatically generated">
            <a:extLst>
              <a:ext uri="{FF2B5EF4-FFF2-40B4-BE49-F238E27FC236}">
                <a16:creationId xmlns:a16="http://schemas.microsoft.com/office/drawing/2014/main" id="{52AF5863-77B0-52C8-C22F-A1A7C9DEF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4036"/>
            <a:ext cx="12192000" cy="15439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153692-389D-4DEC-B09F-4F101392AF01}"/>
                  </a:ext>
                </a:extLst>
              </p14:cNvPr>
              <p14:cNvContentPartPr/>
              <p14:nvPr/>
            </p14:nvContentPartPr>
            <p14:xfrm>
              <a:off x="3918960" y="2144880"/>
              <a:ext cx="8114040" cy="471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153692-389D-4DEC-B09F-4F101392AF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9600" y="2135520"/>
                <a:ext cx="8132760" cy="473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697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7416-F7F4-4119-B272-97002169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0907C-65BE-4AC6-B289-4561DD34E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use JavaScript?</a:t>
            </a:r>
          </a:p>
          <a:p>
            <a:pPr lvl="1"/>
            <a:r>
              <a:rPr lang="en-US" dirty="0"/>
              <a:t>One of the most popular and in demand programming languages in the world</a:t>
            </a:r>
          </a:p>
          <a:p>
            <a:pPr lvl="1"/>
            <a:r>
              <a:rPr lang="en-US" dirty="0"/>
              <a:t>Vast, supportive community of millions of developers</a:t>
            </a:r>
          </a:p>
          <a:p>
            <a:pPr lvl="1"/>
            <a:r>
              <a:rPr lang="en-US" dirty="0"/>
              <a:t>One of the foundational technologies of the internet </a:t>
            </a:r>
          </a:p>
        </p:txBody>
      </p:sp>
    </p:spTree>
    <p:extLst>
      <p:ext uri="{BB962C8B-B14F-4D97-AF65-F5344CB8AC3E}">
        <p14:creationId xmlns:p14="http://schemas.microsoft.com/office/powerpoint/2010/main" val="3069559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27D94-EEB1-E55B-51D4-979EC916C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Code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8E6BA-99D8-1C34-B057-A296502F1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statements can be grouped together in code blocks, inside curly brackets { … }</a:t>
            </a:r>
          </a:p>
          <a:p>
            <a:r>
              <a:rPr lang="en-US" dirty="0"/>
              <a:t>The purpose of code blocks is to define statements to be executed together</a:t>
            </a:r>
          </a:p>
          <a:p>
            <a:r>
              <a:rPr lang="en-US" dirty="0"/>
              <a:t>An example of this is with JS functions</a:t>
            </a:r>
          </a:p>
        </p:txBody>
      </p:sp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777C7725-5F08-4BE4-E120-5AAC50808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6341"/>
            <a:ext cx="12192000" cy="22116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437F46-1BA7-4055-9954-238BC121AC4B}"/>
                  </a:ext>
                </a:extLst>
              </p14:cNvPr>
              <p14:cNvContentPartPr/>
              <p14:nvPr/>
            </p14:nvContentPartPr>
            <p14:xfrm>
              <a:off x="42480" y="4582080"/>
              <a:ext cx="4701600" cy="223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437F46-1BA7-4055-9954-238BC121AC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120" y="4572720"/>
                <a:ext cx="4720320" cy="225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0113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4DF22-3927-3C75-95BA-471360E1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8E888-5ED9-A749-C7DE-46B4963B9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statements often begin with a </a:t>
            </a:r>
            <a:r>
              <a:rPr lang="en-US" b="1" i="1" dirty="0"/>
              <a:t>keyword</a:t>
            </a:r>
            <a:r>
              <a:rPr lang="en-US" dirty="0"/>
              <a:t> to identify the action to be performed</a:t>
            </a:r>
          </a:p>
          <a:p>
            <a:r>
              <a:rPr lang="en-US" dirty="0"/>
              <a:t>Here is a list of some of the keywords you will learn about: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5485C7E-6B8F-4CB4-1DD1-E53F701F0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672" y="3220190"/>
            <a:ext cx="7684655" cy="363781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AA79D1-A14A-4193-A890-411D0DC03C52}"/>
                  </a:ext>
                </a:extLst>
              </p14:cNvPr>
              <p14:cNvContentPartPr/>
              <p14:nvPr/>
            </p14:nvContentPartPr>
            <p14:xfrm>
              <a:off x="2038680" y="4033440"/>
              <a:ext cx="5780160" cy="282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AA79D1-A14A-4193-A890-411D0DC03C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29320" y="4024080"/>
                <a:ext cx="5798880" cy="284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8348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3A33B-AF04-4A7D-9996-12E9B183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68C2-2FC2-4603-842B-91643A086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statements generally start with a </a:t>
            </a:r>
            <a:r>
              <a:rPr lang="en-US" b="1" dirty="0"/>
              <a:t>keyword</a:t>
            </a:r>
            <a:endParaRPr lang="en-US" dirty="0"/>
          </a:p>
          <a:p>
            <a:pPr lvl="1"/>
            <a:r>
              <a:rPr lang="en-US" dirty="0"/>
              <a:t>Keywords are reserved words for use by JavaScript</a:t>
            </a:r>
          </a:p>
          <a:p>
            <a:pPr lvl="1"/>
            <a:r>
              <a:rPr lang="en-US" dirty="0"/>
              <a:t>Ex: let, var, const, try, catch, finally, if, else</a:t>
            </a:r>
          </a:p>
          <a:p>
            <a:r>
              <a:rPr lang="en-US" dirty="0"/>
              <a:t>You </a:t>
            </a:r>
            <a:r>
              <a:rPr lang="en-US" i="1" dirty="0"/>
              <a:t>cannot </a:t>
            </a:r>
            <a:r>
              <a:rPr lang="en-US" dirty="0"/>
              <a:t>use these when naming – JS will throw an error</a:t>
            </a:r>
          </a:p>
          <a:p>
            <a:r>
              <a:rPr lang="en-US" dirty="0"/>
              <a:t>Your IDE will highlight these words for you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97576E-8948-4D0B-ACE1-A67E111B7099}"/>
                  </a:ext>
                </a:extLst>
              </p14:cNvPr>
              <p14:cNvContentPartPr/>
              <p14:nvPr/>
            </p14:nvContentPartPr>
            <p14:xfrm>
              <a:off x="832680" y="2515680"/>
              <a:ext cx="10600560" cy="3885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97576E-8948-4D0B-ACE1-A67E111B70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3320" y="2506320"/>
                <a:ext cx="10619280" cy="390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2822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EA33-C403-8CC5-58A8-2EC8DFFD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D507C-2B50-53A5-C1C3-2541AEADFD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2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619E-1C4E-9739-89CA-65FF46A49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2A746-60C0-66C3-8F49-855E2F822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syntax is the set of rules for how JS programs are constructed</a:t>
            </a:r>
          </a:p>
        </p:txBody>
      </p:sp>
      <p:pic>
        <p:nvPicPr>
          <p:cNvPr id="5" name="Picture 4" descr="A close-up of a text&#10;&#10;Description automatically generated">
            <a:extLst>
              <a:ext uri="{FF2B5EF4-FFF2-40B4-BE49-F238E27FC236}">
                <a16:creationId xmlns:a16="http://schemas.microsoft.com/office/drawing/2014/main" id="{E25C0442-8FCF-3384-EE2A-A77008781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8221"/>
            <a:ext cx="12192000" cy="280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15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7B4B-C000-4D93-A03A-886EED8CA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6DDE1-07E7-4B5E-A81C-207E24D57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2 types of values</a:t>
            </a:r>
          </a:p>
          <a:p>
            <a:r>
              <a:rPr lang="en-US" dirty="0"/>
              <a:t>Literal – a constant value</a:t>
            </a:r>
          </a:p>
          <a:p>
            <a:pPr lvl="1"/>
            <a:r>
              <a:rPr lang="en-US" dirty="0"/>
              <a:t>Ex: 10, “hello world”, true</a:t>
            </a:r>
          </a:p>
          <a:p>
            <a:r>
              <a:rPr lang="en-US" dirty="0"/>
              <a:t>Variable – value that has been stored for later use</a:t>
            </a:r>
          </a:p>
          <a:p>
            <a:pPr lvl="1"/>
            <a:r>
              <a:rPr lang="en-US" dirty="0"/>
              <a:t>These work the same way they do in Algebra (but much more friendly!)</a:t>
            </a:r>
          </a:p>
          <a:p>
            <a:pPr lvl="1"/>
            <a:r>
              <a:rPr lang="en-US" dirty="0"/>
              <a:t>Ex: let doodle = “doodle”; </a:t>
            </a:r>
          </a:p>
          <a:p>
            <a:pPr lvl="1"/>
            <a:r>
              <a:rPr lang="en-US" dirty="0"/>
              <a:t>const </a:t>
            </a:r>
            <a:r>
              <a:rPr lang="en-US" dirty="0" err="1"/>
              <a:t>thisIsAVariable</a:t>
            </a:r>
            <a:r>
              <a:rPr lang="en-US" dirty="0"/>
              <a:t> = 50;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967DA7-D0BD-4873-A919-28CFE0787279}"/>
                  </a:ext>
                </a:extLst>
              </p14:cNvPr>
              <p14:cNvContentPartPr/>
              <p14:nvPr/>
            </p14:nvContentPartPr>
            <p14:xfrm>
              <a:off x="1656000" y="4388040"/>
              <a:ext cx="3179160" cy="49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967DA7-D0BD-4873-A919-28CFE07872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6640" y="4378680"/>
                <a:ext cx="3197880" cy="51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76399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0844C-8658-23EE-1F56-1209DAD9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6AE5-C6ED-4600-B269-9EB29632A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uses </a:t>
            </a:r>
            <a:r>
              <a:rPr lang="en-US" b="1" i="1" dirty="0"/>
              <a:t>arithmetic operators</a:t>
            </a:r>
            <a:r>
              <a:rPr lang="en-US" dirty="0"/>
              <a:t> </a:t>
            </a:r>
            <a:r>
              <a:rPr lang="en-US" b="1" i="1" dirty="0"/>
              <a:t>(+, -, *, /)</a:t>
            </a:r>
            <a:r>
              <a:rPr lang="en-US" dirty="0"/>
              <a:t> to </a:t>
            </a:r>
            <a:r>
              <a:rPr lang="en-US" b="1" i="1" dirty="0"/>
              <a:t>compute</a:t>
            </a:r>
            <a:r>
              <a:rPr lang="en-US" dirty="0"/>
              <a:t> values</a:t>
            </a:r>
          </a:p>
          <a:p>
            <a:r>
              <a:rPr lang="en-US" dirty="0"/>
              <a:t>JS uses an </a:t>
            </a:r>
            <a:r>
              <a:rPr lang="en-US" b="1" i="1" dirty="0"/>
              <a:t>assignment operator (=)</a:t>
            </a:r>
            <a:r>
              <a:rPr lang="en-US" dirty="0"/>
              <a:t> to </a:t>
            </a:r>
            <a:r>
              <a:rPr lang="en-US" b="1" i="1" dirty="0"/>
              <a:t>assign</a:t>
            </a:r>
            <a:r>
              <a:rPr lang="en-US" dirty="0"/>
              <a:t> values to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7F8252-8325-C0ED-5AE0-9F0F4638C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2184"/>
            <a:ext cx="6096000" cy="1985816"/>
          </a:xfrm>
          <a:prstGeom prst="rect">
            <a:avLst/>
          </a:prstGeom>
        </p:spPr>
      </p:pic>
      <p:pic>
        <p:nvPicPr>
          <p:cNvPr id="7" name="Picture 6" descr="A number equation with numbers and symbols&#10;&#10;Description automatically generated">
            <a:extLst>
              <a:ext uri="{FF2B5EF4-FFF2-40B4-BE49-F238E27FC236}">
                <a16:creationId xmlns:a16="http://schemas.microsoft.com/office/drawing/2014/main" id="{F9F73258-7D12-BCF1-9682-926B0C045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128" y="2788414"/>
            <a:ext cx="4981704" cy="40591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AE0B45-CBD7-4C39-A83B-5CEAE7F1C7C0}"/>
                  </a:ext>
                </a:extLst>
              </p14:cNvPr>
              <p14:cNvContentPartPr/>
              <p14:nvPr/>
            </p14:nvContentPartPr>
            <p14:xfrm>
              <a:off x="1462320" y="3903840"/>
              <a:ext cx="10149840" cy="275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AE0B45-CBD7-4C39-A83B-5CEAE7F1C7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2960" y="3894480"/>
                <a:ext cx="10168560" cy="27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33966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8A19F-F6CD-EE48-7A7C-37F5381A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E1BB1-A3F4-34DA-AA9F-F1A88592D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i="1" dirty="0"/>
              <a:t>expression</a:t>
            </a:r>
            <a:r>
              <a:rPr lang="en-US" dirty="0"/>
              <a:t> is a combination of values, variables, and operators, which compute to a value</a:t>
            </a:r>
          </a:p>
          <a:p>
            <a:r>
              <a:rPr lang="en-US" dirty="0"/>
              <a:t>The computation is called an </a:t>
            </a:r>
            <a:r>
              <a:rPr lang="en-US" b="1" i="1" dirty="0"/>
              <a:t>evaluation</a:t>
            </a:r>
            <a:endParaRPr lang="en-US" dirty="0"/>
          </a:p>
          <a:p>
            <a:r>
              <a:rPr lang="en-US" dirty="0"/>
              <a:t>Ex: 5 * 10 evaluates to 50</a:t>
            </a:r>
          </a:p>
        </p:txBody>
      </p:sp>
    </p:spTree>
    <p:extLst>
      <p:ext uri="{BB962C8B-B14F-4D97-AF65-F5344CB8AC3E}">
        <p14:creationId xmlns:p14="http://schemas.microsoft.com/office/powerpoint/2010/main" val="3942755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0A93-F17B-8EB8-D30F-3BF5E4EB2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5BE97-20D7-3026-BD5E-80E502BF7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Expressions can also contain variable values</a:t>
            </a:r>
          </a:p>
          <a:p>
            <a:r>
              <a:rPr lang="en-US" dirty="0"/>
              <a:t>The values can be of various types, such as numbers and strings</a:t>
            </a:r>
          </a:p>
          <a:p>
            <a:r>
              <a:rPr lang="en-US" dirty="0"/>
              <a:t>For example, “John” + “ “ + “Doe” evaluates to “John Doe”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EABCD2-A708-1D1B-7DCD-77AE5FF49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340654"/>
            <a:ext cx="3075709" cy="15173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D14E55-D60C-1629-A41C-1B46771F6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610447"/>
            <a:ext cx="6096000" cy="12475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91282E-E825-4A3B-ABCD-1828E980C21C}"/>
                  </a:ext>
                </a:extLst>
              </p14:cNvPr>
              <p14:cNvContentPartPr/>
              <p14:nvPr/>
            </p14:nvContentPartPr>
            <p14:xfrm>
              <a:off x="135360" y="3366360"/>
              <a:ext cx="10873080" cy="308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91282E-E825-4A3B-ABCD-1828E980C2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000" y="3357000"/>
                <a:ext cx="10891800" cy="310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39653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1F58-6841-821E-3001-1CDFA43F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1B451-ECC4-038F-0398-A2B9FD284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b="1" i="1" dirty="0"/>
              <a:t>keywords</a:t>
            </a:r>
            <a:r>
              <a:rPr lang="en-US" dirty="0"/>
              <a:t> are used to identify actions to be performed </a:t>
            </a:r>
          </a:p>
          <a:p>
            <a:r>
              <a:rPr lang="en-US" dirty="0"/>
              <a:t>The </a:t>
            </a:r>
            <a:r>
              <a:rPr lang="en-US" b="1" i="1" dirty="0"/>
              <a:t>let</a:t>
            </a:r>
            <a:r>
              <a:rPr lang="en-US" dirty="0"/>
              <a:t> keywords tells the browser to create variables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280423-6EF1-8654-4888-01AC721AC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899737"/>
            <a:ext cx="3528291" cy="39582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761B87-A82C-4A06-8048-4FFE0759D500}"/>
                  </a:ext>
                </a:extLst>
              </p14:cNvPr>
              <p14:cNvContentPartPr/>
              <p14:nvPr/>
            </p14:nvContentPartPr>
            <p14:xfrm>
              <a:off x="1262160" y="3077640"/>
              <a:ext cx="6255000" cy="309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761B87-A82C-4A06-8048-4FFE0759D5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2800" y="3068280"/>
                <a:ext cx="6273720" cy="311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226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BE78-5B0E-522E-E230-B334E90E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BCA2-A3E7-70A6-A08D-05999CE46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</a:t>
            </a:r>
            <a:r>
              <a:rPr lang="en-US" b="1" i="1" dirty="0"/>
              <a:t>not </a:t>
            </a:r>
            <a:r>
              <a:rPr lang="en-US" dirty="0"/>
              <a:t>Java</a:t>
            </a:r>
          </a:p>
          <a:p>
            <a:r>
              <a:rPr lang="en-US" dirty="0"/>
              <a:t>Java is a server-side Object Oriented programming language</a:t>
            </a:r>
          </a:p>
          <a:p>
            <a:r>
              <a:rPr lang="en-US" dirty="0"/>
              <a:t>JavaScript is a client-side Scripting language</a:t>
            </a:r>
          </a:p>
        </p:txBody>
      </p:sp>
    </p:spTree>
    <p:extLst>
      <p:ext uri="{BB962C8B-B14F-4D97-AF65-F5344CB8AC3E}">
        <p14:creationId xmlns:p14="http://schemas.microsoft.com/office/powerpoint/2010/main" val="30696260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69335-FDD2-1FA9-774A-982D5E09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E5DB-04B6-9995-4794-66E6F7F76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expressions are “executed”</a:t>
            </a:r>
          </a:p>
          <a:p>
            <a:r>
              <a:rPr lang="en-US" dirty="0"/>
              <a:t>Code after double slashes </a:t>
            </a:r>
            <a:r>
              <a:rPr lang="en-US" b="1" i="1" dirty="0"/>
              <a:t>//</a:t>
            </a:r>
            <a:r>
              <a:rPr lang="en-US" dirty="0"/>
              <a:t> or between </a:t>
            </a:r>
            <a:r>
              <a:rPr lang="en-US" b="1" i="1" dirty="0"/>
              <a:t>/*</a:t>
            </a:r>
            <a:r>
              <a:rPr lang="en-US" dirty="0"/>
              <a:t> and </a:t>
            </a:r>
            <a:r>
              <a:rPr lang="en-US" b="1" i="1" dirty="0"/>
              <a:t>*/</a:t>
            </a:r>
            <a:r>
              <a:rPr lang="en-US" dirty="0"/>
              <a:t> is treated as a </a:t>
            </a:r>
            <a:r>
              <a:rPr lang="en-US" b="1" i="1" dirty="0"/>
              <a:t>comment</a:t>
            </a:r>
            <a:endParaRPr lang="en-US" dirty="0"/>
          </a:p>
          <a:p>
            <a:r>
              <a:rPr lang="en-US" dirty="0"/>
              <a:t>Comments are ignored by JavaScript and serve as messages for other programmers or as a debugging tool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76F321D-2500-445A-BC8A-4E086DC34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618" y="4231669"/>
            <a:ext cx="6853382" cy="262633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3F9629-42A1-4560-B781-A907DD963921}"/>
                  </a:ext>
                </a:extLst>
              </p14:cNvPr>
              <p14:cNvContentPartPr/>
              <p14:nvPr/>
            </p14:nvContentPartPr>
            <p14:xfrm>
              <a:off x="609840" y="4053960"/>
              <a:ext cx="10965600" cy="271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3F9629-42A1-4560-B781-A907DD9639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0480" y="4044600"/>
                <a:ext cx="10984320" cy="272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19839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A91C1-FD0A-4EBF-A26E-AA1EF9661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9C6DB-51B3-4E4A-B3FE-20E4DFEC4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uses </a:t>
            </a:r>
            <a:r>
              <a:rPr lang="en-US" dirty="0" err="1"/>
              <a:t>lowerCamelCase</a:t>
            </a:r>
            <a:r>
              <a:rPr lang="en-US" dirty="0"/>
              <a:t> when naming variables and functions</a:t>
            </a:r>
          </a:p>
          <a:p>
            <a:r>
              <a:rPr lang="en-US" dirty="0"/>
              <a:t>Names may begin with</a:t>
            </a:r>
          </a:p>
          <a:p>
            <a:pPr lvl="1"/>
            <a:r>
              <a:rPr lang="en-US" dirty="0"/>
              <a:t>A letter</a:t>
            </a:r>
          </a:p>
          <a:p>
            <a:pPr lvl="1"/>
            <a:r>
              <a:rPr lang="en-US" dirty="0"/>
              <a:t>A dollar sign ($)</a:t>
            </a:r>
          </a:p>
          <a:p>
            <a:pPr lvl="1"/>
            <a:r>
              <a:rPr lang="en-US" dirty="0"/>
              <a:t>An underscore (_)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2248B1-1101-4E0C-9476-668ADB5B795C}"/>
                  </a:ext>
                </a:extLst>
              </p14:cNvPr>
              <p14:cNvContentPartPr/>
              <p14:nvPr/>
            </p14:nvContentPartPr>
            <p14:xfrm>
              <a:off x="1682640" y="2098080"/>
              <a:ext cx="9000360" cy="3706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2248B1-1101-4E0C-9476-668ADB5B79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3280" y="2088720"/>
                <a:ext cx="9019080" cy="372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87520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C52B-F060-F7B6-DC51-2391C96B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5189A-5A33-5A3E-CD18-22AA2BB71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names are case sensitive</a:t>
            </a:r>
          </a:p>
          <a:p>
            <a:pPr lvl="1"/>
            <a:r>
              <a:rPr lang="en-US" dirty="0"/>
              <a:t>Ex: let variable; and let Variable; creates two different variables, despite the same name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6EC8A9-845E-4EC6-B698-DDB46A25EB6D}"/>
                  </a:ext>
                </a:extLst>
              </p14:cNvPr>
              <p14:cNvContentPartPr/>
              <p14:nvPr/>
            </p14:nvContentPartPr>
            <p14:xfrm>
              <a:off x="1803600" y="3605760"/>
              <a:ext cx="3156480" cy="174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6EC8A9-845E-4EC6-B698-DDB46A25EB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4240" y="3596400"/>
                <a:ext cx="3175200" cy="176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5A19DF9-31F3-4F93-968D-CB46FE0EF4ED}"/>
                  </a:ext>
                </a:extLst>
              </p14:cNvPr>
              <p14:cNvContentPartPr/>
              <p14:nvPr/>
            </p14:nvContentPartPr>
            <p14:xfrm>
              <a:off x="6246000" y="3130560"/>
              <a:ext cx="4558320" cy="841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5A19DF9-31F3-4F93-968D-CB46FE0EF4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36640" y="3121200"/>
                <a:ext cx="4577040" cy="86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726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1BA6-89E8-460E-8B76-AA9EBED8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Can Change HTML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13236-7EDC-4ED0-BEE1-E67EE5544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many JavaScript’s HTML methods is </a:t>
            </a:r>
            <a:r>
              <a:rPr lang="en-US" b="1" i="1" dirty="0" err="1"/>
              <a:t>getElementById</a:t>
            </a:r>
            <a:r>
              <a:rPr lang="en-US" b="1" i="1" dirty="0"/>
              <a:t>()</a:t>
            </a:r>
            <a:endParaRPr lang="en-US" dirty="0"/>
          </a:p>
          <a:p>
            <a:r>
              <a:rPr lang="en-US" dirty="0"/>
              <a:t>This example finds an HTML element with an ID of “demo” and changes the element’s content (</a:t>
            </a:r>
            <a:r>
              <a:rPr lang="en-US" b="1" i="1" dirty="0" err="1"/>
              <a:t>innerHTML</a:t>
            </a:r>
            <a:r>
              <a:rPr lang="en-US" dirty="0"/>
              <a:t>) to “Hello JavaScript”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32769-EADD-4F1E-A367-D5F2D9CA3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8830"/>
            <a:ext cx="12192000" cy="7991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316BEA-C728-4736-A6B6-5C140CFFC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5531"/>
            <a:ext cx="6096000" cy="2541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E91BCC-6A68-4998-9BB0-077EAF5A9C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26774"/>
            <a:ext cx="6096000" cy="25501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1F47E4-9D95-45C1-8DCB-B5A7600672E2}"/>
                  </a:ext>
                </a:extLst>
              </p14:cNvPr>
              <p14:cNvContentPartPr/>
              <p14:nvPr/>
            </p14:nvContentPartPr>
            <p14:xfrm>
              <a:off x="46800" y="5964840"/>
              <a:ext cx="8622360" cy="86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1F47E4-9D95-45C1-8DCB-B5A7600672E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440" y="5955480"/>
                <a:ext cx="8641080" cy="88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0067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5EEC-39D6-1BBD-655E-18B371E7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Can Change Attribute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668F1-D441-0B98-BBDE-8F733A30C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shows JavaScript change the </a:t>
            </a:r>
            <a:r>
              <a:rPr lang="en-US" b="1" i="1" dirty="0" err="1"/>
              <a:t>src</a:t>
            </a:r>
            <a:r>
              <a:rPr lang="en-US" dirty="0"/>
              <a:t> attribute of an </a:t>
            </a:r>
            <a:r>
              <a:rPr lang="en-US" b="1" i="1" dirty="0"/>
              <a:t>&lt;</a:t>
            </a:r>
            <a:r>
              <a:rPr lang="en-US" b="1" i="1" dirty="0" err="1"/>
              <a:t>img</a:t>
            </a:r>
            <a:r>
              <a:rPr lang="en-US" b="1" i="1" dirty="0"/>
              <a:t>&gt;</a:t>
            </a:r>
            <a:r>
              <a:rPr lang="en-US" dirty="0"/>
              <a:t> element</a:t>
            </a:r>
          </a:p>
        </p:txBody>
      </p:sp>
      <p:pic>
        <p:nvPicPr>
          <p:cNvPr id="5" name="Picture 4" descr="A light bulb with text on it&#10;&#10;Description automatically generated">
            <a:extLst>
              <a:ext uri="{FF2B5EF4-FFF2-40B4-BE49-F238E27FC236}">
                <a16:creationId xmlns:a16="http://schemas.microsoft.com/office/drawing/2014/main" id="{8A98667E-92A3-D4D7-7A7A-08AF26554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2633"/>
            <a:ext cx="5952262" cy="3655367"/>
          </a:xfrm>
          <a:prstGeom prst="rect">
            <a:avLst/>
          </a:prstGeom>
        </p:spPr>
      </p:pic>
      <p:pic>
        <p:nvPicPr>
          <p:cNvPr id="7" name="Picture 6" descr="A light bulb with text on it&#10;&#10;Description automatically generated">
            <a:extLst>
              <a:ext uri="{FF2B5EF4-FFF2-40B4-BE49-F238E27FC236}">
                <a16:creationId xmlns:a16="http://schemas.microsoft.com/office/drawing/2014/main" id="{D4B9D079-FBE6-CA90-DFE5-098C8448C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262" y="3205018"/>
            <a:ext cx="6239738" cy="365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95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304D-9F96-AB19-CC69-4610A1B1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Can Change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D6C6F-B8FF-3CB3-7F82-5F0017E9A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the style of an element is a variant of changing an HTML attribute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951B7-EF3F-8596-D953-114609D52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5824"/>
            <a:ext cx="12192000" cy="952176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6838462-7332-CC35-3E94-70F0CE607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04729"/>
            <a:ext cx="6096000" cy="1972234"/>
          </a:xfrm>
          <a:prstGeom prst="rect">
            <a:avLst/>
          </a:prstGeom>
        </p:spPr>
      </p:pic>
      <p:pic>
        <p:nvPicPr>
          <p:cNvPr id="9" name="Picture 8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E6ADB58F-AD15-5AA2-FBF4-417EA631D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41315"/>
            <a:ext cx="5951736" cy="19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2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C696E-15A3-746E-38B0-B674ABE0E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Can Hide 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3737F-D949-B475-E1AB-315B06500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Hiding HTML elements can be done by changing the </a:t>
            </a:r>
            <a:r>
              <a:rPr lang="en-US" b="1" i="1" dirty="0"/>
              <a:t>display</a:t>
            </a:r>
            <a:r>
              <a:rPr lang="en-US" dirty="0"/>
              <a:t>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84912-CA00-91D9-A9C5-DACB8F4D9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8399"/>
            <a:ext cx="12192000" cy="659601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65454A2-3470-BBC7-D681-43E793E75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5260"/>
            <a:ext cx="6096000" cy="2383139"/>
          </a:xfrm>
          <a:prstGeom prst="rect">
            <a:avLst/>
          </a:prstGeo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439F784-5224-0976-748C-226B18C1B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71502"/>
            <a:ext cx="6096000" cy="192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3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CD84-9938-8CD3-A4F8-196DB45E2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Can Show 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367A5-3C6C-909A-997E-B40089956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can show elements that had been hidden by changing the display style as well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1DF73-CCBD-BCE8-DDA7-314500ADA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7814"/>
            <a:ext cx="12192000" cy="921732"/>
          </a:xfrm>
          <a:prstGeom prst="rect">
            <a:avLst/>
          </a:prstGeom>
        </p:spPr>
      </p:pic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1CAE3BCF-6D22-6222-9439-D2D495EC0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529"/>
            <a:ext cx="6096000" cy="2322285"/>
          </a:xfrm>
          <a:prstGeom prst="rect">
            <a:avLst/>
          </a:prstGeom>
        </p:spPr>
      </p:pic>
      <p:pic>
        <p:nvPicPr>
          <p:cNvPr id="9" name="Picture 8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45C0D96-DB59-F0AE-B0BE-0A1A65091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49123"/>
            <a:ext cx="6096000" cy="279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73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</TotalTime>
  <Words>1263</Words>
  <Application>Microsoft Office PowerPoint</Application>
  <PresentationFormat>Widescreen</PresentationFormat>
  <Paragraphs>146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Intro to JavaScript</vt:lpstr>
      <vt:lpstr>Introduction</vt:lpstr>
      <vt:lpstr>Introduction</vt:lpstr>
      <vt:lpstr>Introduction</vt:lpstr>
      <vt:lpstr>JavaScript Can Change HTML Content</vt:lpstr>
      <vt:lpstr>JavaScript Can Change Attribute Values</vt:lpstr>
      <vt:lpstr>JavaScript Can Change CSS</vt:lpstr>
      <vt:lpstr>JavaScript Can Hide HTML Elements</vt:lpstr>
      <vt:lpstr>JavaScript Can Show HTML Elements</vt:lpstr>
      <vt:lpstr>JS Where To</vt:lpstr>
      <vt:lpstr>The &lt;script&gt; Tag</vt:lpstr>
      <vt:lpstr>JavaScript in the Head or Body</vt:lpstr>
      <vt:lpstr>JavaScript in the &lt;body&gt;</vt:lpstr>
      <vt:lpstr>External JavaScript</vt:lpstr>
      <vt:lpstr>External JavaScript Advantages</vt:lpstr>
      <vt:lpstr>External References</vt:lpstr>
      <vt:lpstr>JS Output</vt:lpstr>
      <vt:lpstr>Output</vt:lpstr>
      <vt:lpstr>Using innerHTML</vt:lpstr>
      <vt:lpstr>Using document.write()</vt:lpstr>
      <vt:lpstr>Using window.alert()</vt:lpstr>
      <vt:lpstr>Using console.log()</vt:lpstr>
      <vt:lpstr>JS Statements</vt:lpstr>
      <vt:lpstr>JavaScript Programs</vt:lpstr>
      <vt:lpstr>JavaScript Statements</vt:lpstr>
      <vt:lpstr>Semicolons ;</vt:lpstr>
      <vt:lpstr>Semicolons ;</vt:lpstr>
      <vt:lpstr>White Space</vt:lpstr>
      <vt:lpstr>Line Lengths and Line Breaks</vt:lpstr>
      <vt:lpstr>JavaScript Code Blocks</vt:lpstr>
      <vt:lpstr>Keywords</vt:lpstr>
      <vt:lpstr>Keywords</vt:lpstr>
      <vt:lpstr>Syntax</vt:lpstr>
      <vt:lpstr>Syntax</vt:lpstr>
      <vt:lpstr>Values</vt:lpstr>
      <vt:lpstr>Operators</vt:lpstr>
      <vt:lpstr>Expressions</vt:lpstr>
      <vt:lpstr>Expressions</vt:lpstr>
      <vt:lpstr>Keywords</vt:lpstr>
      <vt:lpstr>Comments</vt:lpstr>
      <vt:lpstr>Naming Conventions</vt:lpstr>
      <vt:lpstr>Naming Conventions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JavaScript</dc:title>
  <dc:creator>YWCA Rockford</dc:creator>
  <cp:lastModifiedBy>Graham Eichsteadt</cp:lastModifiedBy>
  <cp:revision>18</cp:revision>
  <dcterms:created xsi:type="dcterms:W3CDTF">2023-03-29T18:05:28Z</dcterms:created>
  <dcterms:modified xsi:type="dcterms:W3CDTF">2023-08-08T16:00:24Z</dcterms:modified>
</cp:coreProperties>
</file>