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31T13:47:31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21183 14907 200 0,'0'0'0'0,"0"0"0"16,0 0 0-16,6-10 0 16,5-3 0-1,2 0 0 1,0 5 0-16,1 3 0 16,0 5 0-16,1-3 0 15,1 2 0-15,3 1 0 47,-1-2 0-47,3 1 0 0,2 2 0 0,3 1 0 16,-2-1 0-16,5 2 0 15,0 1 0 1,3-2 0-16,-1 1 0 16,1 2 0-16,2-1 0 15,1 2 0 1,0-1 0-16,1 2 0 15,2 2 0 1,-3-1 0-16,4 1 0 16,-1 0 0-1,-1 2 0-15,2-3 0 16,6-2 0 0,-3 3 0-16,3-1 0 15,-1 1 0 1,1-3 0-16,2-1 0 15,0 1 0 1,1 0 0-16,-4-3 0 16,2 2 0-16,3-3 0 15,0 0 0 1,0 1 0 0,-2-2 0-16,0-2 0 15,0 1 0 1,-1 1 0-16,1-1 0 15,-1-1 0-15,0-4 0 16,2 1 0 0,1 1 0-16,2 0 0 15,-1 0 0 1,-3 0 0-16,1 2 0 16,2-2 0-1,-2 0 0 1,0 2 0-16,-3-2 0 15,2 2 0-15,0-1 0 32,1 1 0-32,-3 0 0 0,-1 0 0 31,-1-3 0-31,3 3 0 0,2 1 0 16,-5 0 0-1,2-2 0 1,-1 1 0-16,2 0 0 15,-2 0 0-15,-1-1 0 16,0-1 0-16,1 2 0 31,2 0 0-15,-2 0 0-16,2-1 0 16,-2-1 0-1,1 1 0-15,-1 1 0 16,-1-2 0-1,0 0 0-15,2 2 0 16,-2 0 0 0,0 0 0-16,7 1 0 15,23 2 0 32,3 0 0-47,-8-2 0 16,-10-1 0-1,-8 1 0-15,-5 2 0 16,-5-3 0 0,-2 0 0-16,-4 0 0 15,0-2 0-15,-4 0 0 16,-2-1 0 0,-1 3 0-16,-1 1 0 15,-1 0 0 1,-1 0 0-16,-3 0 0 15,-2 1 0 1,0 2 0-16,-4-3 0 16,-1-2 0-1,-3 2 0-15,2 0 0 16,-3 2 0-16,-1 0 0 16,1-2 0-1,-2 2 0 1,1 1 0-16,0-1 0 15,2-1 0 1,-2 1 0-16,-1 1 0 16,-1 2 0-1,3-2 0-15,-10-3 0 16,0 0 0-16,0 0 0 16,0 0 0-16,4-5 0 15</inkml:trace>
  <inkml:trace contextRef="#ctx0" brushRef="#br0" timeOffset="26944.34">25827 13476 200 0,'0'0'0'0,"0"0"0"16,0 0 0-16,0 0 0 15,0 0 0 1,0 0 0-16,0 0 0 16,16 6 0-1,10 2 0-15,3-1 0 16,4-1 0-16,2-2 0 15,8-2 0 1,7-1 0-16,7-1 0 16,6 0 0-1,6 0 0-15,8-3 0 16,5-1 0 0,4 1 0-16,2 1 0 15,0 1 0 1,-3 0 0-1,-5 3 0-15,-4 0 0 16,-9 1 0 0,-7 1 0-16,-8-2 0 15,-13-2 0-15</inkml:trace>
  <inkml:trace contextRef="#ctx0" brushRef="#br0" timeOffset="28055.11">25936 13382 200 0,'0'0'0'16,"0"0"0"-16,0 0 0 15,0 0 0-15,0 0 0 16,0 0 0 0,3 20 0-16,4 15 0 15,6 5 0 1,3 2 0-16,4 1 0 16,0-2 0-1,2 1 0 1,3-3 0-16,0 0 0 15,1-2 0 1,0 0 0 0,2-3 0-16,-4-3 0 0,-1 0 0 15,0-2 0 1,-1 0 0 0,0-3 0-16,2-3 0 0,-5-5 0 15,-5-3 0 1,0-1 0-16,-4-2 0 15,-1-3 0 1,-3 0 0 0,-6-9 0-1,7 9 0-15,-2-1 0 16,-5-8 0 0,0 0 0-1,5 6 0-15,-5-6 0 16,6 5 0-16,-6-5 0 15,0 0 0 1,0 0 0-16,0 0 0 16,10 4 0-1,-1-2 0-15,-1-2 0 16,2-4 0-16,6-4 0 16,4-4 0-1,4-7 0-15,8-8 0 16,7-6 0-1,11-4 0 1,8-4 0-16,4 0 0 16,1-1 0-16,1 0 0 15,-1 5 0 1,-1 2 0 0,-3 2 0-16,-4 5 0 15,-9 6 0 1,-7 5 0-16,-8 1 0 15,-7 1 0-15,-11 0 0 16,-9 2 0 0</inkml:trace>
  <inkml:trace contextRef="#ctx0" brushRef="#br0" timeOffset="29099.76">26449 13441 200 0,'0'0'0'16,"0"0"0"-16,0 0 0 15,0 0 0-15,0 0 0 16,0 0 0 0,0 0 0-16,0 0 0 15,0 0 0 1,0 0 0 0,0-14 0-16,3-8 0 15,0-4 0-15,0-2 0 16,4-2 0-1,-1-2 0-15,0-3 0 16,0-4 0 0,-1-5 0-16,2-4 0 31,3 1 0-31,-1-4 0 16,1-2 0-16,-1-2 0 15,1-1 0 1,0-4 0-1,2-1 0-15,-1-3 0 16,2-3 0 0,0-2 0-16,-1 1 0 15,1 1 0-15,-3 1 0 16,1 2 0-16,-1 3 0 16,-2 2 0-1,-2 2 0-15,0 0 0 16,-1 3 0-1,0 4 0-15,-2 2 0 16,-2 0 0 0,1 1 0-16,-1 4 0 15,0 4 0 1,0 0 0 0,-1 6 0-16,0 3 0 31,1 3 0-31,-2 5 0 15,-1 2 0 1,1 4 0-16,1 1 0 16,0 2 0-1,0 0 0-15,0-2 0 16,0-4 0 0</inkml:trace>
  <inkml:trace contextRef="#ctx0" brushRef="#br0" timeOffset="46043.68">25466 10476 200 0,'13'-41'0'15,"4"-22"0"1,-5-8 0-16,-14-2 0 16,-14-2 0-16,-14 4 0 15,-17 11 0 1,-7 13 0-16,-4 18 0 16,3 15 0-16,4 14 0 15,11 17 0 1,5 17 0-1,9 26 0-15,5 27 0 16,10 25 0 0,8 16 0-16,4 8 0 15,6-13 0 1,8-19 0-16,9-18 0 31,0-19 0-31,0-13 0 0,-2-15 0 16,-5-11 0-1,-7-14 0 1,-10-14 0-16,0-7 0 16</inkml:trace>
  <inkml:trace contextRef="#ctx0" brushRef="#br0" timeOffset="46304.09">24810 10936 200 0,'16'3'0'0,"19"-5"0"16,12-5 0-16,16-4 0 16,13-8 0-1,11-9 0 1,6 0 0-16,-2 1 0 15,-7 2 0-15,-13 2 0 16</inkml:trace>
  <inkml:trace contextRef="#ctx0" brushRef="#br0" timeOffset="46768.33">25852 10808 200 0,'0'0'0'0,"-4"-12"0"15,-4-10 0 1,-7-4 0-16,-6-1 0 15,-7 1 0 1,-10 7 0 0,-5 15 0-1,2 17 0-15,3 17 0 0,10 17 0 32,13 14 0-32,15 1 0 0,14-6 0 15,12-14 0 16,12-17 0-31,9-12 0 16,5-15 0 0,-1-12 0-16,-4-11 0 15,-8-8 0 1,-14-5 0-16,-7-3 0 16,-9 3 0-1,-5 4 0-15,-5 8 0 16,-5 7 0-1</inkml:trace>
  <inkml:trace contextRef="#ctx0" brushRef="#br0" timeOffset="47224.81">26055 10749 200 0,'6'16'0'0,"7"9"0"16,-1 4 0-1,-4-4 0-15,-4-5 0 16,1-6 0 0,-4-5 0-16,-5-1 0 15,-4-6 0-15,-6-5 0 16,-4-11 0 0,-1-11 0-1,0-9 0-15,3-10 0 16,4-6 0-16,10-4 0 15,9-3 0 1,15-6 0 0,16 0 0-16,13 5 0 15,8 9 0 1,6 15 0-16,-1 11 0 16</inkml:trace>
  <inkml:trace contextRef="#ctx0" brushRef="#br0" timeOffset="48018.25">26407 10664 200 0,'0'0'0'0,"0"0"0"16,0 0 0-16,4 18 0 15,3 13 0 1,-1 9 0-16,0 4 0 15,2-6 0 1,0-12 0-16,-4-11 0 16,-4-15 0-1,0 0 0-15,0 0 0 16,1-3 0 0,-2-20 0-16,2-18 0 15,2-11 0 1,3-4 0-16,2-1 0 15,0 1 0 1,-1 8 0-16,-2 14 0 16,1 13 0-1,3 12 0-15,0 16 0 16,0 21 0 0,1 13 0-16,-2 8 0 15,-4-2 0 1,2-8 0-16,0-11 0 15,-2-9 0 1,-1-7 0-16,-3-12 0 16,2-1 0-16,2-15 0 15,6-16 0 1,4-16 0-16,3-11 0 31,8-5 0-31,1 3 0 16,2 11 0-16,-3 14 0 15,1 14 0-15,-1 16 0 16,2 16 0 0,1 17 0-16,-1 13 0 15,-5 10 0 1,0 4 0-16,-6-2 0 16,-5-6 0-1,-4-2 0-15,-2-5 0 16</inkml:trace>
  <inkml:trace contextRef="#ctx0" brushRef="#br0" timeOffset="49659.11">24329 9317 200 0,'23'59'0'15,"11"19"0"-15,0-10 0 16,-3-18 0 0,-6-16 0-16,-6-12 0 15,-3-14 0 1,-4-5 0 0,1-10 0-16,3-10 0 15,0-5 0-15,-1-6 0 0,2-6 0 31,0-1 0-31,0 6 0 16,5 11 0-16,7 10 0 31,3 13 0-31,7 10 0 0,0 10 0 32,1-1 0-32,0-3 0 15,-3-5 0-15,-3-6 0 16,-7-5 0-1,-6-5 0-15,-6-4 0 16,-5-10 0 0,-4-6 0-1,-6-9 0-15,-9-11 0 16,-6-9 0-16,-7-6 0 16,-6 6 0-1,-3 11 0 1,-5 10 0-16,2 11 0 15,1 8 0-15</inkml:trace>
  <inkml:trace contextRef="#ctx0" brushRef="#br0" timeOffset="50231.84">24902 8874 200 0,'32'80'0'15,"10"33"0"-15,-2-5 0 16,-6-21 0-16,-8-21 0 16,-6-19 0-1,-10-14 0-15,-3-12 0 16,-1-9 0-1,-6-12 0-15,0 0 0 16,0-6 0-16,-2-23 0 16,3-24 0-1,5-8 0-15,4 8 0 16,6 14 0 0,3 13 0-1,10 10 0-15,5 12 0 16,1 12 0-1,-3 14 0-15,2 15 0 16,-7 11 0-16,-4 2 0 16,-3-2 0-1,-3-8 0-15,0-9 0 16,1-16 0 0</inkml:trace>
  <inkml:trace contextRef="#ctx0" brushRef="#br0" timeOffset="50433.2">25566 9215 200 0,'14'28'0'15,"4"10"0"-15,0-3 0 0,-4-10 0 16,-6-17 0 0</inkml:trace>
  <inkml:trace contextRef="#ctx0" brushRef="#br0" timeOffset="50598.41">25525 8874 200 0,'0'0'0'0,"0"0"0"16,0 0 0 0,6 15 0-16</inkml:trace>
  <inkml:trace contextRef="#ctx0" brushRef="#br0" timeOffset="50977.67">26088 9079 200 0,'-3'-21'0'15,"-6"-11"0"-15,-11 1 0 16,-12 7 0 0,-9 14 0-16,-2 19 0 15,-3 17 0 1,1 20 0-16,9 16 0 16,5 10 0-1,13-4 0-15,15-12 0 16,21-13 0-1,45-22 0 1,29-21 0 0,12-17 0-16,1-6 0 15,-11-7 0 1,-14-7 0-16</inkml:trace>
  <inkml:trace contextRef="#ctx0" brushRef="#br0" timeOffset="51479.26">26257 8551 200 0,'20'32'0'0,"10"27"0"16,-4 16 0-1,0 9 0-15,-8-6 0 16,-2-8 0-1,1-17 0-15,-2-11 0 16,-2-15 0-16,0-10 0 16,-4-5 0-16,-1-7 0 15,2-9 0 1,4-18 0 0,8-22 0-1,7-8 0-15,4 5 0 0,6 11 0 31,9 15 0-31,8 16 0 16,6 20 0-16,-1 20 0 16,-5 20 0-1,-8 15 0 1,-6 6 0 0,-6-4 0-16</inkml:trace>
  <inkml:trace contextRef="#ctx0" brushRef="#br0" timeOffset="60212.97">29378 13357 200 0,'-18'-4'0'16,"-4"1"0"-16,4 0 0 16,6 0 0-16,12 3 0 15,0 0 0 1,0 0 0-16,0 0 0 15,0 0 0-15,5 0 0 16,12 3 0 0,13 0 0-16,11 2 0 15,7-1 0 1,12-1 0 0,10 0 0-16,7-3 0 15,8 0 0-15,7 0 0 16,5 0 0-1,3 0 0-15,-6 0 0 16,-9 0 0 0,-11-1 0-16,-10-2 0 15,-15-5 0 1</inkml:trace>
  <inkml:trace contextRef="#ctx0" brushRef="#br0" timeOffset="61231.45">29471 13357 200 0,'0'0'0'15,"0"0"0"1,0 0 0-1,0 0 0-15,0 0 0 16,0 0 0 0,0 0 0-16,0 0 0 0,0 0 0 15,0 0 0 1,0 0 0 0,0 0 0-16,0 0 0 15,0 0 0 1,0 0 0-16,3 17 0 15,4 9 0 1,6 4 0-16,2 4 0 16,3 2 0-16,1 1 0 15,4 4 0 1,4 3 0-16,2 3 0 16,3-3 0-1,-4-1 0-15,1-5 0 16,-1-5 0-1,-1-1 0 1,-5-5 0-16,-3-4 0 16,0-5 0-16,-6-4 0 15,-3-3 0 1,0-2 0-16,-3-5 0 16,-7-4 0-16,0 0 0 15,0 0 0 1,0 0 0-16,0 0 0 15,0 0 0-15,0 0 0 16,0 0 0-16,6-4 0 16,4-9 0-1,2-6 0-15,2-10 0 16,5-7 0 0,10-6 0-16,9-7 0 15,10-5 0 1,6 0 0-1,4-1 0-15,1 3 0 16,0 4 0 0,-3 6 0-16,-5 4 0 15,-4 3 0 1,-4 6 0-16,-4 6 0 16,-11 6 0-1</inkml:trace>
  <inkml:trace contextRef="#ctx0" brushRef="#br0" timeOffset="62608.42">30001 11132 200 0,'-6'32'0'16,"0"17"0"-16,0 8 0 16,1 4 0-1,0 3 0 1,3 3 0-16,4 6 0 0,1 5 0 31,-2 6 0-31,2 5 0 16,1 6 0-16,-2 6 0 15,-1 3 0 1,0 4 0-16,-3 1 0 16,-1-2 0-16,-3 1 0 31,1 1 0-31,0-2 0 15,3 3 0 1,-1 2 0-16,-1-3 0 16,-1-9 0-16,-1-12 0 15,1-9 0-15,0-10 0 16,-1-8 0 0</inkml:trace>
  <inkml:trace contextRef="#ctx0" brushRef="#br0" timeOffset="76737.72">28427 8688 200 0,'-4'-14'0'16,"1"4"0"-1,3 10 0-15,-2 14 0 16,3 26 0-16,2 24 0 16,3 14 0-1,0 4 0-15,3-8 0 16,0-11 0-1,4-10 0-15,2-14 0 16,0-11 0 0,2-9 0-1,-2-10 0-15,1-9 0 16,-2-6 0-16,1-8 0 16,0-9 0-1,1-8 0-15,2-2 0 16,4 6 0-1,4 10 0-15,2 10 0 16,4 14 0 0,3 12 0-16,3 5 0 15,5 3 0 1,7-6 0-16,-1-7 0 16,-4-11 0-1,-6-4 0-15,-11-1 0 16,-10-3 0-1,-9-6 0-15,-9-14 0 16,-5-12 0 0,-7-17 0-1,-9-14 0-15,-9-7 0 0,-7 7 0 16,-1 16 0 0</inkml:trace>
  <inkml:trace contextRef="#ctx0" brushRef="#br0" timeOffset="77376.19">29074 8559 200 0,'4'69'0'0,"3"32"0"16,1 3 0-16,0-11 0 16,-1-12 0-1,-3-19 0-15,-3-17 0 16,2-13 0-1,1-13 0-15,-3-7 0 16,-1-12 0 0,1 0 0-16,3-20 0 15,2-25 0-15,6-20 0 16,11-7 0 0,3 7 0-1,4 15 0 1,2 16 0-16,3 21 0 0,-3 17 0 15,-5 25 0 1,-7 18 0 0,-7 10 0-16,-6 0 0 15,1-4 0 1,1-8 0-16,0-9 0 16,0-13 0-1,1-15 0-15</inkml:trace>
  <inkml:trace contextRef="#ctx0" brushRef="#br0" timeOffset="77574.19">29604 8865 200 0,'9'63'0'0,"3"13"0"16,0-13 0-16,-1-25 0 15</inkml:trace>
  <inkml:trace contextRef="#ctx0" brushRef="#br0" timeOffset="77746.66">29689 8688 200 0</inkml:trace>
  <inkml:trace contextRef="#ctx0" brushRef="#br0" timeOffset="78121.14">30134 8865 200 0,'-9'-16'0'16,"-8"-9"0"-16,-6 2 0 15,-9 12 0 1,-8 20 0-16,-8 25 0 16,-2 19 0-1,3 12 0-15,13 5 0 16,11-7 0-1,17-12 0-15,15-10 0 16,20-17 0 0,21-19 0-16,17-14 0 15,7-13 0 1,3-13 0-16,-6-11 0 16,-14-7 0-1</inkml:trace>
  <inkml:trace contextRef="#ctx0" brushRef="#br0" timeOffset="78607.86">30244 8457 200 0,'3'43'0'0,"-5"36"0"0,-3 17 0 31,-4 7 0-31,0-13 0 0,3-20 0 16,3-18 0-1,3-14 0 1,1-14 0 0,0-11 0-16,-1-13 0 15,0 0 0-15,7-9 0 16,11-26 0 0,8-18 0-16,10-5 0 15,7 7 0-15,4 13 0 16,2 16 0-1,0 17 0-15,-2 18 0 16,-3 12 0 0,-9 19 0-16,-9 13 0 15,-8 5 0 1,-7-8 0 0</inkml:trace>
  <inkml:trace contextRef="#ctx0" brushRef="#br0" timeOffset="79219.05">28520 9632 200 0,'4'18'0'0,"5"17"0"16,1 19 0-1,-3 15 0-15,-1 6 0 16,-3-9 0 0,-3-21 0-16,0-13 0 15,-2-16 0 1,-3-12 0-16</inkml:trace>
  <inkml:trace contextRef="#ctx0" brushRef="#br0" timeOffset="79410.64">28527 9429 200 0,'0'0'0'0,"0"0"0"15,0 0 0-15</inkml:trace>
  <inkml:trace contextRef="#ctx0" brushRef="#br0" timeOffset="80006.19">28738 9649 200 0,'8'25'0'0,"5"19"0"0,0 14 0 31,-1 13 0-15,-4-1 0-16,-3-12 0 15,-1-17 0 1,-3-14 0-16,-1-10 0 15,0-17 0 1,0 0 0-16,0 0 0 16,0 0 0-16,3-25 0 15,0-21 0 1,5-13 0-16,2-8 0 16,7 6 0-1,5 8 0 1,3 7 0-16,2 12 0 15,2 10 0 1,1 11 0-16,-1 16 0 16,-3 15 0-16,-1 18 0 15,-3 20 0 1,-3 13 0-16,-3 0 0 16,-3-12 0-1,-1-17 0 1</inkml:trace>
  <inkml:trace contextRef="#ctx0" brushRef="#br0" timeOffset="80292.42">29310 9657 200 0,'6'35'0'16,"2"22"0"-16,-1 18 0 15,0 13 0-15,-2 1 0 16,0-12 0 0,-1-14 0-16,-1-16 0 15,-1-14 0 1,-3-18 0-16,1-15 0 15,-2-4 0 1</inkml:trace>
  <inkml:trace contextRef="#ctx0" brushRef="#br0" timeOffset="80704.86">29310 9931 200 0,'-10'-38'0'15,"-3"-13"0"1,-3 2 0-16,5 9 0 15,2 4 0 1,3 0 0-16,9-3 0 16,9-6 0-16,12-1 0 15,5 6 0 1,9 8 0 0,3 9 0-16,10 7 0 15,4 15 0 1,0 13 0-16,-4 12 0 15,-6 13 0-15,-15 12 0 16,-14 4 0 0,-15 2 0-1,-15-1 0-15,-10-5 0 16,-9-4 0 0,-5-8 0-16,-8-6 0 15,-2-9 0-15,-2-7 0 31,5-6 0-15,6-12 0-16,10-6 0 0,12-7 0 16,11 0 0-16</inkml:trace>
  <inkml:trace contextRef="#ctx0" brushRef="#br0" timeOffset="81312.38">29782 9615 200 0,'0'0'0'0,"0"0"0"16,0 0 0-16,0 0 0 15,1 19 0 1,-3 15 0-16,-4 25 0 16,-4 12 0-1,2 0 0-15,6-10 0 16,8-13 0-1,6-15 0-15,6-8 0 16,4-14 0 0,5-11 0-16,-2-10 0 15,2-16 0 1,-3-9 0-16,1-10 0 16,-4-3 0-1,-3-2 0-15,-1 5 0 16,-3 10 0-1,-4 9 0-15,-5 11 0 16,-2 7 0 0,-3 8 0-16,0 4 0 15,0 19 0-15,3 16 0 16,1 15 0 0,4 4 0-1,4-4 0-15,10-10 0 16,7-14 0-16,6-18 0 15,4-17 0 1,1-16 0-16,-2-12 0 16</inkml:trace>
  <inkml:trace contextRef="#ctx0" brushRef="#br0" timeOffset="81591.06">30345 9386 200 0,'18'27'0'15,"5"20"0"-15,-1 18 0 16,-5 14 0-1,-12 9 0 1,-10 2 0-16,-3-9 0 16,4-20 0-16,4-22 0 15,2-22 0 1</inkml:trace>
  <inkml:trace contextRef="#ctx0" brushRef="#br0" timeOffset="81860.07">30151 9735 200 0,'13'5'0'16,"19"-2"0"-16,18-3 0 15,22-7 0-15,21-6 0 32,19-4 0-17,13-5 0-15,1 2 0 16,-9-3 0 0,-16-1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31T13:51:51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4979 7545 200 0,'0'0'0'0,"0"0"0"0,0 0 0 16,0 0 0-1,0 0 0 1,0 0 0 0,16 0 0-16,19 0 0 0,10 2 0 15,9 5 0 32,8 0 0-31,8-2 0-16,11-1 0 0,12-4 0 0,13 0 0 0,11 0 0 15,6-1 0-15,10 1 0 16,7 3 0 0,6-2 0-16,10 3 0 15,6-1 0 1,7 2 0-16,10-1 0 16,5-4 0-1,7 4 0-15,1 2 0 16,0-2 0-1,-5-3 0-15,-9 0 0 16,-9 1 0 0,-10 3 0-1,-19 0 0-15,-20 4 0 16,-23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31T13:55:05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18996 17473 200 0,'0'0'0'15,"0"0"0"-15,11 8 0 16,6 1 0-16,-1-4 0 0,1-1 0 16,-1-1 0-1,1-6 0 1,2 1 0-16,0-4 0 16,4 0 0-16,3 2 0 31,2 0 0-31,4 0 0 15,5-1 0-15,3 1 0 0,4 0 0 16,5-2 0 0,5-1 0-1,4 0 0 1,2-2 0-16,1 1 0 16,3 0 0-1,-2-1 0-15,0 3 0 16,1 2 0-1,-2 0 0-15,1 1 0 16,-1 2 0-16,0 3 0 16,-1 0 0-1,1 3 0-15,4-2 0 16,3 0 0 0,1-2 0-16,3-1 0 15,-1 0 0 1,15 4 0-1,36 3 0 17,13 1 0-17,-5 3 0-15,-17-2 0 16,-14 0 0 0,-7 1 0-1,-7 0 0-15,-2-1 0 16,0 2 0-16,0 1 0 15,-1-3 0 1,-3 0 0-16,1-3 0 16,-1 3 0-16,1-4 0 15,0 1 0 1,2 1 0-16,1-3 0 16,3 2 0-1,4-2 0-15,2 0 0 16,1-4 0-1,2 0 0-15,2 1 0 16,2-1 0 0,2 0 0-16,0 0 0 15,-3 0 0 1,2 0 0 0,-3-1 0-16,-1 1 0 15,2 0 0 1,0 0 0-16,0 0 0 15,-3 1 0 1,4 2 0-16,0-3 0 16,-3 3 0-16,-3 0 0 15,2 0 0 1,1-2 0-16,-1-1 0 16,4-3 0-1,0 2 0-15,-3 1 0 16,1 0 0-16,-1 0 0 15,-1 0 0 1,0-2 0-16,-3 2 0 16,1 0 0-1,0 0 0-15,3 0 0 16,2 2 0 0,0-2 0-16,3 0 0 31,-5 0 0-31,-1 2 0 15,-1 1 0 1,-4 3 0-16,0 1 0 0,1-3 0 16,-1-1 0-1,-1 1 0-15,-1-1 0 16,-1-2 0-16,2 0 0 16,-3-1 0-1,3 0 0 1,0 3 0-1,1-3 0 1,2-1 0-16,5-3 0 16,-3-3 0-16,5 0 0 15,4 0 0 1,-1 0 0-16,0 3 0 16,3 0 0-1,-1-2 0-15,-3 2 0 16,2 3 0-1,1 1 0-15,-1 0 0 16,4 0 0 0,-2-2 0-16,0-2 0 15,-2-2 0 1,1-2 0-16,2 0 0 16,-1-2 0-1,1 0 0-15,4 0 0 16,2-1 0-1,1-2 0-15,2-1 0 16,2 2 0 0,-4-1 0-16,3 6 0 15,-1-3 0 1,4 1 0 0,1 3 0-16,4-1 0 15,-1 0 0 1,3 0 0-16,2 1 0 15,2 3 0 1,5 1 0-16,1 1 0 16,-1 3 0-16,-1 1 0 15,-3 0 0 1,0 3 0-16,-2-1 0 16,-2 2 0-1,-3 2 0-15,-5 2 0 16,-4 1 0-1,-5 2 0-15,-10-2 0 16,-10-1 0 0,-10-5 0-16,-11 0 0 15,-9-4 0 1,-8-5 0 0,-7-4 0-16,-10-2 0 15,-10-1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31T14:15:35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 10212 200 0,'10'-3'0'15,"10"-5"0"1,1 1 0-16,6 1 0 47,1 3 0-47,7 3 0 0,5 0 0 0,4 3 0 16,6 1 0-16,8-2 0 15,5 0 0 1,3-5 0-16,10-2 0 15,10 0 0-15,4-2 0 16,8 5 0 0,7 1 0-16,7-4 0 15,7 1 0 1,5-2 0 0,10 0 0-16,6-3 0 15,12-1 0-15,7-2 0 16,6-4 0-1,6 0 0-15,1-1 0 16,5 5 0 0,4-2 0-16,7-1 0 15,3 2 0 1,2 1 0-16,2 0 0 16,0 1 0-1,-6 7 0-15,-3 6 0 16,-10 5 0-1,-15 5 0-15,-19 4 0 16,-14 3 0 0</inkml:trace>
  <inkml:trace contextRef="#ctx0" brushRef="#br0" timeOffset="1416.68">772 11320 200 0,'-16'-1'0'15,"-4"-1"0"-15,-2 1 0 16,7 0 0-16,3 0 0 16,4 3 0-16,8-2 0 15,0 0 0 1,0 0 0 0,0 0 0-16,-2 5 0 15,7 4 0-15,11 1 0 16,5 2 0-1,1-4 0 1,10-1 0-16,6 2 0 16,8-3 0-1,4 3 0-15,8-3 0 16,7-2 0-16,7 1 0 16,10-2 0-1,10-1 0-15,11 0 0 16,6-1 0-16,2-1 0 15,8 0 0 1,9 2 0 0,4 3 0-16,5-1 0 15,4 0 0 1,12-2 0-16,2-3 0 16,10 1 0-1,8-1 0-15,8 1 0 16,2-2 0-16,1-2 0 31,3 3 0-31,2 1 0 16,8 0 0-1,3-1 0 1,9 0 0-16,11-2 0 16,5 2 0-16,2 4 0 15,-2 7 0 1,-5 5 0-16,-4 11 0 15,-11 8 0-15,-11 6 0 16,-11 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25.74808" units="1/cm"/>
          <inkml:channelProperty channel="Y" name="resolution" value="571.84991" units="1/cm"/>
          <inkml:channelProperty channel="F" name="resolution" value="4.0315E-5" units="1/dev"/>
          <inkml:channelProperty channel="T" name="resolution" value="1" units="1/dev"/>
        </inkml:channelProperties>
      </inkml:inkSource>
      <inkml:timestamp xml:id="ts0" timeString="2023-08-31T14:17:09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2993 8559 200 0,'93'-13'0'0,"48"-6"0"15,6-1 0 1,-6 2 0-16,-4-2 0 15,-9 1 0-15,-2 1 0 16,-2 1 0 0,1-2 0-16,3 3 0 0,5-3 0 31,6 3 0-15,1 0 0-16,8-1 0 15,8 2 0 1,8 3 0-16,5-1 0 15,9 3 0 1,8 5 0-16,9-1 0 16,6 5 0-1,1 6 0-15,4 0 0 16,10 4 0 0,1 5 0-1,1 0 0-15,1 4 0 16,-1 4 0-1,0 4 0-15,-3 3 0 16,-7 4 0-16,-6-1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0987-D104-48AA-A9C9-7E46913AE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FB7B-2089-46E5-9626-F7636D935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DF90-8C00-4BBD-B1EC-626375F3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21596-925C-496A-92DD-9D596835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87AA-5A04-47CD-BAB3-7436DC42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8022-0E41-442F-B0A9-E46A2499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8E37F-E339-4817-B25E-EEA88B87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689F-390E-4F54-AE3A-AEB11D92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952C-BED8-4B17-86C7-2CF7A248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CE34-DB34-4C42-933C-DB220DF5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EF2C9-F032-433E-B1B8-546170894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EAB33-E9D6-496D-9FD5-94A301BEB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B465-56AA-4850-B343-D475F560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91A0-6203-4D08-8DCB-9EF37C84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59A8-8A91-4FD9-B341-EE049758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2408-BD48-4E79-A113-0C7D1B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3662-607C-4C39-BEF6-37E53803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4DA3-DF29-4F81-A985-D991DFEE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25C4-9E19-49D9-9044-C73637BE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A98D-B553-4744-BDE9-318CBD1E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F13E-9191-44B5-8186-FECBD53B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4F77-F58D-4529-B9E4-0E7BE1FA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26D5-9B24-48AA-AC81-42A1653A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62C3-6072-40EF-8310-4E7B5E9F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6EE7-D77F-424A-9089-4A4CBF54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1F51-BB8D-46EF-A19E-577BEA1A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DBDF-C52B-4976-A90C-E174C10B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39EE4-EE5B-4BB7-8BF1-A196F7BE8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AFBB-C4F7-42C5-B602-E2D9AA78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289F1-13A3-4159-BCE4-731250DE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8367-6A20-4563-ACC8-C311250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AB61-7F1C-458F-9D1A-B4B62D86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C6370-EEF3-43B5-B28C-2B1F4BDD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9D611-F13E-4C61-B91B-F2993273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545FB-2538-43B5-B852-9448F9AAB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447A1-BED5-4615-996F-D53C729A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54FC6-5BE9-45B7-BCED-AC9348DF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7FCBE-76F6-4794-80FD-EBE8270D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60B9D-3673-4A94-8479-4039EC0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E2D0-BFB5-4B7A-A01D-DE6D44EE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F77F8-973D-47C7-A087-11559E9B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56331-15D1-4C0B-B68A-A9744308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7170-766E-4B7A-BD1B-56BE7810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511ED-2FD2-45B5-948F-C1D238DB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896E5-8EBA-4939-9CB5-FED93567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4072-79F9-452E-98C4-91DF09BF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B08B-7680-48B6-AB2C-E6C42F45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FE28-433B-40A7-8400-D050BB84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989E-B883-4AFD-9DD3-8857A9ED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AA24E-F9EF-4533-86E7-7D3ED90C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8E34-781F-4846-8344-2CB074D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48FD-C41B-4F01-AD86-B0011633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66FD-EA73-47A6-9E73-D16010CE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2D511-35AC-4E8C-B455-E5DFBB3C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AAA23-3F50-4D9C-8C65-A6AADC09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A4A13-0F0D-40C6-B1D6-444DF287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C636-DF69-4F30-8A1E-39961FD5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0F45-2359-4FD9-A560-FD921576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3DF6F-2691-40C4-8025-B7F21AEB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9DCC-BF1A-49CE-8330-A50A823B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CCBB-9996-46E6-86CC-4420FD6A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DE1D-1AF5-4BEB-8D78-B693F523A51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77F7-EFD1-4AD1-81B8-2D5A595AC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3BB1-4FC5-4D24-81DE-52B0C545C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4642-4546-496A-BDF4-561FBECA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E7F-195C-40AA-841C-D49FCC0C5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B79F0-12E1-4F26-A701-1C7E15B22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10</a:t>
            </a:r>
          </a:p>
        </p:txBody>
      </p:sp>
    </p:spTree>
    <p:extLst>
      <p:ext uri="{BB962C8B-B14F-4D97-AF65-F5344CB8AC3E}">
        <p14:creationId xmlns:p14="http://schemas.microsoft.com/office/powerpoint/2010/main" val="148886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9CEC-07C2-4552-B839-6278C1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BEDC-4841-4E0A-B7BE-E447682A7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B947-D6A0-475C-BC7A-5B85DE70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Validation DOM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2629-2363-45DA-B91B-203CB8A1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checkValidity</a:t>
            </a:r>
            <a:r>
              <a:rPr lang="en-US" b="1" i="1" dirty="0"/>
              <a:t>(): </a:t>
            </a:r>
            <a:r>
              <a:rPr lang="en-US" dirty="0"/>
              <a:t>Returns true if an input element contains valid data</a:t>
            </a:r>
          </a:p>
          <a:p>
            <a:r>
              <a:rPr lang="en-US" b="1" i="1" dirty="0" err="1"/>
              <a:t>setCustomValidity</a:t>
            </a:r>
            <a:r>
              <a:rPr lang="en-US" b="1" i="1" dirty="0"/>
              <a:t>():</a:t>
            </a:r>
            <a:r>
              <a:rPr lang="en-US" dirty="0"/>
              <a:t> Sets the </a:t>
            </a:r>
            <a:r>
              <a:rPr lang="en-US" dirty="0" err="1"/>
              <a:t>validationMessage</a:t>
            </a:r>
            <a:r>
              <a:rPr lang="en-US" dirty="0"/>
              <a:t> property of an input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8136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3EDB-816A-4F86-8A49-00C79A3E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Validation DOM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AEAB-AA93-4079-8217-ED3C1CCB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validity: </a:t>
            </a:r>
            <a:r>
              <a:rPr lang="en-US" dirty="0"/>
              <a:t>An object containing </a:t>
            </a:r>
            <a:r>
              <a:rPr lang="en-US" dirty="0" err="1"/>
              <a:t>boolean</a:t>
            </a:r>
            <a:r>
              <a:rPr lang="en-US" dirty="0"/>
              <a:t> properties related to the validity of an input element</a:t>
            </a:r>
          </a:p>
          <a:p>
            <a:r>
              <a:rPr lang="en-US" b="1" i="1" dirty="0" err="1"/>
              <a:t>validationMessage</a:t>
            </a:r>
            <a:r>
              <a:rPr lang="en-US" b="1" i="1" dirty="0"/>
              <a:t>:</a:t>
            </a:r>
            <a:r>
              <a:rPr lang="en-US" dirty="0"/>
              <a:t> Contains the message a browser will display when the validity is false</a:t>
            </a:r>
          </a:p>
          <a:p>
            <a:r>
              <a:rPr lang="en-US" b="1" i="1" dirty="0" err="1"/>
              <a:t>willValidate</a:t>
            </a:r>
            <a:r>
              <a:rPr lang="en-US" b="1" i="1" dirty="0"/>
              <a:t>:</a:t>
            </a:r>
            <a:r>
              <a:rPr lang="en-US" dirty="0"/>
              <a:t> Indicates if an input element will be validated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5279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EA8-2667-4420-A912-050CD89E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FB817-EE2E-4AE6-934E-6BE50BD5B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698"/>
            <a:ext cx="12191999" cy="481119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1AD765-695B-47B3-B2B4-F3AEF3F58490}"/>
                  </a:ext>
                </a:extLst>
              </p14:cNvPr>
              <p14:cNvContentPartPr/>
              <p14:nvPr/>
            </p14:nvContentPartPr>
            <p14:xfrm>
              <a:off x="232920" y="3592440"/>
              <a:ext cx="2052360" cy="58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1AD765-695B-47B3-B2B4-F3AEF3F58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60" y="3583080"/>
                <a:ext cx="2071080" cy="6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83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9AFD-353B-470B-A56E-32EBA15B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rangeOverflow</a:t>
            </a:r>
            <a:r>
              <a:rPr lang="en-US" dirty="0"/>
              <a:t> Property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2F55F-99FC-4214-9333-179F53032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775"/>
            <a:ext cx="12179600" cy="361935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E9A053-992A-48E9-B9DD-294D4D3F372E}"/>
                  </a:ext>
                </a:extLst>
              </p14:cNvPr>
              <p14:cNvContentPartPr/>
              <p14:nvPr/>
            </p14:nvContentPartPr>
            <p14:xfrm>
              <a:off x="1077480" y="2970000"/>
              <a:ext cx="1958040" cy="11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E9A053-992A-48E9-B9DD-294D4D3F3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120" y="2960640"/>
                <a:ext cx="1976760" cy="1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77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290B-CB0B-4157-8AC7-13F8AD60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rangeUnderflow</a:t>
            </a:r>
            <a:r>
              <a:rPr lang="en-US" dirty="0"/>
              <a:t> Property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C6E6C-A69F-4248-B583-54C15929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0500"/>
            <a:ext cx="12191999" cy="3501588"/>
          </a:xfrm>
        </p:spPr>
      </p:pic>
    </p:spTree>
    <p:extLst>
      <p:ext uri="{BB962C8B-B14F-4D97-AF65-F5344CB8AC3E}">
        <p14:creationId xmlns:p14="http://schemas.microsoft.com/office/powerpoint/2010/main" val="157840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F89D-ED89-4787-A645-CA218B9F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562D-6330-42DE-8888-89E8DEAF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 10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Atometric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Previous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2863-2F82-498C-A650-D8EBF69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47DF-5D7C-49F4-AF7D-60A0AC94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useful for validating form information</a:t>
            </a:r>
          </a:p>
          <a:p>
            <a:r>
              <a:rPr lang="en-US" dirty="0"/>
              <a:t>When we submit a form, we can give the button an event handler that validates our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144BC-3DA1-4503-ADDC-CDF93D07D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79" y="4869008"/>
            <a:ext cx="7163421" cy="19889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C80351-520D-4009-A9D5-E10D4B7976B8}"/>
                  </a:ext>
                </a:extLst>
              </p14:cNvPr>
              <p14:cNvContentPartPr/>
              <p14:nvPr/>
            </p14:nvContentPartPr>
            <p14:xfrm>
              <a:off x="7625880" y="3044520"/>
              <a:ext cx="3531600" cy="23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C80351-520D-4009-A9D5-E10D4B7976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6520" y="3035160"/>
                <a:ext cx="355032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9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E8B1-471C-4791-A8CE-48A50284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HTML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5DD3-D7F4-469D-B848-20B9160A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browser can perform limited automatic validation for you</a:t>
            </a:r>
          </a:p>
          <a:p>
            <a:r>
              <a:rPr lang="en-US" dirty="0"/>
              <a:t>The </a:t>
            </a:r>
            <a:r>
              <a:rPr lang="en-US" b="1" i="1" dirty="0"/>
              <a:t>required</a:t>
            </a:r>
            <a:r>
              <a:rPr lang="en-US" dirty="0"/>
              <a:t> attribute of an HTML element will prevent a form from being submitted without entering a value</a:t>
            </a:r>
          </a:p>
          <a:p>
            <a:r>
              <a:rPr lang="en-US" dirty="0"/>
              <a:t>Note: Older versions of Internet Explorer do not support this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1361C3-C65D-43F7-8D33-04C6040C53FF}"/>
                  </a:ext>
                </a:extLst>
              </p14:cNvPr>
              <p14:cNvContentPartPr/>
              <p14:nvPr/>
            </p14:nvContentPartPr>
            <p14:xfrm>
              <a:off x="1792440" y="2716200"/>
              <a:ext cx="1330920" cy="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1361C3-C65D-43F7-8D33-04C6040C53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3080" y="2706840"/>
                <a:ext cx="134964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1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D1C9-CE68-4109-888D-AFC6D05B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EDF9-68C9-4DFD-9F03-0F5318C1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don’t process forms on the front end, but it is our job to be sure that the input is in the correct format</a:t>
            </a:r>
          </a:p>
          <a:p>
            <a:r>
              <a:rPr lang="en-US" dirty="0"/>
              <a:t>We can write JavaScript code on our forms that the data we collect is usable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2ECCF-58D9-469F-8173-91DEB5BB9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707259"/>
            <a:ext cx="6096000" cy="31507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398D86-73AB-436C-99E2-6844757FE343}"/>
                  </a:ext>
                </a:extLst>
              </p14:cNvPr>
              <p14:cNvContentPartPr/>
              <p14:nvPr/>
            </p14:nvContentPartPr>
            <p14:xfrm>
              <a:off x="6838560" y="6257520"/>
              <a:ext cx="5178240" cy="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398D86-73AB-436C-99E2-6844757FE3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200" y="6248160"/>
                <a:ext cx="5196960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48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928-0FD0-4E36-B55E-89E56DD6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4385-A0B3-4234-8F40-9A2823CF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common data validation tasks we perform are:</a:t>
            </a:r>
          </a:p>
          <a:p>
            <a:pPr lvl="1"/>
            <a:r>
              <a:rPr lang="en-US" dirty="0"/>
              <a:t>Checking that the user has entered all required fields</a:t>
            </a:r>
          </a:p>
          <a:p>
            <a:pPr lvl="1"/>
            <a:r>
              <a:rPr lang="en-US" dirty="0"/>
              <a:t>Checking that the user has entered a valid date</a:t>
            </a:r>
          </a:p>
          <a:p>
            <a:pPr lvl="1"/>
            <a:r>
              <a:rPr lang="en-US" dirty="0"/>
              <a:t>Checking that the user has entered the right type of input in a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0B5F-97C5-4D5D-B8F7-BAB2CF67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D0A5-FFA9-4DBC-8809-B1EE3AD7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validation can be done on the server side as well, but that is generally reserved for either sensitive information or for more complex checks</a:t>
            </a:r>
          </a:p>
          <a:p>
            <a:r>
              <a:rPr lang="en-US" dirty="0"/>
              <a:t>Clients may not have the resources to perform the complicated validation data may need</a:t>
            </a:r>
          </a:p>
          <a:p>
            <a:r>
              <a:rPr lang="en-US" dirty="0"/>
              <a:t>Malicious users may try to bypass validation to inject data to a server</a:t>
            </a:r>
          </a:p>
        </p:txBody>
      </p:sp>
    </p:spTree>
    <p:extLst>
      <p:ext uri="{BB962C8B-B14F-4D97-AF65-F5344CB8AC3E}">
        <p14:creationId xmlns:p14="http://schemas.microsoft.com/office/powerpoint/2010/main" val="282999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BCD5-1F2A-4BDA-9E71-19332FBF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Constraint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674-8A16-4461-959B-48D0640F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Validation is client side validation performed by HTML that doesn’t need any JavaScript to operate</a:t>
            </a:r>
          </a:p>
          <a:p>
            <a:r>
              <a:rPr lang="en-US" dirty="0"/>
              <a:t>The </a:t>
            </a:r>
            <a:r>
              <a:rPr lang="en-US" b="1" i="1" dirty="0"/>
              <a:t>required</a:t>
            </a:r>
            <a:r>
              <a:rPr lang="en-US" dirty="0"/>
              <a:t> attribute was one form of constraint validation, but there are many others</a:t>
            </a:r>
          </a:p>
          <a:p>
            <a:r>
              <a:rPr lang="en-US" dirty="0"/>
              <a:t>Constraint validation is based on HTML Input Attributes and CSS Pseudo Selectors</a:t>
            </a:r>
          </a:p>
        </p:txBody>
      </p:sp>
    </p:spTree>
    <p:extLst>
      <p:ext uri="{BB962C8B-B14F-4D97-AF65-F5344CB8AC3E}">
        <p14:creationId xmlns:p14="http://schemas.microsoft.com/office/powerpoint/2010/main" val="153949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598A-0124-4A47-91E2-3749F70C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1BA5A-94C1-4F11-B8D8-FAB657AD7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5359"/>
            <a:ext cx="12194474" cy="4152711"/>
          </a:xfrm>
        </p:spPr>
      </p:pic>
    </p:spTree>
    <p:extLst>
      <p:ext uri="{BB962C8B-B14F-4D97-AF65-F5344CB8AC3E}">
        <p14:creationId xmlns:p14="http://schemas.microsoft.com/office/powerpoint/2010/main" val="17709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995-D03A-4ECA-9654-47255EE8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 Selectors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945CB-FC66-4A03-8B0E-A81981167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702"/>
            <a:ext cx="12192000" cy="3443183"/>
          </a:xfrm>
        </p:spPr>
      </p:pic>
    </p:spTree>
    <p:extLst>
      <p:ext uri="{BB962C8B-B14F-4D97-AF65-F5344CB8AC3E}">
        <p14:creationId xmlns:p14="http://schemas.microsoft.com/office/powerpoint/2010/main" val="155356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356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JS Forms</vt:lpstr>
      <vt:lpstr>Forms</vt:lpstr>
      <vt:lpstr>Automatic HTML Form Validation</vt:lpstr>
      <vt:lpstr>Input Validation</vt:lpstr>
      <vt:lpstr>Data Validation</vt:lpstr>
      <vt:lpstr>Data Validation</vt:lpstr>
      <vt:lpstr>HTML Constraint Validation</vt:lpstr>
      <vt:lpstr>HTML Input Attributes</vt:lpstr>
      <vt:lpstr>CSS Pseudo Selectors </vt:lpstr>
      <vt:lpstr>Forms API</vt:lpstr>
      <vt:lpstr>Constraint Validation DOM Methods</vt:lpstr>
      <vt:lpstr>Constraint Validation DOM Properties</vt:lpstr>
      <vt:lpstr>Validity Properties</vt:lpstr>
      <vt:lpstr>Example: rangeOverflow Property</vt:lpstr>
      <vt:lpstr>Example: rangeUnderflow Property</vt:lpstr>
      <vt:lpstr>For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Forms</dc:title>
  <dc:creator>YWCA Rockford</dc:creator>
  <cp:lastModifiedBy>Graham Eichsteadt</cp:lastModifiedBy>
  <cp:revision>14</cp:revision>
  <dcterms:created xsi:type="dcterms:W3CDTF">2023-05-23T20:42:14Z</dcterms:created>
  <dcterms:modified xsi:type="dcterms:W3CDTF">2023-08-31T17:34:19Z</dcterms:modified>
</cp:coreProperties>
</file>