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31T13:16:45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14452 6421 200 0,'-6'-17'0'0,"-1"-6"0"16,5 5 0-16,8 5 0 15,7 5 0-15,9 4 0 16,8 4 0-1,11 2 0-15,13 3 0 16,12-3 0 0,18-2 0-16,14 0 0 15,10 2 0 1,10-2 0-16,12 0 0 16,6 2 0-16,14 1 0 15,9-3 0 1,12 0 0-16,11-2 0 15,10-1 0 1,13-2 0-16,3 3 0 16,7 2 0-1,-1-2 0 1,11 1 0 0,0-2 0-16,2-3 0 15,7 0 0-15,0-1 0 16,3 0 0-1,1 0 0-15,-2-2 0 16,2 3 0 0,2 1 0-16,-3 2 0 15,-6 2 0 1,-5-2 0-16,-11-1 0 16,-6-2 0-1,-6-1 0-15,-8-6 0 16,-6-2 0-1,-6-1 0-15,-6 2 0 16,-6 5 0 0,-6 2 0-16,-6 2 0 31,-7 5 0-31,-6 5 0 16,-16 3 0-1,-10 2 0-15,-15 6 0 16,-13-4 0-1</inkml:trace>
  <inkml:trace contextRef="#ctx0" brushRef="#br0" timeOffset="135610.95">11634 9871 200 0,'4'-21'0'0,"5"-5"0"16,8 7 0-16,6 10 0 16,7 9 0-16,15 9 0 15,7 6 0 1,9 5 0-16,10-3 0 16,8 0 0-1,10-5 0-15,6 1 0 16,5-2 0-16,4 2 0 15,6 3 0 1,7 2 0-16,5 1 0 16,2 1 0-1,3-2 0-15,-1-6 0 16,-2-6 0 0,-1-1 0-16,0-5 0 15,1-1 0 1,2-6 0-1,-1-2 0 1,-1-1 0-16,-1 1 0 16,-2 0 0-1,-2 1 0 1,-1-3 0-16,-4-1 0 16,-4 0 0-1,-1-1 0-15,0 0 0 16,-1 1 0-1,0 4 0-15,-5 1 0 16,-5 1 0 0,-5 2 0-16,-4 2 0 15,-6 1 0 1,-6 1 0 0,-8 0 0-16,-16 2 0 15,-13 3 0-15,-11 3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31T13:33:40.6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13014 12155 200 0,'0'0'0'0,"0"0"0"16,0 0 0-16,0 0 0 15,-3 18 0 1,-3 13 0-16,-6 19 0 16,-10 17 0-1,-9 18 0-15,-9 16 0 16,-6 13 0-1,1 9 0 1,4 3 0-16,7 23 0 31,22-7 0-31,21-17 0 16,27-18 0 0,27-20 0-16,29-17 0 15,32-14 0 1,20-10 0-16,24-14 0 15,15-4 0 1,10-6 0-16,-3-6 0 16,-9-5 0-16,-18-7 0 15</inkml:trace>
  <inkml:trace contextRef="#ctx0" brushRef="#br0" timeOffset="493.05">13005 12138 200 0,'74'-9'0'16,"47"-9"0"-16,26-1 0 0,16-3 0 31,17-4 0-31,14 1 0 15,11-1 0 1,12 8 0 0,-6 8 0-16,-12 0 0 15</inkml:trace>
  <inkml:trace contextRef="#ctx0" brushRef="#br0" timeOffset="1014">15344 12240 200 0,'-9'41'0'0,"-6"37"0"15,3 31 0 1,-3 26 0-16,-2 13 0 15,4-3 0 1,6-10 0-16,9-16 0 16,8-15 0-1,3-23 0-15</inkml:trace>
  <inkml:trace contextRef="#ctx0" brushRef="#br0" timeOffset="1300.7">16287 13297 200 0,'16'68'0'16,"0"45"0"0,-7 17 0-16,-11 1 0 0,-4-15 0 15</inkml:trace>
  <inkml:trace contextRef="#ctx0" brushRef="#br0" timeOffset="2095.23">17212 12522 200 0,'0'0'0'0,"9"-19"0"16,23-12 0-16,28-4 0 15,22 5 0 1,21 2 0-16,14 6 0 16,8 9 0-1,1 12 0 1,-8 11 0-16,-21 12 0 16,-27 14 0-16,-40 17 0 15,-45 15 0 1,-42 11 0-16,-34 8 0 15,-24 13 0 1,-12 7 0-16,7-1 0 16,22-2 0-1,28-11 0-15,32-11 0 16,39-15 0 0,41-15 0-1,38-18 0-15,31-19 0 16,28-15 0-16,19-11 0 31,0-15 0-31</inkml:trace>
  <inkml:trace contextRef="#ctx0" brushRef="#br0" timeOffset="2379.8">18886 13339 200 0,'1'29'0'16,"-1"33"0"-16,-5 30 0 15,-1 18 0 1,1-3 0-16,8-16 0 0,9-25 0 31,7-28 0-31</inkml:trace>
  <inkml:trace contextRef="#ctx0" brushRef="#br0" timeOffset="3202.79">19349 12649 200 0,'0'0'0'16,"12"-16"0"-16,23-10 0 15,25-6 0 1,20 1 0-16,21 1 0 15,9 2 0 1,11 7 0 0,2 9 0-16,-9 9 0 15,-24 7 0 1,-32 7 0-16,-38 13 0 16,-37 5 0-16,-32 3 0 15,-25 3 0 1,-17 2 0-1,-8 2 0-15,4-4 0 16,15-1 0 0,20-6 0-16,23-7 0 15,36-6 0-15,40-6 0 16,41-4 0 0,43-1 0-16,32 6 0 15,22 10 0 1,0 14 0-16,-15 17 0 31,-26 14 0-31,-39 5 0 16,-39 0 0-1,-37-4 0-15,-38-7 0 16,-34-14 0 0,-24-12 0-16,-26-7 0 15,-14-8 0-15,-2-2 0 16,10-1 0-1,21-4 0-15</inkml:trace>
  <inkml:trace contextRef="#ctx0" brushRef="#br0" timeOffset="3841.67">21679 13535 200 0,'16'85'0'15,"-3"39"0"-15,-19-2 0 16,-24-16 0-1,-26-24 0-15,-14-36 0 16</inkml:trace>
  <inkml:trace contextRef="#ctx0" brushRef="#br0" timeOffset="4997.34">22454 12173 200 0,'35'2'0'0,"39"2"0"16,27-6 0-1,22-4 0-15,23-1 0 16,14 1 0-1,10-1 0-15,2 1 0 16,-8 5 0-16,-18 0 0 16,-28 1 0-1,-32 2 0-15,-32-2 0 16,-21 0 0 0,-17 3 0-1,-13 4 0 1,-7 5 0-16,-7 7 0 15,-4 4 0 1,-3 8 0-16,-4 10 0 16,-3 15 0-1,-1 18 0-15,-8 19 0 16,5 19 0 0,2 16 0-16,8 4 0 15,6 1 0 1,8-6 0-16,5-10 0 0,5-11 0 15,4-12 0 1,4-14 0 0,-4-11 0-16,-2-13 0 31,0-14 0-31,-3-11 0 16,-2-12 0-16,-1-8 0 15,-1-11 0 1,0 0 0-16,0 0 0 15,0 0 0 1,-5 5 0-16,-8-5 0 16,-4-1 0-1,-5-4 0-15,0 2 0 16,-6 0 0 0,-3 3 0-16,-9 3 0 15,-8 5 0 1,-11 2 0-16,-19 8 0 15,-28 1 0 1,-27 8 0-16,-22 7 0 16,-7-3 0-16,2-14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31T13:37:59.0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20981 11200 200 0,'4'-13'0'0,"6"-3"0"0,2 2 0 16,8 3 0-16,5 0 0 16,9 1 0-16,10 6 0 31,15 1 0-16,15 4 0-15,15 1 0 0,14 0 0 16,7-2 0 0,7 2 0-1,0 2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662E3-F251-4449-8B1B-50BDA4240B0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C3C90-4DF1-40BD-9882-4D5F4BD66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4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ECMA: European Computer Manufacturer’s Association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C3C90-4DF1-40BD-9882-4D5F4BD662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1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6C0E-D71E-425E-8D43-515F9B7C0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D0626-EA94-448D-9C08-FFFE631DD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C26E1-96C1-4D10-83AA-DD1455DB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474-DDB2-49F9-80D6-09D3A5CFA46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98517-F4D8-47E1-AF45-A3571EE8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628A4-3160-4CD6-9457-B73B4399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84D9-1573-48C3-B2F7-BDA930BE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6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450E-D994-40BD-B2D9-E9DC7921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B0B95-63DF-4560-AF9D-1B9DE4053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F2F7E-E696-45EC-BEC9-3EA025AB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474-DDB2-49F9-80D6-09D3A5CFA46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4EE7C-E414-4585-B070-6BABF8F0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15BE-A89E-48FF-AEEF-AFD349D9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84D9-1573-48C3-B2F7-BDA930BE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8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FBAB9-4FAD-41C2-88C5-AD0B5A5C2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0D959-B0D5-4B30-8482-54E8A830A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45E9C-6C0E-4C56-9437-B02EC034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474-DDB2-49F9-80D6-09D3A5CFA46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04026-CC83-4773-A33B-C82F2011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73838-A705-4F09-A78B-6C6505E0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84D9-1573-48C3-B2F7-BDA930BE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0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0053-5BBA-4774-A2F7-B57547C0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D24E5-0B5F-4D1B-A542-7FE62CDB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3CFCF-357C-421B-9FA8-CF5DE643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474-DDB2-49F9-80D6-09D3A5CFA46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51BAD-65CD-46B4-8C56-9FCA6D4F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6AE01-3D38-41C2-A4BB-0493909F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84D9-1573-48C3-B2F7-BDA930BE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1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505E-94F4-46DC-A0BA-A512D5C8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9C9B1-8A2A-43F6-AAF6-017CD741C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E51E9-4B7C-4D11-8BCF-CF176671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474-DDB2-49F9-80D6-09D3A5CFA46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180F0-E2E3-462A-A458-E2235C61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753A0-CED8-45F5-8688-0F27B458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84D9-1573-48C3-B2F7-BDA930BE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9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1AEB-7AE8-4FDB-AA4C-EF13D933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12D6C-BCB0-4656-B665-1331A09CF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5EFD2-EFCB-4A33-BE86-850D8D9BF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0E922-7F51-4C15-B64A-B13FCBCA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474-DDB2-49F9-80D6-09D3A5CFA46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4EE81-A87E-47DA-A415-8B86416E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3DBBE-F00F-4B1F-B07D-6592AFEC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84D9-1573-48C3-B2F7-BDA930BE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6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53FC-CB63-46A6-9071-19AAF78A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E0E76-4574-47C1-A8A6-AAB43A5B4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BE797-981A-47C2-9790-710AC3730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1BDF8-99C3-4426-B368-6BD3A397D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BADEB-369D-4EE8-8D45-5B0B8E280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28905-91B7-4868-9599-56FD2D33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474-DDB2-49F9-80D6-09D3A5CFA46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B7729-FB00-4885-B23C-D32355CB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953CB-3D27-4140-9816-6CFFAC95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84D9-1573-48C3-B2F7-BDA930BE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4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6193-2A7D-4E01-A7C0-257328FA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CF080-8619-4C4C-9C15-36A3695E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474-DDB2-49F9-80D6-09D3A5CFA46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0D15A-E3AF-4306-88E1-21D33024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51C1E-C618-479C-9426-B65C9E6A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84D9-1573-48C3-B2F7-BDA930BE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9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668B4-503A-4C6D-8E40-FB1AF689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474-DDB2-49F9-80D6-09D3A5CFA46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06107-586F-436A-9AF8-F889F5CF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AA7D3-ED66-44F8-8DF5-5CAB59F5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84D9-1573-48C3-B2F7-BDA930BE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0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4FF2-664C-4F93-8029-2EBCD63B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F03D-0F39-4173-B0C9-515D6E02C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32609-747B-48F5-9447-1EB6529FF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799DF-B11D-485F-969F-F3CA79F2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474-DDB2-49F9-80D6-09D3A5CFA46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87A97-72DE-4C36-8DF4-A895A60F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CCD66-EBA0-4D65-AA04-D5547880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84D9-1573-48C3-B2F7-BDA930BE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1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E4B9-FF40-4962-84ED-A79894A3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CC35E-D3E2-4381-8C6B-742B69A0F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274DA-C03C-44CB-B1BC-F6D15FA76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3B1BB-CD26-45FF-9F2B-21ACBC92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474-DDB2-49F9-80D6-09D3A5CFA46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0B7ED-8637-43B7-869C-95945383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7362E-CBD1-4FAA-AB0C-5FC8056F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84D9-1573-48C3-B2F7-BDA930BE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8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8C9A4-2655-4DC8-AB35-9B61CD0DC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6E326-BF43-4E04-AF98-434FD1BF4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FEF0-994F-4984-95E3-B626A71BD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50474-DDB2-49F9-80D6-09D3A5CFA46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C86A3-A75D-4518-9524-3E9E11BFC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C693A-4D46-4A15-9F56-4E6392DFC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E84D9-1573-48C3-B2F7-BDA930BE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7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474F-0D9E-46A0-AAAB-1FE4C30283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Versions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AAF27-A317-488B-A20F-F73618606B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9</a:t>
            </a:r>
          </a:p>
        </p:txBody>
      </p:sp>
    </p:spTree>
    <p:extLst>
      <p:ext uri="{BB962C8B-B14F-4D97-AF65-F5344CB8AC3E}">
        <p14:creationId xmlns:p14="http://schemas.microsoft.com/office/powerpoint/2010/main" val="4278227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D5E5-CEBD-4A50-9E8E-117CAD2A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 2016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E9529-D8B4-4F20-9720-9CB9FC8C8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E6A6-FE68-4865-ACE6-29F68F0F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 2016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31F0-8E01-41B4-88BE-5FAFDF40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2016, the naming convention changed away from the ES format to ECMAScript + Year</a:t>
            </a:r>
          </a:p>
          <a:p>
            <a:r>
              <a:rPr lang="en-US" dirty="0"/>
              <a:t>The 2016 update was not major, but introduced some very useful tools</a:t>
            </a:r>
          </a:p>
          <a:p>
            <a:r>
              <a:rPr lang="en-US" dirty="0"/>
              <a:t>ECMAScript 2016 included: Exponentiation (** operator), Exponentiation Assignment (**= operator), and the .includes() method of Arrays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C8A4EE-520C-4851-BC6E-00B23DD5256C}"/>
                  </a:ext>
                </a:extLst>
              </p14:cNvPr>
              <p14:cNvContentPartPr/>
              <p14:nvPr/>
            </p14:nvContentPartPr>
            <p14:xfrm>
              <a:off x="7553160" y="4002480"/>
              <a:ext cx="294840" cy="2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C8A4EE-520C-4851-BC6E-00B23DD525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43800" y="3993120"/>
                <a:ext cx="313560" cy="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4685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30A5-FBDF-40BC-85FC-AB842D47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 2017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599C6-4056-4CED-863C-CDA8D085F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21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73E5-D06B-49FB-BCEC-3C4152EC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558A5-9AA0-48AE-8C10-E5067882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major update</a:t>
            </a:r>
          </a:p>
          <a:p>
            <a:r>
              <a:rPr lang="en-US" dirty="0"/>
              <a:t>Introduced the following new features: String’s padding methods (</a:t>
            </a:r>
            <a:r>
              <a:rPr lang="en-US" dirty="0" err="1"/>
              <a:t>padStart</a:t>
            </a:r>
            <a:r>
              <a:rPr lang="en-US" dirty="0"/>
              <a:t>/</a:t>
            </a:r>
            <a:r>
              <a:rPr lang="en-US" dirty="0" err="1"/>
              <a:t>padEnd</a:t>
            </a:r>
            <a:r>
              <a:rPr lang="en-US" dirty="0"/>
              <a:t>), the </a:t>
            </a:r>
            <a:r>
              <a:rPr lang="en-US" dirty="0" err="1"/>
              <a:t>Object.entries</a:t>
            </a:r>
            <a:r>
              <a:rPr lang="en-US" dirty="0"/>
              <a:t>() and </a:t>
            </a:r>
            <a:r>
              <a:rPr lang="en-US" dirty="0" err="1"/>
              <a:t>Object.values</a:t>
            </a:r>
            <a:r>
              <a:rPr lang="en-US" dirty="0"/>
              <a:t>() methods, async functions (</a:t>
            </a:r>
            <a:r>
              <a:rPr lang="en-US" dirty="0" err="1"/>
              <a:t>setTimeout</a:t>
            </a:r>
            <a:r>
              <a:rPr lang="en-US" dirty="0"/>
              <a:t>()/</a:t>
            </a:r>
            <a:r>
              <a:rPr lang="en-US" dirty="0" err="1"/>
              <a:t>setInterval</a:t>
            </a:r>
            <a:r>
              <a:rPr lang="en-US" dirty="0"/>
              <a:t>()),</a:t>
            </a:r>
          </a:p>
        </p:txBody>
      </p:sp>
    </p:spTree>
    <p:extLst>
      <p:ext uri="{BB962C8B-B14F-4D97-AF65-F5344CB8AC3E}">
        <p14:creationId xmlns:p14="http://schemas.microsoft.com/office/powerpoint/2010/main" val="271561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082C-AA73-4BF2-9A4D-7D4F0E83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 2018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63164-034D-4B8C-8679-F6616F758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87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41D1-B0F9-455A-974F-F2A4802C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72D04-96A5-4DF2-9A3D-C78974BBB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major update</a:t>
            </a:r>
          </a:p>
          <a:p>
            <a:r>
              <a:rPr lang="en-US" dirty="0"/>
              <a:t>Introduced the following new features: asynchronous iteration, Promises’ finally method, Object rest properties, and new </a:t>
            </a:r>
            <a:r>
              <a:rPr lang="en-US" dirty="0" err="1"/>
              <a:t>RegExp</a:t>
            </a:r>
            <a:r>
              <a:rPr lang="en-US" dirty="0"/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312388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4418-2A9B-4957-A01A-6721C207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4089C-F173-40E7-849D-2741DD8B5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83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F390-5CB3-4BFB-B29D-F3F6ABC8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CD9FC-8D34-4E01-A62E-EB7DCA2E6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was developed for use with </a:t>
            </a:r>
            <a:r>
              <a:rPr lang="en-US" b="1" i="1" dirty="0"/>
              <a:t>Netscape</a:t>
            </a:r>
            <a:r>
              <a:rPr lang="en-US" dirty="0"/>
              <a:t>, which lost significant market share to Internet Explorer (</a:t>
            </a:r>
            <a:r>
              <a:rPr lang="en-US" b="1" i="1" dirty="0"/>
              <a:t>wow</a:t>
            </a:r>
            <a:r>
              <a:rPr lang="en-US" dirty="0"/>
              <a:t>)</a:t>
            </a:r>
          </a:p>
          <a:p>
            <a:r>
              <a:rPr lang="en-US" dirty="0"/>
              <a:t>Netscape was the first browser to run JavaScript</a:t>
            </a:r>
          </a:p>
          <a:p>
            <a:r>
              <a:rPr lang="en-US" dirty="0"/>
              <a:t>Netscape ultimately got incorporated into Mozilla Firefox, but its code is the reason you saw Netscape come up in the </a:t>
            </a:r>
            <a:r>
              <a:rPr lang="en-US" i="1" dirty="0"/>
              <a:t>BOM</a:t>
            </a:r>
            <a:r>
              <a:rPr lang="en-US" dirty="0"/>
              <a:t> Module </a:t>
            </a:r>
          </a:p>
        </p:txBody>
      </p:sp>
    </p:spTree>
    <p:extLst>
      <p:ext uri="{BB962C8B-B14F-4D97-AF65-F5344CB8AC3E}">
        <p14:creationId xmlns:p14="http://schemas.microsoft.com/office/powerpoint/2010/main" val="2718068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8632-2215-43C9-B12A-8D2F7482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 History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2A7E59-3DF7-4640-9BB1-E4F619E1A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451" y="1419225"/>
            <a:ext cx="7609097" cy="5438775"/>
          </a:xfrm>
        </p:spPr>
      </p:pic>
    </p:spTree>
    <p:extLst>
      <p:ext uri="{BB962C8B-B14F-4D97-AF65-F5344CB8AC3E}">
        <p14:creationId xmlns:p14="http://schemas.microsoft.com/office/powerpoint/2010/main" val="325087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E58F-FB0B-4B5A-97FA-423AB103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C419A-6760-4FFC-B8F6-57B9E17A7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was invented by Brendan </a:t>
            </a:r>
            <a:r>
              <a:rPr lang="en-US" dirty="0" err="1"/>
              <a:t>Eich</a:t>
            </a:r>
            <a:r>
              <a:rPr lang="en-US" dirty="0"/>
              <a:t> in 1995 and has grown to become the world’s most popular programming language.</a:t>
            </a:r>
          </a:p>
          <a:p>
            <a:r>
              <a:rPr lang="en-US" dirty="0"/>
              <a:t>Although you will rarely hear it called this, the official name of the language is actually ECMAScript (trademark dispute with the name)</a:t>
            </a:r>
          </a:p>
          <a:p>
            <a:r>
              <a:rPr lang="en-US" dirty="0"/>
              <a:t>ECMAScript’s versions are usually abbreviated to ES1 – 6, although after 2015 it is named by year (ECMAScript 2020)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6D5EC5-BFD5-48E3-B0DC-76CFE458FED4}"/>
                  </a:ext>
                </a:extLst>
              </p14:cNvPr>
              <p14:cNvContentPartPr/>
              <p14:nvPr/>
            </p14:nvContentPartPr>
            <p14:xfrm>
              <a:off x="4188240" y="2224800"/>
              <a:ext cx="3976200" cy="138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6D5EC5-BFD5-48E3-B0DC-76CFE458FE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8880" y="2215440"/>
                <a:ext cx="3994920" cy="140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77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BF02-F5C0-4CE1-AC9B-A2D78A93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29B1BE-D890-4BDE-B727-D9139FDD9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806" y="0"/>
            <a:ext cx="8984387" cy="6858001"/>
          </a:xfrm>
        </p:spPr>
      </p:pic>
    </p:spTree>
    <p:extLst>
      <p:ext uri="{BB962C8B-B14F-4D97-AF65-F5344CB8AC3E}">
        <p14:creationId xmlns:p14="http://schemas.microsoft.com/office/powerpoint/2010/main" val="111071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23EE-00DF-421C-BD65-B03027CD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Support for JS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5EBC1-13FF-4E62-82F6-2D744E0CB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6318"/>
            <a:ext cx="10515600" cy="1649952"/>
          </a:xfrm>
        </p:spPr>
      </p:pic>
    </p:spTree>
    <p:extLst>
      <p:ext uri="{BB962C8B-B14F-4D97-AF65-F5344CB8AC3E}">
        <p14:creationId xmlns:p14="http://schemas.microsoft.com/office/powerpoint/2010/main" val="189397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C2E1-1193-405E-ABB8-91C1F7DB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ES5 2009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54B64-7599-43DB-B1BA-15CFB8AA5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6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7D45-4126-485D-A6B8-7DAF3F8E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ES5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C0A8A-0B20-4B96-B8B5-F7A4AA706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ES5 was the first major revision to JavaScript and was released in 2009</a:t>
            </a:r>
          </a:p>
          <a:p>
            <a:r>
              <a:rPr lang="en-US" dirty="0"/>
              <a:t>ES5 introduced many of the features we use daily, including strict mode, </a:t>
            </a:r>
            <a:r>
              <a:rPr lang="en-US" dirty="0" err="1"/>
              <a:t>String.trim</a:t>
            </a:r>
            <a:r>
              <a:rPr lang="en-US" dirty="0"/>
              <a:t>(), all of our Array iteration methods, our JSON methods, getter/setter methods, and more</a:t>
            </a:r>
          </a:p>
        </p:txBody>
      </p:sp>
    </p:spTree>
    <p:extLst>
      <p:ext uri="{BB962C8B-B14F-4D97-AF65-F5344CB8AC3E}">
        <p14:creationId xmlns:p14="http://schemas.microsoft.com/office/powerpoint/2010/main" val="12222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A915-7137-49E2-BA12-ED74772F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ES5 Syntax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D20E9-23CA-4128-B81C-884C5F28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property access for Strings (string[0])</a:t>
            </a:r>
          </a:p>
          <a:p>
            <a:r>
              <a:rPr lang="en-US" dirty="0"/>
              <a:t>Allowed trailing commas in Arrays and Object literals (IE8 still doesn’t allow)</a:t>
            </a:r>
          </a:p>
          <a:p>
            <a:r>
              <a:rPr lang="en-US" dirty="0"/>
              <a:t>Allowed multiline string literals (not using String’s object constructor)</a:t>
            </a:r>
          </a:p>
          <a:p>
            <a:r>
              <a:rPr lang="en-US" dirty="0"/>
              <a:t>New reserved words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7E0F68-8441-4D5F-B367-AF89EE4D4175}"/>
                  </a:ext>
                </a:extLst>
              </p14:cNvPr>
              <p14:cNvContentPartPr/>
              <p14:nvPr/>
            </p14:nvContentPartPr>
            <p14:xfrm>
              <a:off x="4579920" y="4303800"/>
              <a:ext cx="4080240" cy="77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7E0F68-8441-4D5F-B367-AF89EE4D41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0560" y="4294440"/>
                <a:ext cx="4098960" cy="7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101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F4B3-F801-4F86-A370-FFFDEFAE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2015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99595-6E7F-4C5E-9BB4-7B64EF9260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4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E3F4-68F9-4644-8AD5-587AACFF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ES6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A3A4A-1B9B-4B30-BFBC-A21A9D707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 major revision to JavaScript</a:t>
            </a:r>
          </a:p>
          <a:p>
            <a:r>
              <a:rPr lang="en-US" dirty="0"/>
              <a:t>Added many new features, including: let/const, arrow functions, Classes, Promises, Symbols, Default parameter values, the rest operator (…), New Global Methods, New Number Properties/Methods, Modules, and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4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414</Words>
  <Application>Microsoft Office PowerPoint</Application>
  <PresentationFormat>Widescreen</PresentationFormat>
  <Paragraphs>41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JS Versions</vt:lpstr>
      <vt:lpstr>History of JavaScript</vt:lpstr>
      <vt:lpstr>PowerPoint Presentation</vt:lpstr>
      <vt:lpstr>Browser Support for JS</vt:lpstr>
      <vt:lpstr>ES5 2009</vt:lpstr>
      <vt:lpstr>The ES5 Update</vt:lpstr>
      <vt:lpstr>ES5 Syntax Changes</vt:lpstr>
      <vt:lpstr>ES6 2015</vt:lpstr>
      <vt:lpstr>The ES6 Update</vt:lpstr>
      <vt:lpstr>ECMAScript 2016</vt:lpstr>
      <vt:lpstr>ECMAScript 2016</vt:lpstr>
      <vt:lpstr>ECMAScript 2017</vt:lpstr>
      <vt:lpstr>ECMAScript 2017</vt:lpstr>
      <vt:lpstr>ECMAScript 2018</vt:lpstr>
      <vt:lpstr>ECMAScript 2018</vt:lpstr>
      <vt:lpstr>Versions History</vt:lpstr>
      <vt:lpstr>Versions History</vt:lpstr>
      <vt:lpstr>Versions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Versions</dc:title>
  <dc:creator>YWCA Rockford</dc:creator>
  <cp:lastModifiedBy>Graham Eichsteadt</cp:lastModifiedBy>
  <cp:revision>7</cp:revision>
  <dcterms:created xsi:type="dcterms:W3CDTF">2023-05-23T19:51:37Z</dcterms:created>
  <dcterms:modified xsi:type="dcterms:W3CDTF">2023-08-31T13:46:13Z</dcterms:modified>
</cp:coreProperties>
</file>