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297" r:id="rId44"/>
    <p:sldId id="299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5D5D-8F7B-45A0-991D-D34D0876FD23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07F576C-BC8D-4122-8E3E-EB00E1D6B6A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71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5D5D-8F7B-45A0-991D-D34D0876FD23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576C-BC8D-4122-8E3E-EB00E1D6B6A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23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5D5D-8F7B-45A0-991D-D34D0876FD23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576C-BC8D-4122-8E3E-EB00E1D6B6A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26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5D5D-8F7B-45A0-991D-D34D0876FD23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576C-BC8D-4122-8E3E-EB00E1D6B6A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873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5D5D-8F7B-45A0-991D-D34D0876FD23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576C-BC8D-4122-8E3E-EB00E1D6B6A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19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5D5D-8F7B-45A0-991D-D34D0876FD23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576C-BC8D-4122-8E3E-EB00E1D6B6A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68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5D5D-8F7B-45A0-991D-D34D0876FD23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576C-BC8D-4122-8E3E-EB00E1D6B6A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46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5D5D-8F7B-45A0-991D-D34D0876FD23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576C-BC8D-4122-8E3E-EB00E1D6B6A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32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5D5D-8F7B-45A0-991D-D34D0876FD23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576C-BC8D-4122-8E3E-EB00E1D6B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2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5D5D-8F7B-45A0-991D-D34D0876FD23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576C-BC8D-4122-8E3E-EB00E1D6B6A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4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B1E5D5D-8F7B-45A0-991D-D34D0876FD23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576C-BC8D-4122-8E3E-EB00E1D6B6A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26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E5D5D-8F7B-45A0-991D-D34D0876FD23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07F576C-BC8D-4122-8E3E-EB00E1D6B6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20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95D27-5640-4B64-AFB3-01731456EB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BD7FD-BE65-4BBE-BE6A-45D248B82A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11</a:t>
            </a:r>
          </a:p>
        </p:txBody>
      </p:sp>
    </p:spTree>
    <p:extLst>
      <p:ext uri="{BB962C8B-B14F-4D97-AF65-F5344CB8AC3E}">
        <p14:creationId xmlns:p14="http://schemas.microsoft.com/office/powerpoint/2010/main" val="383581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8890-CF95-417D-952D-79AB4E266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i="1" dirty="0"/>
              <a:t>constructor()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49E46-463A-4CD4-9F56-5B4CFCE04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</a:t>
            </a:r>
            <a:r>
              <a:rPr lang="en-US" b="1" i="1" dirty="0"/>
              <a:t>constructors</a:t>
            </a:r>
            <a:r>
              <a:rPr lang="en-US" dirty="0"/>
              <a:t> with classes to create lots of objects</a:t>
            </a:r>
          </a:p>
          <a:p>
            <a:r>
              <a:rPr lang="en-US" dirty="0"/>
              <a:t>Constructors cover some broader topics that deserve their own section</a:t>
            </a:r>
          </a:p>
        </p:txBody>
      </p:sp>
    </p:spTree>
    <p:extLst>
      <p:ext uri="{BB962C8B-B14F-4D97-AF65-F5344CB8AC3E}">
        <p14:creationId xmlns:p14="http://schemas.microsoft.com/office/powerpoint/2010/main" val="834752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6E08-AAB0-42FC-9665-625A3FE7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are 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F1FBD-27A3-47F3-B2B0-88AE30978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are addressed using a reference (variable), not their value.</a:t>
            </a:r>
          </a:p>
          <a:p>
            <a:r>
              <a:rPr lang="en-US" dirty="0"/>
              <a:t>In this example, we are creating a second variable, person2, and assigning person to it. This </a:t>
            </a:r>
            <a:r>
              <a:rPr lang="en-US" b="1" i="1" dirty="0"/>
              <a:t>does not</a:t>
            </a:r>
            <a:r>
              <a:rPr lang="en-US" dirty="0"/>
              <a:t> create a copy, just 2 references to the object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8B85B4-FF6C-44C4-AACA-69E436A0A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850" y="3398220"/>
            <a:ext cx="5883150" cy="345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7477F-947B-44C8-B1F6-393CE90DD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35B10-CB67-46AF-BC5A-526755A866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72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4608D-8CF4-4AE4-8910-98AF628A4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D3DE7-374C-4CC1-A3B5-8C05B4F4D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are values associated with an Object</a:t>
            </a:r>
          </a:p>
          <a:p>
            <a:r>
              <a:rPr lang="en-US" dirty="0"/>
              <a:t>Object properties are </a:t>
            </a:r>
            <a:r>
              <a:rPr lang="en-US" i="1" dirty="0"/>
              <a:t>unordered</a:t>
            </a:r>
          </a:p>
          <a:p>
            <a:r>
              <a:rPr lang="en-US" dirty="0"/>
              <a:t>They can usually be changed, added, or removed, but some are </a:t>
            </a:r>
            <a:r>
              <a:rPr lang="en-US" i="1" dirty="0"/>
              <a:t>read-only.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443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3588D-24BA-44B5-98EE-FDB8BDD8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Object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93A3F-7B2E-4269-849B-25B369D05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ways to access properties: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objectName.property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objectName</a:t>
            </a:r>
            <a:r>
              <a:rPr lang="en-US" dirty="0"/>
              <a:t>[“property”]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We can also use an expression instead of the property name with this syntax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4F8BE2-650B-4648-966B-4BA6FAC0C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36" y="5943600"/>
            <a:ext cx="1219943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04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E32C6-DCBB-4AA4-9AAC-2E0650CB5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For/In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EA969-CACD-4583-A772-D3AA275CF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For/In</a:t>
            </a:r>
            <a:r>
              <a:rPr lang="en-US" dirty="0"/>
              <a:t> Loops will loop through an object’s properties once</a:t>
            </a:r>
          </a:p>
          <a:p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126F6B-82B2-4572-A6C2-3941F3E1B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182" y="4518213"/>
            <a:ext cx="8731818" cy="233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8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68D4-CA54-4F68-B621-824F0B1F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New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D8BF2-3B1C-46DE-A47B-B912701F6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add new properties to an object just by giving it a value.</a:t>
            </a:r>
          </a:p>
          <a:p>
            <a:r>
              <a:rPr lang="en-US" dirty="0"/>
              <a:t>If that property already exists, it will change that properties value.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63DADC-E149-42E7-AC3B-24754E934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434289"/>
            <a:ext cx="12192001" cy="242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48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B78F-C17C-42DE-AC94-5AB419A8E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03991-B664-4157-9200-0CFCDCB91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delete</a:t>
            </a:r>
            <a:r>
              <a:rPr lang="en-US" i="1" dirty="0"/>
              <a:t> </a:t>
            </a:r>
            <a:r>
              <a:rPr lang="en-US" dirty="0"/>
              <a:t>keyword will remove both a property </a:t>
            </a:r>
            <a:r>
              <a:rPr lang="en-US" i="1" dirty="0"/>
              <a:t>and</a:t>
            </a:r>
            <a:r>
              <a:rPr lang="en-US" dirty="0"/>
              <a:t> its value</a:t>
            </a:r>
          </a:p>
          <a:p>
            <a:r>
              <a:rPr lang="en-US" b="1" i="1" dirty="0"/>
              <a:t>delete </a:t>
            </a:r>
            <a:r>
              <a:rPr lang="en-US" dirty="0"/>
              <a:t>is only for properties and will not affect variables/functions</a:t>
            </a:r>
            <a:endParaRPr lang="en-US" b="1" i="1" dirty="0"/>
          </a:p>
          <a:p>
            <a:r>
              <a:rPr lang="en-US" b="1" dirty="0"/>
              <a:t>DO NOT </a:t>
            </a:r>
            <a:r>
              <a:rPr lang="en-US" dirty="0"/>
              <a:t>use </a:t>
            </a:r>
            <a:r>
              <a:rPr lang="en-US" b="1" i="1" dirty="0"/>
              <a:t>delete</a:t>
            </a:r>
            <a:r>
              <a:rPr lang="en-US" dirty="0"/>
              <a:t> on predefined object properties (such as prototype)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6A557B-B72C-4945-91EE-6D840718F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382794"/>
            <a:ext cx="12192000" cy="247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35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26BB6-2910-429E-B2E4-F3954F12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B362A-D58C-4E15-A22D-82A1B0C57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object properties have a </a:t>
            </a:r>
            <a:r>
              <a:rPr lang="en-US" i="1" dirty="0"/>
              <a:t>name</a:t>
            </a:r>
            <a:r>
              <a:rPr lang="en-US" dirty="0"/>
              <a:t> and a </a:t>
            </a:r>
            <a:r>
              <a:rPr lang="en-US" i="1" dirty="0"/>
              <a:t>value</a:t>
            </a:r>
            <a:r>
              <a:rPr lang="en-US" dirty="0"/>
              <a:t>.</a:t>
            </a:r>
          </a:p>
          <a:p>
            <a:r>
              <a:rPr lang="en-US" i="1" dirty="0"/>
              <a:t>Value</a:t>
            </a:r>
            <a:r>
              <a:rPr lang="en-US" dirty="0"/>
              <a:t> is one of the property’s </a:t>
            </a:r>
            <a:r>
              <a:rPr lang="en-US" i="1" dirty="0"/>
              <a:t>attributes</a:t>
            </a:r>
            <a:endParaRPr lang="en-US" dirty="0"/>
          </a:p>
          <a:p>
            <a:r>
              <a:rPr lang="en-US" dirty="0"/>
              <a:t>Other Attributes: enumerable, configurable, and writable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E36851-825D-40DC-ACC9-9554DD7E7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395" y="3245224"/>
            <a:ext cx="7946605" cy="361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91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D258B-6A22-4BD2-8925-25753E00D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FDDFD-B0B8-4B15-8C4B-7989017379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AE50F-4DDF-4C6E-B095-60215FE1F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Definitions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6F723-AC8F-4B6C-8171-169E306ED8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74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935B-2284-4EC2-8FFA-094B4620B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4C1C7-3567-42FE-8E0B-5C83DFFEF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Actions that can be performed on an Object</a:t>
            </a:r>
          </a:p>
          <a:p>
            <a:r>
              <a:rPr lang="en-US" b="1" i="1" dirty="0"/>
              <a:t>Method</a:t>
            </a:r>
            <a:r>
              <a:rPr lang="en-US" dirty="0"/>
              <a:t>: a property containing a function definition</a:t>
            </a:r>
          </a:p>
          <a:p>
            <a:r>
              <a:rPr lang="en-US" dirty="0"/>
              <a:t>Methods are stored as properties</a:t>
            </a:r>
          </a:p>
        </p:txBody>
      </p:sp>
    </p:spTree>
    <p:extLst>
      <p:ext uri="{BB962C8B-B14F-4D97-AF65-F5344CB8AC3E}">
        <p14:creationId xmlns:p14="http://schemas.microsoft.com/office/powerpoint/2010/main" val="2960810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46CAD-57F4-4AF0-9D9F-48E782FE9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Object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D735E-9218-4012-91F3-347E2663B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access methods using the syntax: </a:t>
            </a:r>
            <a:r>
              <a:rPr lang="en-US" dirty="0" err="1"/>
              <a:t>objectName.methodName</a:t>
            </a:r>
            <a:r>
              <a:rPr lang="en-US" dirty="0"/>
              <a:t>()</a:t>
            </a:r>
          </a:p>
          <a:p>
            <a:r>
              <a:rPr lang="en-US" dirty="0"/>
              <a:t>This will only execute if it is </a:t>
            </a:r>
            <a:r>
              <a:rPr lang="en-US" i="1" dirty="0"/>
              <a:t>called</a:t>
            </a:r>
            <a:r>
              <a:rPr lang="en-US" dirty="0"/>
              <a:t> (you used parentheses), otherwise it will return the function definition</a:t>
            </a:r>
          </a:p>
        </p:txBody>
      </p:sp>
    </p:spTree>
    <p:extLst>
      <p:ext uri="{BB962C8B-B14F-4D97-AF65-F5344CB8AC3E}">
        <p14:creationId xmlns:p14="http://schemas.microsoft.com/office/powerpoint/2010/main" val="2445376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55B23-CADC-4E81-AC03-CD80135D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Methods to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03075-5DFC-4A22-AE0D-2180DFFBF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add new methods to Objects the same way we add new properties</a:t>
            </a:r>
          </a:p>
          <a:p>
            <a:r>
              <a:rPr lang="en-US" dirty="0"/>
              <a:t>The example below uses an arrow function, but you are free to use the longer syntax as well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1FB32B-492F-4EBD-B123-6D9CB677F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539" y="4327941"/>
            <a:ext cx="5776461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16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F9988-FE8F-4D7D-A092-36E8B856F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6E5D2-359E-4790-87AF-7E0E23FEE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able to use all of the built-in methods of each data type inside of our objects</a:t>
            </a:r>
          </a:p>
          <a:p>
            <a:r>
              <a:rPr lang="en-US" dirty="0"/>
              <a:t>You will often want to chain multiple methods together, like seen below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DBADF6-9F5A-496A-A80F-DC899D8BD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547182"/>
            <a:ext cx="12192000" cy="231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91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6D72D-96CA-4520-A34B-054C7277D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Display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022B3-39EE-422A-A90E-C171F0C0A1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53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84556-2877-4879-91AE-7B65C743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521C1-204B-4639-8D4D-F8BFBB75F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try to display an object, like on a webpage, it will show </a:t>
            </a:r>
            <a:r>
              <a:rPr lang="en-US" b="1" dirty="0"/>
              <a:t>[object Object]</a:t>
            </a:r>
            <a:endParaRPr lang="en-US" dirty="0"/>
          </a:p>
          <a:p>
            <a:r>
              <a:rPr lang="en-US" dirty="0"/>
              <a:t>To get around this issue, we can display them using a property, looping through all properties, using </a:t>
            </a:r>
            <a:r>
              <a:rPr lang="en-US" dirty="0" err="1"/>
              <a:t>Object.values</a:t>
            </a:r>
            <a:r>
              <a:rPr lang="en-US" dirty="0"/>
              <a:t>(), or </a:t>
            </a:r>
            <a:r>
              <a:rPr lang="en-US" dirty="0" err="1"/>
              <a:t>JSON.stringify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34375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9CD38-AC87-4635-8084-E48F1DE38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Properties with a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08CE6-2B58-4B1B-9632-640399948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Looping through an Object’s properties is a useful way to display them</a:t>
            </a:r>
          </a:p>
          <a:p>
            <a:r>
              <a:rPr lang="en-US" dirty="0"/>
              <a:t>When we do this however, we must use this syntax: </a:t>
            </a:r>
            <a:r>
              <a:rPr lang="en-US" dirty="0" err="1"/>
              <a:t>objectName</a:t>
            </a:r>
            <a:r>
              <a:rPr lang="en-US" dirty="0"/>
              <a:t>[x], since only bracket notation allows variables</a:t>
            </a:r>
          </a:p>
        </p:txBody>
      </p:sp>
    </p:spTree>
    <p:extLst>
      <p:ext uri="{BB962C8B-B14F-4D97-AF65-F5344CB8AC3E}">
        <p14:creationId xmlns:p14="http://schemas.microsoft.com/office/powerpoint/2010/main" val="3672346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5602-A83E-4955-AE4A-7FE32A15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16679-DB15-4DD8-8C41-34BF51314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EBD43C-E962-4C79-A916-B9733D801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435" y="-3324"/>
            <a:ext cx="8857129" cy="686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58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EC06-025C-4A87-9A86-D0EAE58A1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Object.values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4818F-D566-455D-BFFF-A522E7137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</a:t>
            </a:r>
            <a:r>
              <a:rPr lang="en-US" b="1" i="1" dirty="0" err="1"/>
              <a:t>Object.values</a:t>
            </a:r>
            <a:r>
              <a:rPr lang="en-US" b="1" i="1" dirty="0"/>
              <a:t>()</a:t>
            </a:r>
            <a:r>
              <a:rPr lang="en-US" dirty="0"/>
              <a:t> to convert an object into an array, which can be displayed normally.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64371C-0F39-458D-A616-C28BB138A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" y="3818965"/>
            <a:ext cx="12191275" cy="303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701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FB52D-1C41-47EE-BCCE-1CD15D40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JSON.stringify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E5244-64DD-4A62-8A29-726ECCC02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JavaScript object can be converted to a string using the </a:t>
            </a:r>
            <a:r>
              <a:rPr lang="en-US" b="1" i="1" dirty="0" err="1"/>
              <a:t>JSON.stringify</a:t>
            </a:r>
            <a:r>
              <a:rPr lang="en-US" b="1" i="1" dirty="0"/>
              <a:t>()</a:t>
            </a:r>
            <a:r>
              <a:rPr lang="en-US" dirty="0"/>
              <a:t> method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CB4B9-B7D6-419E-BC05-758391CBB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2817"/>
            <a:ext cx="12192000" cy="314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76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0E475-5D7D-4A03-8430-F74258AD0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B8BEA-D0D8-4A22-B8EA-B087C7282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everything </a:t>
            </a:r>
            <a:r>
              <a:rPr lang="en-US" i="1" dirty="0"/>
              <a:t>can</a:t>
            </a:r>
            <a:r>
              <a:rPr lang="en-US" dirty="0"/>
              <a:t> be an object.</a:t>
            </a:r>
          </a:p>
          <a:p>
            <a:r>
              <a:rPr lang="en-US" dirty="0"/>
              <a:t>Primitive values </a:t>
            </a:r>
            <a:r>
              <a:rPr lang="en-US" i="1" dirty="0"/>
              <a:t>can </a:t>
            </a:r>
            <a:r>
              <a:rPr lang="en-US" dirty="0"/>
              <a:t>be created as objects using </a:t>
            </a:r>
            <a:r>
              <a:rPr lang="en-US" b="1" i="1" dirty="0"/>
              <a:t>new </a:t>
            </a:r>
            <a:r>
              <a:rPr lang="en-US" dirty="0"/>
              <a:t>(don’t)</a:t>
            </a:r>
          </a:p>
          <a:p>
            <a:r>
              <a:rPr lang="en-US" dirty="0"/>
              <a:t>Everything else, like Math, Number, Date, Arrays, Functions, and Objects are </a:t>
            </a:r>
            <a:r>
              <a:rPr lang="en-US" i="1" dirty="0"/>
              <a:t>always</a:t>
            </a:r>
            <a:r>
              <a:rPr lang="en-US" dirty="0"/>
              <a:t> objects</a:t>
            </a:r>
          </a:p>
        </p:txBody>
      </p:sp>
    </p:spTree>
    <p:extLst>
      <p:ext uri="{BB962C8B-B14F-4D97-AF65-F5344CB8AC3E}">
        <p14:creationId xmlns:p14="http://schemas.microsoft.com/office/powerpoint/2010/main" val="3003229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E6EBF-AD18-48A6-838D-FAFEC3D96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JSON.stringify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64068-673E-46FD-9F7F-71BF681D8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JSON.stringify</a:t>
            </a:r>
            <a:r>
              <a:rPr lang="en-US" i="1" dirty="0"/>
              <a:t>() </a:t>
            </a:r>
            <a:r>
              <a:rPr lang="en-US" dirty="0"/>
              <a:t>will works well to display Dates as well</a:t>
            </a:r>
          </a:p>
          <a:p>
            <a:r>
              <a:rPr lang="en-US" dirty="0"/>
              <a:t>We can also use this on arrays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A69DB8-3CC3-4BD9-B9EB-FD29A949C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4021"/>
            <a:ext cx="12192000" cy="274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59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65328-3E7D-4245-8ED2-CD44D566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AB092-D0CE-4523-A59B-76E2593DB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JSON.stringify</a:t>
            </a:r>
            <a:r>
              <a:rPr lang="en-US" b="1" i="1" dirty="0"/>
              <a:t>()</a:t>
            </a:r>
            <a:r>
              <a:rPr lang="en-US" dirty="0"/>
              <a:t> will not work on functions/methods in their normal form</a:t>
            </a:r>
          </a:p>
          <a:p>
            <a:r>
              <a:rPr lang="en-US" dirty="0"/>
              <a:t>To display them with </a:t>
            </a:r>
            <a:r>
              <a:rPr lang="en-US" i="1" dirty="0" err="1"/>
              <a:t>JSON.stringify</a:t>
            </a:r>
            <a:r>
              <a:rPr lang="en-US" i="1" dirty="0"/>
              <a:t>()</a:t>
            </a:r>
            <a:r>
              <a:rPr lang="en-US" dirty="0"/>
              <a:t>, you must convert them to strings first</a:t>
            </a:r>
          </a:p>
        </p:txBody>
      </p:sp>
    </p:spTree>
    <p:extLst>
      <p:ext uri="{BB962C8B-B14F-4D97-AF65-F5344CB8AC3E}">
        <p14:creationId xmlns:p14="http://schemas.microsoft.com/office/powerpoint/2010/main" val="1043252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48323-2045-4B25-9791-5C2C505B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Accessors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CA1C6-6B28-457D-94E4-6FBA174A55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894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207D-9F3B-4D9B-96A1-6BEA0D3C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“Getters”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79F2A-3E5C-4466-8BEF-9CB4E1DD2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get</a:t>
            </a:r>
            <a:r>
              <a:rPr lang="en-US" dirty="0"/>
              <a:t> is a new keyword used to get the value of another property</a:t>
            </a:r>
          </a:p>
          <a:p>
            <a:r>
              <a:rPr lang="en-US" dirty="0"/>
              <a:t>We access getter methods like properties, since the idea is to access a property with them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2BD88-BADA-497E-B798-4195C021E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779" y="4510837"/>
            <a:ext cx="5319221" cy="23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295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A33D9-CAD3-41DD-BDF3-7AF43C0D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“Setters”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A559C-B834-46DB-88A3-2E369DA31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695"/>
            <a:ext cx="10515600" cy="4351338"/>
          </a:xfrm>
        </p:spPr>
        <p:txBody>
          <a:bodyPr/>
          <a:lstStyle/>
          <a:p>
            <a:r>
              <a:rPr lang="en-US" b="1" i="1" dirty="0"/>
              <a:t>set </a:t>
            </a:r>
            <a:r>
              <a:rPr lang="en-US" dirty="0"/>
              <a:t>is a new keyword used to set the value of a property, similar to get.</a:t>
            </a:r>
          </a:p>
          <a:p>
            <a:r>
              <a:rPr lang="en-US" dirty="0"/>
              <a:t>We access setters like properties as well</a:t>
            </a:r>
          </a:p>
          <a:p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37B93E-1A71-4E5F-A507-2D534266B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3148"/>
            <a:ext cx="5357324" cy="26748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B630ED-57A1-419F-A81F-F8D3DCF6B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324" y="5786254"/>
            <a:ext cx="6834676" cy="107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653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313D2-A864-42D3-8428-C2C55778B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vs Getter/Setter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456A8-B3C0-44B7-85F0-8E4AD6607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already know how to change property values, so what is the point?</a:t>
            </a:r>
          </a:p>
          <a:p>
            <a:r>
              <a:rPr lang="en-US" dirty="0"/>
              <a:t>Getters/Setters have a simpler syntax</a:t>
            </a:r>
          </a:p>
          <a:p>
            <a:r>
              <a:rPr lang="en-US" dirty="0"/>
              <a:t>Getters/Setters let you return data that matches the format you need, like letting us capitalize their first/</a:t>
            </a:r>
            <a:r>
              <a:rPr lang="en-US" dirty="0" err="1"/>
              <a:t>lastName</a:t>
            </a:r>
            <a:endParaRPr lang="en-US" dirty="0"/>
          </a:p>
          <a:p>
            <a:r>
              <a:rPr lang="en-US" dirty="0"/>
              <a:t>Getters/Setters allow us to do things behind the scenes when we return data</a:t>
            </a:r>
          </a:p>
        </p:txBody>
      </p:sp>
    </p:spTree>
    <p:extLst>
      <p:ext uri="{BB962C8B-B14F-4D97-AF65-F5344CB8AC3E}">
        <p14:creationId xmlns:p14="http://schemas.microsoft.com/office/powerpoint/2010/main" val="17454781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C2F5-5761-457A-A7FC-16196E89F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Object.defineProperty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0A463-6382-4CDF-93D4-AC151B0F1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Object.defineProperty</a:t>
            </a:r>
            <a:r>
              <a:rPr lang="en-US" b="1" i="1" dirty="0"/>
              <a:t>()</a:t>
            </a:r>
            <a:r>
              <a:rPr lang="en-US" dirty="0"/>
              <a:t> allows us to add setter/getter methods to our objects</a:t>
            </a:r>
          </a:p>
          <a:p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9F1389-06AF-4681-A57E-25A61FAAA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23" y="2673335"/>
            <a:ext cx="11645153" cy="418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1653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19D8-29AD-4ABE-9857-501BA470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812DD-610D-4B85-85B5-51789685FB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995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D1443-21E9-43D6-9A78-3739E5B1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Types (Classes) (Blueprints)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7FE2-4758-4220-AB6A-7A4C05CFB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need more than one of a certain kind of object to get something done</a:t>
            </a:r>
          </a:p>
          <a:p>
            <a:r>
              <a:rPr lang="en-US" dirty="0"/>
              <a:t>We can create many identical objects using an </a:t>
            </a:r>
            <a:r>
              <a:rPr lang="en-US" b="1" i="1" dirty="0"/>
              <a:t>Object Constructor Function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49F1B5-5627-4A43-BB16-CBE01F8BE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459" y="3429000"/>
            <a:ext cx="625954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802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2A60-1BF3-48D3-9210-97F5402F2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this </a:t>
            </a:r>
            <a:r>
              <a:rPr lang="en-US" dirty="0"/>
              <a:t>and Constructors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10AEE-68A8-4065-AAD5-279704FCF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this</a:t>
            </a:r>
            <a:r>
              <a:rPr lang="en-US" dirty="0"/>
              <a:t> usually refers to the object that “owns” the code, but when we make a constructor, there is no object yet</a:t>
            </a:r>
          </a:p>
          <a:p>
            <a:r>
              <a:rPr lang="en-US" dirty="0"/>
              <a:t>In the case of constructors, this will refer to </a:t>
            </a:r>
            <a:r>
              <a:rPr lang="en-US" i="1" dirty="0"/>
              <a:t>the object it will create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3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C61A-9FCF-4F04-AA89-812291C2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D2473-E03E-4533-90D7-91C95A373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Primitive values </a:t>
            </a:r>
            <a:r>
              <a:rPr lang="en-US" dirty="0"/>
              <a:t>have no properties or methods</a:t>
            </a:r>
          </a:p>
          <a:p>
            <a:r>
              <a:rPr lang="en-US" b="1" i="1" dirty="0"/>
              <a:t>Primitive Data Types</a:t>
            </a:r>
            <a:r>
              <a:rPr lang="en-US" dirty="0"/>
              <a:t> are data with primitive values</a:t>
            </a:r>
          </a:p>
          <a:p>
            <a:r>
              <a:rPr lang="en-US" dirty="0"/>
              <a:t>JavaScript has 5 immutable primitive data types</a:t>
            </a:r>
          </a:p>
          <a:p>
            <a:pPr lvl="1"/>
            <a:r>
              <a:rPr lang="en-US" dirty="0"/>
              <a:t>String, Number, Boolean, null, and undefined</a:t>
            </a:r>
          </a:p>
        </p:txBody>
      </p:sp>
    </p:spTree>
    <p:extLst>
      <p:ext uri="{BB962C8B-B14F-4D97-AF65-F5344CB8AC3E}">
        <p14:creationId xmlns:p14="http://schemas.microsoft.com/office/powerpoint/2010/main" val="22457995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9140-3FD6-47DE-8BAC-83045BE92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Properties to Your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C7CF8-AA63-4A5E-9154-9975BB2D3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pretty easy to add a property to an object, but this will only add your property to </a:t>
            </a:r>
            <a:r>
              <a:rPr lang="en-US" i="1" dirty="0"/>
              <a:t>that specific object</a:t>
            </a:r>
            <a:endParaRPr lang="en-US" dirty="0"/>
          </a:p>
          <a:p>
            <a:r>
              <a:rPr lang="en-US" dirty="0"/>
              <a:t>To add a property to all objects, you should add that property to your constructor</a:t>
            </a:r>
          </a:p>
        </p:txBody>
      </p:sp>
    </p:spTree>
    <p:extLst>
      <p:ext uri="{BB962C8B-B14F-4D97-AF65-F5344CB8AC3E}">
        <p14:creationId xmlns:p14="http://schemas.microsoft.com/office/powerpoint/2010/main" val="40201634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1FBAA-FEF7-4D12-A294-54755BCCE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9BB02-6FB8-4AF2-94E9-7343BEA60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data types have a built in constructor to create an Object version of that type</a:t>
            </a:r>
          </a:p>
          <a:p>
            <a:r>
              <a:rPr lang="en-US" dirty="0"/>
              <a:t>Ex: new Object()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4782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20784-D533-47F9-9348-3C53B7E84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Prototypes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51E3A-8FDC-4340-B0CD-96DC6256B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58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C4C1-442B-4E99-ABE4-3535005D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4F269-1963-42EB-86ED-A0079B4A5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JavaScript objects inherit properties/methods from a prototype</a:t>
            </a:r>
          </a:p>
          <a:p>
            <a:pPr lvl="1"/>
            <a:r>
              <a:rPr lang="en-US" dirty="0"/>
              <a:t>Date inherits from </a:t>
            </a:r>
            <a:r>
              <a:rPr lang="en-US" dirty="0" err="1"/>
              <a:t>Date.prototype</a:t>
            </a:r>
            <a:endParaRPr lang="en-US" dirty="0"/>
          </a:p>
          <a:p>
            <a:pPr lvl="1"/>
            <a:r>
              <a:rPr lang="en-US" dirty="0"/>
              <a:t>Array inherits from </a:t>
            </a:r>
            <a:r>
              <a:rPr lang="en-US" dirty="0" err="1"/>
              <a:t>Array.prototype</a:t>
            </a:r>
            <a:endParaRPr lang="en-US" dirty="0"/>
          </a:p>
          <a:p>
            <a:pPr lvl="1"/>
            <a:r>
              <a:rPr lang="en-US" dirty="0"/>
              <a:t>Number inherits from </a:t>
            </a:r>
            <a:r>
              <a:rPr lang="en-US" dirty="0" err="1"/>
              <a:t>Number.prototype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597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27076-DC6A-4A2B-AA22-0E57BE84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Properties/Methods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641BE-4BFE-4FE0-88B2-B97B597A3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prototype to add properties or methods to all existing objects of a given type</a:t>
            </a:r>
          </a:p>
          <a:p>
            <a:r>
              <a:rPr lang="en-US" dirty="0"/>
              <a:t>We can also use prototype to add properties or methods to an object constructor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B5DDB6-1FE0-4B8F-BC74-4DCEC5462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259" y="3635699"/>
            <a:ext cx="6669741" cy="32223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780279-91F6-46C0-B17B-878211557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0" y="3668368"/>
            <a:ext cx="5504330" cy="318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2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F9DB-E29E-4628-99E2-AED2F4E94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7CDEE-5B2E-4706-A2C9-751F2C279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are a complex data type containing </a:t>
            </a:r>
            <a:r>
              <a:rPr lang="en-US" b="1" i="1" dirty="0"/>
              <a:t>key(name):value pairs</a:t>
            </a:r>
            <a:endParaRPr lang="en-US" dirty="0"/>
          </a:p>
          <a:p>
            <a:r>
              <a:rPr lang="en-US" dirty="0"/>
              <a:t>We call the named values </a:t>
            </a:r>
            <a:r>
              <a:rPr lang="en-US" b="1" i="1" dirty="0"/>
              <a:t>properties</a:t>
            </a:r>
            <a:endParaRPr lang="en-US" dirty="0"/>
          </a:p>
          <a:p>
            <a:r>
              <a:rPr lang="en-US" dirty="0"/>
              <a:t>Objects written as </a:t>
            </a:r>
            <a:r>
              <a:rPr lang="en-US" dirty="0" err="1"/>
              <a:t>name:value</a:t>
            </a:r>
            <a:r>
              <a:rPr lang="en-US" dirty="0"/>
              <a:t> pairs are similar to </a:t>
            </a:r>
          </a:p>
          <a:p>
            <a:pPr lvl="1"/>
            <a:r>
              <a:rPr lang="en-US" dirty="0"/>
              <a:t>Hash Tables: C</a:t>
            </a:r>
          </a:p>
          <a:p>
            <a:pPr lvl="1"/>
            <a:r>
              <a:rPr lang="en-US" dirty="0"/>
              <a:t>Hash Maps: Java</a:t>
            </a:r>
          </a:p>
          <a:p>
            <a:pPr lvl="1"/>
            <a:r>
              <a:rPr lang="en-US" dirty="0"/>
              <a:t>Hashes: Ruby</a:t>
            </a:r>
          </a:p>
          <a:p>
            <a:pPr lvl="1"/>
            <a:r>
              <a:rPr lang="en-US" dirty="0"/>
              <a:t>Dictionaries: Python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109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3E3E4-DC6E-4699-A1AD-77E23436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9C1B1-55B2-4740-A403-FDD06070E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Methods </a:t>
            </a:r>
            <a:r>
              <a:rPr lang="en-US" dirty="0"/>
              <a:t>are actions we can perform on objects</a:t>
            </a:r>
          </a:p>
          <a:p>
            <a:r>
              <a:rPr lang="en-US" b="1" i="1" dirty="0"/>
              <a:t>Methods</a:t>
            </a:r>
            <a:r>
              <a:rPr lang="en-US" dirty="0"/>
              <a:t> are object properties containing a function definition</a:t>
            </a:r>
            <a:endParaRPr lang="en-US" b="1" i="1" dirty="0"/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498969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76E8E-0C84-4F2D-B12B-91AA379C1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48928-27E9-4F75-934D-89DB5BADA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Three different ways to create objects: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and Create a single object using an object literal (using curly braces like these {} 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and Create a single object with the </a:t>
            </a:r>
            <a:r>
              <a:rPr lang="en-US" b="1" i="1" dirty="0"/>
              <a:t>new</a:t>
            </a:r>
            <a:r>
              <a:rPr lang="en-US" dirty="0"/>
              <a:t> keyword (not recommended)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an object </a:t>
            </a:r>
            <a:r>
              <a:rPr lang="en-US" b="1" i="1" dirty="0"/>
              <a:t>constructor</a:t>
            </a:r>
            <a:r>
              <a:rPr lang="en-US" dirty="0"/>
              <a:t> in a class, and create many objects.</a:t>
            </a:r>
          </a:p>
        </p:txBody>
      </p:sp>
    </p:spTree>
    <p:extLst>
      <p:ext uri="{BB962C8B-B14F-4D97-AF65-F5344CB8AC3E}">
        <p14:creationId xmlns:p14="http://schemas.microsoft.com/office/powerpoint/2010/main" val="1824790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C8A6-D7F4-4697-9E96-0742A509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Object Literals ({})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96534-3C91-4712-B8E0-F332CCD90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Easiest way to make an object.</a:t>
            </a:r>
          </a:p>
          <a:p>
            <a:r>
              <a:rPr lang="en-US" dirty="0"/>
              <a:t>You can define your entire object on a single line, or on several, depending on what you think is easier to read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70ABBA-000C-4AF3-8123-FAB949E4E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460" y="3179885"/>
            <a:ext cx="4673372" cy="367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17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25091-1E01-41B2-AE69-E89E0C0F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i="1" dirty="0"/>
              <a:t>new Object()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10EC0-1D9C-4ADD-9A9C-96DF94E74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create objects using </a:t>
            </a:r>
            <a:r>
              <a:rPr lang="en-US" b="1" i="1" dirty="0"/>
              <a:t>new Object()</a:t>
            </a:r>
            <a:r>
              <a:rPr lang="en-US" dirty="0"/>
              <a:t> as well, like this: const </a:t>
            </a:r>
            <a:r>
              <a:rPr lang="en-US" dirty="0" err="1"/>
              <a:t>newObject</a:t>
            </a:r>
            <a:r>
              <a:rPr lang="en-US" dirty="0"/>
              <a:t> = new Object();</a:t>
            </a:r>
          </a:p>
          <a:p>
            <a:r>
              <a:rPr lang="en-US" dirty="0"/>
              <a:t>We can then add properties and values to it.</a:t>
            </a:r>
          </a:p>
          <a:p>
            <a:r>
              <a:rPr lang="en-US" dirty="0"/>
              <a:t>This method is less efficient in JavaScript</a:t>
            </a:r>
          </a:p>
        </p:txBody>
      </p:sp>
    </p:spTree>
    <p:extLst>
      <p:ext uri="{BB962C8B-B14F-4D97-AF65-F5344CB8AC3E}">
        <p14:creationId xmlns:p14="http://schemas.microsoft.com/office/powerpoint/2010/main" val="311738981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175</TotalTime>
  <Words>1201</Words>
  <Application>Microsoft Office PowerPoint</Application>
  <PresentationFormat>Widescreen</PresentationFormat>
  <Paragraphs>131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Arial</vt:lpstr>
      <vt:lpstr>Gill Sans MT</vt:lpstr>
      <vt:lpstr>Gallery</vt:lpstr>
      <vt:lpstr>JavaScript Objects</vt:lpstr>
      <vt:lpstr>Object Definitions</vt:lpstr>
      <vt:lpstr>Objects</vt:lpstr>
      <vt:lpstr>Primitives</vt:lpstr>
      <vt:lpstr>Object Properties</vt:lpstr>
      <vt:lpstr>Object Methods</vt:lpstr>
      <vt:lpstr>Creating Objects</vt:lpstr>
      <vt:lpstr>Using Object Literals ({})</vt:lpstr>
      <vt:lpstr>Using new Object()</vt:lpstr>
      <vt:lpstr>Using constructor()</vt:lpstr>
      <vt:lpstr>Objects are Mutable</vt:lpstr>
      <vt:lpstr>Object Properties</vt:lpstr>
      <vt:lpstr>Properties</vt:lpstr>
      <vt:lpstr>Accessing Object Properties</vt:lpstr>
      <vt:lpstr>For/In Loops</vt:lpstr>
      <vt:lpstr>Adding New Properties</vt:lpstr>
      <vt:lpstr>Removing Properties</vt:lpstr>
      <vt:lpstr>Property Attributes</vt:lpstr>
      <vt:lpstr>Object Methods</vt:lpstr>
      <vt:lpstr>Methods</vt:lpstr>
      <vt:lpstr>Accessing Object Methods</vt:lpstr>
      <vt:lpstr>Adding Methods to Objects</vt:lpstr>
      <vt:lpstr>Built-In Methods</vt:lpstr>
      <vt:lpstr>Object Display</vt:lpstr>
      <vt:lpstr>Displaying Objects</vt:lpstr>
      <vt:lpstr>Displaying Properties with a Loop</vt:lpstr>
      <vt:lpstr>PowerPoint Presentation</vt:lpstr>
      <vt:lpstr>Using Object.values()</vt:lpstr>
      <vt:lpstr>Using JSON.stringify()</vt:lpstr>
      <vt:lpstr>Using JSON.stringify()</vt:lpstr>
      <vt:lpstr>Displaying Functions</vt:lpstr>
      <vt:lpstr>Object Accessors</vt:lpstr>
      <vt:lpstr>JavaScript “Getters”</vt:lpstr>
      <vt:lpstr>JavaScript “Setters”</vt:lpstr>
      <vt:lpstr>Function vs Getter/Setter</vt:lpstr>
      <vt:lpstr>Object.defineProperty()</vt:lpstr>
      <vt:lpstr>Constructors</vt:lpstr>
      <vt:lpstr>Object Types (Classes) (Blueprints)</vt:lpstr>
      <vt:lpstr>this and Constructors</vt:lpstr>
      <vt:lpstr>Adding Properties to Your Constructor</vt:lpstr>
      <vt:lpstr>Built-In Constructors</vt:lpstr>
      <vt:lpstr>Object Prototypes</vt:lpstr>
      <vt:lpstr>Prototype Inheritance</vt:lpstr>
      <vt:lpstr>Adding Properties/Methods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Objects</dc:title>
  <dc:creator>YWCA Rockford</dc:creator>
  <cp:lastModifiedBy>YWCA Rockford</cp:lastModifiedBy>
  <cp:revision>18</cp:revision>
  <dcterms:created xsi:type="dcterms:W3CDTF">2023-04-25T16:57:10Z</dcterms:created>
  <dcterms:modified xsi:type="dcterms:W3CDTF">2023-04-25T19:52:58Z</dcterms:modified>
</cp:coreProperties>
</file>