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7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C1EE3-BC80-E97C-35BA-B9F3664F8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582AB-185C-FF66-C1DB-8C02AECA2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7E384-3B74-6092-C1A1-D47D2785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5D5D-8F7B-45A0-991D-D34D0876FD2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41D60-2BC2-FB9F-2CE3-D644232F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E7DFE-0903-6407-B323-303EFAAD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576C-BC8D-4122-8E3E-EB00E1D6B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1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42E7-BDBB-5081-D62D-02E99047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DE101-4DDD-5D22-7236-0AAF6E130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67C68-5A7F-F2BB-307C-369E8613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5D5D-8F7B-45A0-991D-D34D0876FD2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4E974-EBC5-C479-DB1F-181CC6C4C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9A8BD-6E03-2649-B8DA-63614333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576C-BC8D-4122-8E3E-EB00E1D6B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1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A9C23-00F8-72DD-C2A1-0B313BF22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BAD7A-7E59-3F3F-9EA0-BE6260BAC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3A1A1-85BD-160D-9880-20339E257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5D5D-8F7B-45A0-991D-D34D0876FD2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44316-D52B-06E7-E66E-10C66E4B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87083-3BA1-A9BD-715F-0B93F801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576C-BC8D-4122-8E3E-EB00E1D6B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4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E3B60-B126-B422-D121-81C0FFE1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E7EE6-30EC-37FF-E633-24C029AC9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B54EB-BBD1-2DC6-F9A3-F08D2A04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5D5D-8F7B-45A0-991D-D34D0876FD2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063FA-F48B-6D8F-5BA5-CC051255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99472-43FB-1CF0-3DEC-FF1C123D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576C-BC8D-4122-8E3E-EB00E1D6B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5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DEE4-6946-BE35-F04B-E9FB7052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759E6-D3AE-EA91-04CE-F6292D2C8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613BC-5E4A-1C94-0753-CFD146FA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5D5D-8F7B-45A0-991D-D34D0876FD2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B766A-89BF-4D7C-C989-4C0CD9D7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99D0B-BE9B-E530-668B-DB554D18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576C-BC8D-4122-8E3E-EB00E1D6B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0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37B6-F396-B2AD-6B98-465377B83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E6870-07E9-D317-B0A0-25AC3CDE9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EE66A-1167-BB1A-D713-E74252DA9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1F68B-36B4-7C6A-CB4C-4E28AC3A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5D5D-8F7B-45A0-991D-D34D0876FD2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8001C-9456-1534-C54E-B4466322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079D4-9A9E-770A-3A6A-8A4C509F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576C-BC8D-4122-8E3E-EB00E1D6B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3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997D-492B-5C98-9DFA-0CD4F3AB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E9C6F-DFCF-A30B-2FBA-041FF4B59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3055F-1083-057D-E564-F844C51BB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0CAA8-B5DF-59EF-A9F8-2D8BDB799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1E3369-FF42-669C-3D3C-F8CCF3D70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E2A65-5F3B-294E-9B50-97C8FAB6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5D5D-8F7B-45A0-991D-D34D0876FD2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D8FD75-E8D7-47BB-F447-A788937D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9BC0E-8BA0-F91C-7DED-8A53BE6F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576C-BC8D-4122-8E3E-EB00E1D6B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2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C313-9220-401D-991C-ADB98B28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DE4DB-AF7E-8395-4FB0-1C2887D5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5D5D-8F7B-45A0-991D-D34D0876FD2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904C1-AB2F-D295-AEA6-29A19F50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A8A4D-F3F1-63D2-69D2-1876F266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576C-BC8D-4122-8E3E-EB00E1D6B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4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D4B09-9F3C-F0BE-BA63-E1D563C4B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5D5D-8F7B-45A0-991D-D34D0876FD2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CF3B5-F03B-3CB0-F8E3-F119C122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34255-05AD-4EF3-6DCA-5E0C8982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576C-BC8D-4122-8E3E-EB00E1D6B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71F5-8416-5E87-CD25-B1B12A05E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E1BC8-EE60-C6FB-ADF5-FA63DC942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118FA-516A-2F30-FAF6-527318E0B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1501F-0BA5-8341-D011-6DE6FC395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5D5D-8F7B-45A0-991D-D34D0876FD2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C4EB2-FAE7-C51A-7CF8-E3F8F132F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C7888-05F0-C61C-09CC-477975B6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576C-BC8D-4122-8E3E-EB00E1D6B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4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B4E7A-ADAE-2AF2-29AB-DDADAD52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C606C1-BFBC-10CA-A44A-EB4403A1B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ECCF3-75E9-8AF3-EB88-4660A015E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AB09F-7595-4E09-0D8A-ED9BE465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5D5D-8F7B-45A0-991D-D34D0876FD2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6C89E-0D30-41A4-5E76-C3915EB8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73EC2-CB01-AD7F-397D-D0ACEAFB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576C-BC8D-4122-8E3E-EB00E1D6B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5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0DD55-4731-75C3-CDC4-889FEBE47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20643-D4E0-F655-6F44-FD6FCA0E6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5225F-7F46-2C29-8F21-ED21CDA06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E5D5D-8F7B-45A0-991D-D34D0876FD2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ECF39-83DF-87E3-E2CF-E0D92CB07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E8123-4A08-F587-1A43-AE89FB9F6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F576C-BC8D-4122-8E3E-EB00E1D6B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5D27-5640-4B64-AFB3-01731456EB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BD7FD-BE65-4BBE-BE6A-45D248B82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11</a:t>
            </a:r>
          </a:p>
        </p:txBody>
      </p:sp>
    </p:spTree>
    <p:extLst>
      <p:ext uri="{BB962C8B-B14F-4D97-AF65-F5344CB8AC3E}">
        <p14:creationId xmlns:p14="http://schemas.microsoft.com/office/powerpoint/2010/main" val="383581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8890-CF95-417D-952D-79AB4E26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i="1" dirty="0"/>
              <a:t>constructor()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49E46-463A-4CD4-9F56-5B4CFCE04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b="1" i="1" dirty="0"/>
              <a:t>constructors</a:t>
            </a:r>
            <a:r>
              <a:rPr lang="en-US" dirty="0"/>
              <a:t> with classes to create lots of objects</a:t>
            </a:r>
          </a:p>
          <a:p>
            <a:r>
              <a:rPr lang="en-US" dirty="0"/>
              <a:t>Constructors cover some broader topics that deserve their own section</a:t>
            </a:r>
          </a:p>
        </p:txBody>
      </p:sp>
    </p:spTree>
    <p:extLst>
      <p:ext uri="{BB962C8B-B14F-4D97-AF65-F5344CB8AC3E}">
        <p14:creationId xmlns:p14="http://schemas.microsoft.com/office/powerpoint/2010/main" val="834752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6E08-AAB0-42FC-9665-625A3FE7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are 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F1FBD-27A3-47F3-B2B0-88AE30978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addressed using a reference (variable), not their value.</a:t>
            </a:r>
          </a:p>
          <a:p>
            <a:r>
              <a:rPr lang="en-US" dirty="0"/>
              <a:t>In this example, we are creating a second variable, person2, and assigning person to it. This </a:t>
            </a:r>
            <a:r>
              <a:rPr lang="en-US" b="1" i="1" dirty="0"/>
              <a:t>does not</a:t>
            </a:r>
            <a:r>
              <a:rPr lang="en-US" dirty="0"/>
              <a:t> create a copy, just 2 references to the 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8B85B4-FF6C-44C4-AACA-69E436A0A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850" y="3398220"/>
            <a:ext cx="5883150" cy="34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7477F-947B-44C8-B1F6-393CE90D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35B10-CB67-46AF-BC5A-526755A866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72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608D-8CF4-4AE4-8910-98AF628A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D3DE7-374C-4CC1-A3B5-8C05B4F4D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are values associated with an Object</a:t>
            </a:r>
          </a:p>
          <a:p>
            <a:r>
              <a:rPr lang="en-US" dirty="0"/>
              <a:t>Object properties are </a:t>
            </a:r>
            <a:r>
              <a:rPr lang="en-US" i="1" dirty="0"/>
              <a:t>unordered</a:t>
            </a:r>
          </a:p>
          <a:p>
            <a:r>
              <a:rPr lang="en-US" dirty="0"/>
              <a:t>They can usually be changed, added, or removed, but some are </a:t>
            </a:r>
            <a:r>
              <a:rPr lang="en-US" i="1" dirty="0"/>
              <a:t>read-only.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43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588D-24BA-44B5-98EE-FDB8BDD8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Object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93A3F-7B2E-4269-849B-25B369D05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ways to access properties: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objectName.property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objectName</a:t>
            </a:r>
            <a:r>
              <a:rPr lang="en-US" dirty="0"/>
              <a:t>[“property”]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We can also use an expression instead of the property name with this syntax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F8BE2-650B-4648-966B-4BA6FAC0C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36" y="5943600"/>
            <a:ext cx="1219943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04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32C6-DCBB-4AA4-9AAC-2E0650CB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For/In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EA969-CACD-4583-A772-D3AA275CF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For/In</a:t>
            </a:r>
            <a:r>
              <a:rPr lang="en-US" dirty="0"/>
              <a:t> Loops will loop through an object’s properties once</a:t>
            </a:r>
          </a:p>
          <a:p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26F6B-82B2-4572-A6C2-3941F3E1B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182" y="4518213"/>
            <a:ext cx="8731818" cy="233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8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68D4-CA54-4F68-B621-824F0B1F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New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D8BF2-3B1C-46DE-A47B-B912701F6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new properties to an object just by giving it a value.</a:t>
            </a:r>
          </a:p>
          <a:p>
            <a:r>
              <a:rPr lang="en-US" dirty="0"/>
              <a:t>If that property already exists, it will change that properties value.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63DADC-E149-42E7-AC3B-24754E934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434289"/>
            <a:ext cx="12192001" cy="242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48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B78F-C17C-42DE-AC94-5AB419A8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03991-B664-4157-9200-0CFCDCB91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delete</a:t>
            </a:r>
            <a:r>
              <a:rPr lang="en-US" i="1" dirty="0"/>
              <a:t> </a:t>
            </a:r>
            <a:r>
              <a:rPr lang="en-US" dirty="0"/>
              <a:t>keyword will remove both a property </a:t>
            </a:r>
            <a:r>
              <a:rPr lang="en-US" i="1" dirty="0"/>
              <a:t>and</a:t>
            </a:r>
            <a:r>
              <a:rPr lang="en-US" dirty="0"/>
              <a:t> its value</a:t>
            </a:r>
          </a:p>
          <a:p>
            <a:r>
              <a:rPr lang="en-US" b="1" i="1" dirty="0"/>
              <a:t>delete </a:t>
            </a:r>
            <a:r>
              <a:rPr lang="en-US" dirty="0"/>
              <a:t>is only for properties and will not affect variables/functions</a:t>
            </a:r>
            <a:endParaRPr lang="en-US" b="1" i="1" dirty="0"/>
          </a:p>
          <a:p>
            <a:r>
              <a:rPr lang="en-US" b="1" dirty="0"/>
              <a:t>DO NOT </a:t>
            </a:r>
            <a:r>
              <a:rPr lang="en-US" dirty="0"/>
              <a:t>use </a:t>
            </a:r>
            <a:r>
              <a:rPr lang="en-US" b="1" i="1" dirty="0"/>
              <a:t>delete</a:t>
            </a:r>
            <a:r>
              <a:rPr lang="en-US" dirty="0"/>
              <a:t> on predefined object properties (such as prototype)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A557B-B72C-4945-91EE-6D840718F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382794"/>
            <a:ext cx="12192000" cy="247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35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6BB6-2910-429E-B2E4-F3954F12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B362A-D58C-4E15-A22D-82A1B0C57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object properties have a </a:t>
            </a:r>
            <a:r>
              <a:rPr lang="en-US" i="1" dirty="0"/>
              <a:t>name</a:t>
            </a:r>
            <a:r>
              <a:rPr lang="en-US" dirty="0"/>
              <a:t> and a </a:t>
            </a:r>
            <a:r>
              <a:rPr lang="en-US" i="1" dirty="0"/>
              <a:t>value</a:t>
            </a:r>
            <a:r>
              <a:rPr lang="en-US" dirty="0"/>
              <a:t>.</a:t>
            </a:r>
          </a:p>
          <a:p>
            <a:r>
              <a:rPr lang="en-US" i="1" dirty="0"/>
              <a:t>Value</a:t>
            </a:r>
            <a:r>
              <a:rPr lang="en-US" dirty="0"/>
              <a:t> is one of the property’s </a:t>
            </a:r>
            <a:r>
              <a:rPr lang="en-US" i="1" dirty="0"/>
              <a:t>attributes</a:t>
            </a:r>
            <a:endParaRPr lang="en-US" dirty="0"/>
          </a:p>
          <a:p>
            <a:r>
              <a:rPr lang="en-US" dirty="0"/>
              <a:t>Other Attributes: enumerable, configurable, and writable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36851-825D-40DC-ACC9-9554DD7E7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395" y="3245224"/>
            <a:ext cx="7946605" cy="36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91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258B-6A22-4BD2-8925-25753E00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FDDFD-B0B8-4B15-8C4B-798901737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E50F-4DDF-4C6E-B095-60215FE1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6F723-AC8F-4B6C-8171-169E306ED8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74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935B-2284-4EC2-8FFA-094B4620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4C1C7-3567-42FE-8E0B-5C83DFFEF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 that can be performed on an Object</a:t>
            </a:r>
          </a:p>
          <a:p>
            <a:r>
              <a:rPr lang="en-US" b="1" i="1" dirty="0"/>
              <a:t>Method</a:t>
            </a:r>
            <a:r>
              <a:rPr lang="en-US" dirty="0"/>
              <a:t>: a property containing a function definition</a:t>
            </a:r>
          </a:p>
          <a:p>
            <a:r>
              <a:rPr lang="en-US" dirty="0"/>
              <a:t>Methods are stored as properties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185BC67-52C6-A778-E968-0CF52D56B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691" y="3221287"/>
            <a:ext cx="3685309" cy="363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10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46CAD-57F4-4AF0-9D9F-48E782FE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Object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D735E-9218-4012-91F3-347E2663B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only execute if it is </a:t>
            </a:r>
            <a:r>
              <a:rPr lang="en-US" i="1" dirty="0"/>
              <a:t>called</a:t>
            </a:r>
            <a:r>
              <a:rPr lang="en-US" dirty="0"/>
              <a:t> (you used parentheses), otherwise it will return the function definition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8B5E7B6-4525-C881-BD13-56CEBB16D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691" y="3221287"/>
            <a:ext cx="3685309" cy="3636713"/>
          </a:xfrm>
          <a:prstGeom prst="rect">
            <a:avLst/>
          </a:prstGeom>
        </p:spPr>
      </p:pic>
      <p:pic>
        <p:nvPicPr>
          <p:cNvPr id="6" name="Picture 5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4C87730D-9246-F6A7-27F4-DED3DF851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16922"/>
            <a:ext cx="4738255" cy="364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76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5B23-CADC-4E81-AC03-CD80135D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Methods to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03075-5DFC-4A22-AE0D-2180DFFBF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add new methods to Objects the same way we add new properties</a:t>
            </a:r>
          </a:p>
          <a:p>
            <a:r>
              <a:rPr lang="en-US" dirty="0"/>
              <a:t>The example below uses an arrow function, but you are free to use the longer syntax as well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1FB32B-492F-4EBD-B123-6D9CB677F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539" y="4327941"/>
            <a:ext cx="5776461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16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9988-FE8F-4D7D-A092-36E8B856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E5D2-359E-4790-87AF-7E0E23FEE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all the built-in methods of each data type inside of our objects</a:t>
            </a:r>
          </a:p>
          <a:p>
            <a:r>
              <a:rPr lang="en-US" dirty="0"/>
              <a:t>You will often want to chain multiple methods together, like seen below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BADF6-9F5A-496A-A80F-DC899D8BD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547182"/>
            <a:ext cx="12192000" cy="231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91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D72D-96CA-4520-A34B-054C7277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Display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022B3-39EE-422A-A90E-C171F0C0A1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53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4556-2877-4879-91AE-7B65C743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521C1-204B-4639-8D4D-F8BFBB75F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try to display an object, like on a webpage, it will show </a:t>
            </a:r>
            <a:r>
              <a:rPr lang="en-US" b="1" dirty="0"/>
              <a:t>[object Object]</a:t>
            </a:r>
            <a:endParaRPr lang="en-US" dirty="0"/>
          </a:p>
          <a:p>
            <a:r>
              <a:rPr lang="en-US" dirty="0"/>
              <a:t>To get around this issue, we can display them using a property, looping through all properties, using </a:t>
            </a:r>
            <a:r>
              <a:rPr lang="en-US" dirty="0" err="1"/>
              <a:t>Object.values</a:t>
            </a:r>
            <a:r>
              <a:rPr lang="en-US" dirty="0"/>
              <a:t>(), or </a:t>
            </a:r>
            <a:r>
              <a:rPr lang="en-US" dirty="0" err="1"/>
              <a:t>JSON.stringify</a:t>
            </a:r>
            <a:r>
              <a:rPr lang="en-U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845E5-D85B-486B-FB2E-2DFB35545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48338"/>
            <a:ext cx="6096000" cy="709662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0F43B09-3572-415F-0AF0-173568846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75201"/>
            <a:ext cx="6096000" cy="208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75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CD38-AC87-4635-8084-E48F1DE3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Properties with a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08CE6-2B58-4B1B-9632-640399948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Looping through an Object’s properties is a useful way to display them</a:t>
            </a:r>
          </a:p>
          <a:p>
            <a:r>
              <a:rPr lang="en-US" dirty="0"/>
              <a:t>When we do this however, we must use this syntax: </a:t>
            </a:r>
            <a:r>
              <a:rPr lang="en-US" dirty="0" err="1"/>
              <a:t>objectName</a:t>
            </a:r>
            <a:r>
              <a:rPr lang="en-US" dirty="0"/>
              <a:t>[x], since only bracket notation allows variables</a:t>
            </a:r>
          </a:p>
        </p:txBody>
      </p:sp>
    </p:spTree>
    <p:extLst>
      <p:ext uri="{BB962C8B-B14F-4D97-AF65-F5344CB8AC3E}">
        <p14:creationId xmlns:p14="http://schemas.microsoft.com/office/powerpoint/2010/main" val="3672346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5602-A83E-4955-AE4A-7FE32A15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6679-DB15-4DD8-8C41-34BF51314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EBD43C-E962-4C79-A916-B9733D801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35" y="-3324"/>
            <a:ext cx="8857129" cy="686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58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EC06-025C-4A87-9A86-D0EAE58A1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i="1" dirty="0" err="1"/>
              <a:t>Object.values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4818F-D566-455D-BFFF-A522E7137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b="1" i="1" dirty="0" err="1"/>
              <a:t>Object.values</a:t>
            </a:r>
            <a:r>
              <a:rPr lang="en-US" b="1" i="1" dirty="0"/>
              <a:t>()</a:t>
            </a:r>
            <a:r>
              <a:rPr lang="en-US" dirty="0"/>
              <a:t> to convert an object into an array, which can be displayed normally.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64371C-0F39-458D-A616-C28BB138A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" y="3818965"/>
            <a:ext cx="12191275" cy="303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01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B52D-1C41-47EE-BCCE-1CD15D40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i="1" dirty="0" err="1"/>
              <a:t>JSON.stringify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E5244-64DD-4A62-8A29-726ECCC02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JavaScript object can be converted to a string using the </a:t>
            </a:r>
            <a:r>
              <a:rPr lang="en-US" b="1" i="1" dirty="0" err="1"/>
              <a:t>JSON.stringify</a:t>
            </a:r>
            <a:r>
              <a:rPr lang="en-US" b="1" i="1" dirty="0"/>
              <a:t>()</a:t>
            </a:r>
            <a:r>
              <a:rPr lang="en-US" dirty="0"/>
              <a:t> method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CB4B9-B7D6-419E-BC05-758391CBB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2817"/>
            <a:ext cx="12192000" cy="314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7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E475-5D7D-4A03-8430-F74258AD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B8BEA-D0D8-4A22-B8EA-B087C7282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everything </a:t>
            </a:r>
            <a:r>
              <a:rPr lang="en-US" i="1" dirty="0"/>
              <a:t>can</a:t>
            </a:r>
            <a:r>
              <a:rPr lang="en-US" dirty="0"/>
              <a:t> be an object.</a:t>
            </a:r>
          </a:p>
          <a:p>
            <a:r>
              <a:rPr lang="en-US" dirty="0"/>
              <a:t>Primitive values </a:t>
            </a:r>
            <a:r>
              <a:rPr lang="en-US" i="1" dirty="0"/>
              <a:t>can </a:t>
            </a:r>
            <a:r>
              <a:rPr lang="en-US" dirty="0"/>
              <a:t>be created as objects using </a:t>
            </a:r>
            <a:r>
              <a:rPr lang="en-US" b="1" i="1" dirty="0"/>
              <a:t>new </a:t>
            </a:r>
            <a:r>
              <a:rPr lang="en-US" dirty="0"/>
              <a:t>(don’t)</a:t>
            </a:r>
          </a:p>
          <a:p>
            <a:r>
              <a:rPr lang="en-US" dirty="0"/>
              <a:t>Everything else, like Math, Number, Date, Arrays, Functions, and Objects are </a:t>
            </a:r>
            <a:r>
              <a:rPr lang="en-US" i="1" dirty="0"/>
              <a:t>always</a:t>
            </a:r>
            <a:r>
              <a:rPr lang="en-US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3003229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6EBF-AD18-48A6-838D-FAFEC3D9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i="1" dirty="0" err="1"/>
              <a:t>JSON.stringify</a:t>
            </a:r>
            <a:r>
              <a:rPr lang="en-US" b="1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64068-673E-46FD-9F7F-71BF681D8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JSON.stringify</a:t>
            </a:r>
            <a:r>
              <a:rPr lang="en-US" i="1" dirty="0"/>
              <a:t>() </a:t>
            </a:r>
            <a:r>
              <a:rPr lang="en-US" dirty="0"/>
              <a:t>will works well to display Dates as well</a:t>
            </a:r>
          </a:p>
          <a:p>
            <a:r>
              <a:rPr lang="en-US" dirty="0"/>
              <a:t>We can also use this on arrays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69DB8-3CC3-4BD9-B9EB-FD29A949C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4021"/>
            <a:ext cx="12192000" cy="274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59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65328-3E7D-4245-8ED2-CD44D566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AB092-D0CE-4523-A59B-76E2593DB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JSON.stringify</a:t>
            </a:r>
            <a:r>
              <a:rPr lang="en-US" b="1" i="1" dirty="0"/>
              <a:t>()</a:t>
            </a:r>
            <a:r>
              <a:rPr lang="en-US" dirty="0"/>
              <a:t> will not work on functions/methods in their normal form</a:t>
            </a:r>
          </a:p>
          <a:p>
            <a:r>
              <a:rPr lang="en-US" dirty="0"/>
              <a:t>To display them with </a:t>
            </a:r>
            <a:r>
              <a:rPr lang="en-US" i="1" dirty="0" err="1"/>
              <a:t>JSON.stringify</a:t>
            </a:r>
            <a:r>
              <a:rPr lang="en-US" i="1" dirty="0"/>
              <a:t>()</a:t>
            </a:r>
            <a:r>
              <a:rPr lang="en-US" dirty="0"/>
              <a:t>, you must convert them to strings first</a:t>
            </a:r>
          </a:p>
        </p:txBody>
      </p:sp>
      <p:pic>
        <p:nvPicPr>
          <p:cNvPr id="5" name="Picture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221AC24D-7903-A4A6-A815-1EC6ABA73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72" y="3911897"/>
            <a:ext cx="8395855" cy="294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52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8323-2045-4B25-9791-5C2C505B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Accessors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CA1C6-6B28-457D-94E4-6FBA174A55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89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207D-9F3B-4D9B-96A1-6BEA0D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“Getters”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79F2A-3E5C-4466-8BEF-9CB4E1DD2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get</a:t>
            </a:r>
            <a:r>
              <a:rPr lang="en-US" dirty="0"/>
              <a:t> is a new keyword used to get the value of another property</a:t>
            </a:r>
          </a:p>
          <a:p>
            <a:r>
              <a:rPr lang="en-US" dirty="0"/>
              <a:t>We access getter methods like properties, since the idea is to access a property with them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2BD88-BADA-497E-B798-4195C021E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168075"/>
            <a:ext cx="6096000" cy="268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295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A33D9-CAD3-41DD-BDF3-7AF43C0D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“Setters”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A559C-B834-46DB-88A3-2E369DA31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695"/>
            <a:ext cx="10515600" cy="4351338"/>
          </a:xfrm>
        </p:spPr>
        <p:txBody>
          <a:bodyPr/>
          <a:lstStyle/>
          <a:p>
            <a:r>
              <a:rPr lang="en-US" b="1" i="1" dirty="0"/>
              <a:t>set </a:t>
            </a:r>
            <a:r>
              <a:rPr lang="en-US" dirty="0"/>
              <a:t>is a new keyword used to set the value of a property, similar to get.</a:t>
            </a:r>
          </a:p>
          <a:p>
            <a:r>
              <a:rPr lang="en-US" dirty="0"/>
              <a:t>We access setters like properties as well</a:t>
            </a:r>
          </a:p>
          <a:p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7B93E-1A71-4E5F-A507-2D534266B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3148"/>
            <a:ext cx="5357324" cy="2674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B630ED-57A1-419F-A81F-F8D3DCF6B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324" y="5786254"/>
            <a:ext cx="6834676" cy="10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65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13D2-A864-42D3-8428-C2C55778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vs Getter/Setter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456A8-B3C0-44B7-85F0-8E4AD6607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already know how to change property values, so what is the point?</a:t>
            </a:r>
          </a:p>
          <a:p>
            <a:r>
              <a:rPr lang="en-US" dirty="0"/>
              <a:t>Getters/Setters have a simpler syntax</a:t>
            </a:r>
          </a:p>
          <a:p>
            <a:r>
              <a:rPr lang="en-US" dirty="0"/>
              <a:t>Getters/Setters let you return data that matches the format you need, like letting us capitalize their first/</a:t>
            </a:r>
            <a:r>
              <a:rPr lang="en-US" dirty="0" err="1"/>
              <a:t>lastName</a:t>
            </a:r>
            <a:endParaRPr lang="en-US" dirty="0"/>
          </a:p>
          <a:p>
            <a:r>
              <a:rPr lang="en-US" dirty="0"/>
              <a:t>Getters/Setters allow us to do things behind the scenes when we return data</a:t>
            </a:r>
          </a:p>
        </p:txBody>
      </p:sp>
    </p:spTree>
    <p:extLst>
      <p:ext uri="{BB962C8B-B14F-4D97-AF65-F5344CB8AC3E}">
        <p14:creationId xmlns:p14="http://schemas.microsoft.com/office/powerpoint/2010/main" val="1745478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C2F5-5761-457A-A7FC-16196E89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Object.defineProperty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A463-6382-4CDF-93D4-AC151B0F1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Object.defineProperty</a:t>
            </a:r>
            <a:r>
              <a:rPr lang="en-US" b="1" i="1" dirty="0"/>
              <a:t>()</a:t>
            </a:r>
            <a:r>
              <a:rPr lang="en-US" dirty="0"/>
              <a:t> allows us to add setter/getter methods to our objects</a:t>
            </a:r>
          </a:p>
          <a:p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F1389-06AF-4681-A57E-25A61FAAA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3" y="2673335"/>
            <a:ext cx="11645153" cy="418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653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19D8-29AD-4ABE-9857-501BA470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812DD-610D-4B85-85B5-51789685FB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99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1443-21E9-43D6-9A78-3739E5B1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Types (Classes) (Blueprints)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7FE2-4758-4220-AB6A-7A4C05CFB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need more than one of a certain kind of object to get something done</a:t>
            </a:r>
          </a:p>
          <a:p>
            <a:r>
              <a:rPr lang="en-US" dirty="0"/>
              <a:t>We can create many identical objects using an </a:t>
            </a:r>
            <a:r>
              <a:rPr lang="en-US" b="1" i="1" dirty="0"/>
              <a:t>Object Constructor Function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49F1B5-5627-4A43-BB16-CBE01F8BE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459" y="3429000"/>
            <a:ext cx="625954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80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2A60-1BF3-48D3-9210-97F5402F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this </a:t>
            </a:r>
            <a:r>
              <a:rPr lang="en-US" dirty="0"/>
              <a:t>and Constructors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10AEE-68A8-4065-AAD5-279704FCF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this</a:t>
            </a:r>
            <a:r>
              <a:rPr lang="en-US" dirty="0"/>
              <a:t> usually refers to the object that “owns” the code, but when we make a constructor, there is no object yet</a:t>
            </a:r>
          </a:p>
          <a:p>
            <a:r>
              <a:rPr lang="en-US" dirty="0"/>
              <a:t>In the case of constructors, this will refer to </a:t>
            </a:r>
            <a:r>
              <a:rPr lang="en-US" i="1" dirty="0"/>
              <a:t>the object it will create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3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C61A-9FCF-4F04-AA89-812291C2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D2473-E03E-4533-90D7-91C95A373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Primitive values </a:t>
            </a:r>
            <a:r>
              <a:rPr lang="en-US" dirty="0"/>
              <a:t>have no properties or methods</a:t>
            </a:r>
          </a:p>
          <a:p>
            <a:r>
              <a:rPr lang="en-US" b="1" i="1" dirty="0"/>
              <a:t>Primitive Data Types</a:t>
            </a:r>
            <a:r>
              <a:rPr lang="en-US" dirty="0"/>
              <a:t> are data with primitive values</a:t>
            </a:r>
          </a:p>
          <a:p>
            <a:r>
              <a:rPr lang="en-US" dirty="0"/>
              <a:t>JavaScript has 5 immutable primitive data types</a:t>
            </a:r>
          </a:p>
          <a:p>
            <a:pPr lvl="1"/>
            <a:r>
              <a:rPr lang="en-US" dirty="0"/>
              <a:t>String, Number, Boolean, null, and undefined</a:t>
            </a:r>
          </a:p>
        </p:txBody>
      </p:sp>
    </p:spTree>
    <p:extLst>
      <p:ext uri="{BB962C8B-B14F-4D97-AF65-F5344CB8AC3E}">
        <p14:creationId xmlns:p14="http://schemas.microsoft.com/office/powerpoint/2010/main" val="2245799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9140-3FD6-47DE-8BAC-83045BE9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Properties to Your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C7CF8-AA63-4A5E-9154-9975BB2D3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pretty easy to add a property to an object, but this will only add your property to </a:t>
            </a:r>
            <a:r>
              <a:rPr lang="en-US" i="1" dirty="0"/>
              <a:t>that specific object</a:t>
            </a:r>
            <a:endParaRPr lang="en-US" dirty="0"/>
          </a:p>
          <a:p>
            <a:r>
              <a:rPr lang="en-US" dirty="0"/>
              <a:t>To add a property to all objects, you should add that property to your constructor</a:t>
            </a:r>
          </a:p>
        </p:txBody>
      </p:sp>
    </p:spTree>
    <p:extLst>
      <p:ext uri="{BB962C8B-B14F-4D97-AF65-F5344CB8AC3E}">
        <p14:creationId xmlns:p14="http://schemas.microsoft.com/office/powerpoint/2010/main" val="40201634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FBAA-FEF7-4D12-A294-54755BCC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9BB02-6FB8-4AF2-94E9-7343BEA60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data types have a built-in constructor to create an Object version of that type</a:t>
            </a:r>
          </a:p>
          <a:p>
            <a:endParaRPr lang="en-US" dirty="0"/>
          </a:p>
        </p:txBody>
      </p:sp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B073B253-0D2B-B087-B0E9-A1CC6E347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7321"/>
            <a:ext cx="12192000" cy="247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782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0784-D533-47F9-9348-3C53B7E84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Prototypes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51E3A-8FDC-4340-B0CD-96DC6256B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58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C4C1-442B-4E99-ABE4-3535005D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4F269-1963-42EB-86ED-A0079B4A5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JavaScript objects inherit properties/methods from a prototype</a:t>
            </a:r>
          </a:p>
          <a:p>
            <a:pPr lvl="1"/>
            <a:r>
              <a:rPr lang="en-US" dirty="0"/>
              <a:t>Date inherits from </a:t>
            </a:r>
            <a:r>
              <a:rPr lang="en-US" dirty="0" err="1"/>
              <a:t>Date.prototype</a:t>
            </a:r>
            <a:endParaRPr lang="en-US" dirty="0"/>
          </a:p>
          <a:p>
            <a:pPr lvl="1"/>
            <a:r>
              <a:rPr lang="en-US" dirty="0"/>
              <a:t>Array inherits from </a:t>
            </a:r>
            <a:r>
              <a:rPr lang="en-US" dirty="0" err="1"/>
              <a:t>Array.prototype</a:t>
            </a:r>
            <a:endParaRPr lang="en-US" dirty="0"/>
          </a:p>
          <a:p>
            <a:pPr lvl="1"/>
            <a:r>
              <a:rPr lang="en-US" dirty="0"/>
              <a:t>Number inherits from </a:t>
            </a:r>
            <a:r>
              <a:rPr lang="en-US" dirty="0" err="1"/>
              <a:t>Number.prototype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597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27076-DC6A-4A2B-AA22-0E57BE84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Properties/Methods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641BE-4BFE-4FE0-88B2-B97B597A3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prototype to add properties or methods to all existing objects of a given type</a:t>
            </a:r>
          </a:p>
          <a:p>
            <a:r>
              <a:rPr lang="en-US" dirty="0"/>
              <a:t>We can also use prototype to add properties or methods to an object constructor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5DDB6-1FE0-4B8F-BC74-4DCEC5462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259" y="3635699"/>
            <a:ext cx="6669741" cy="3222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780279-91F6-46C0-B17B-878211557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0" y="3668368"/>
            <a:ext cx="5504330" cy="318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2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F9DB-E29E-4628-99E2-AED2F4E9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7CDEE-5B2E-4706-A2C9-751F2C279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a complex data type containing </a:t>
            </a:r>
            <a:r>
              <a:rPr lang="en-US" b="1" i="1" dirty="0"/>
              <a:t>key(name):value pairs</a:t>
            </a:r>
            <a:endParaRPr lang="en-US" dirty="0"/>
          </a:p>
          <a:p>
            <a:r>
              <a:rPr lang="en-US" dirty="0"/>
              <a:t>We call the named values </a:t>
            </a:r>
            <a:r>
              <a:rPr lang="en-US" b="1" i="1" dirty="0"/>
              <a:t>properties</a:t>
            </a:r>
            <a:endParaRPr lang="en-US" dirty="0"/>
          </a:p>
          <a:p>
            <a:r>
              <a:rPr lang="en-US" dirty="0"/>
              <a:t>Objects written as </a:t>
            </a:r>
            <a:r>
              <a:rPr lang="en-US" dirty="0" err="1"/>
              <a:t>name:value</a:t>
            </a:r>
            <a:r>
              <a:rPr lang="en-US" dirty="0"/>
              <a:t> pairs are similar to </a:t>
            </a:r>
          </a:p>
          <a:p>
            <a:pPr lvl="1"/>
            <a:r>
              <a:rPr lang="en-US" dirty="0"/>
              <a:t>Hash Tables: C</a:t>
            </a:r>
          </a:p>
          <a:p>
            <a:pPr lvl="1"/>
            <a:r>
              <a:rPr lang="en-US" dirty="0"/>
              <a:t>Hash Maps: Java</a:t>
            </a:r>
          </a:p>
          <a:p>
            <a:pPr lvl="1"/>
            <a:r>
              <a:rPr lang="en-US" dirty="0"/>
              <a:t>Hashes: Ruby</a:t>
            </a:r>
          </a:p>
          <a:p>
            <a:pPr lvl="1"/>
            <a:r>
              <a:rPr lang="en-US" dirty="0"/>
              <a:t>Dictionaries: Python</a:t>
            </a:r>
          </a:p>
          <a:p>
            <a:pPr lvl="1"/>
            <a:endParaRPr lang="en-US" dirty="0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E4C5F4D-F006-CFA2-5B63-5AB2428D7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891" y="2518759"/>
            <a:ext cx="3482109" cy="433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0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E3E4-DC6E-4699-A1AD-77E23436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9C1B1-55B2-4740-A403-FDD06070E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Methods </a:t>
            </a:r>
            <a:r>
              <a:rPr lang="en-US" dirty="0"/>
              <a:t>are actions we can perform on objects</a:t>
            </a:r>
          </a:p>
          <a:p>
            <a:r>
              <a:rPr lang="en-US" b="1" i="1" dirty="0"/>
              <a:t>Methods</a:t>
            </a:r>
            <a:r>
              <a:rPr lang="en-US" dirty="0"/>
              <a:t> are object properties containing a function definition</a:t>
            </a:r>
            <a:endParaRPr lang="en-US" b="1" i="1" dirty="0"/>
          </a:p>
          <a:p>
            <a:endParaRPr lang="en-US" b="1" i="1" dirty="0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0716E07-701A-E764-6410-861E23135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691" y="3221287"/>
            <a:ext cx="3685309" cy="363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6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6E8E-0C84-4F2D-B12B-91AA379C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48928-27E9-4F75-934D-89DB5BADA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different ways to create objects: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and Create a single object using an object literal (using curly braces like these {} 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and Create a single object with the </a:t>
            </a:r>
            <a:r>
              <a:rPr lang="en-US" b="1" i="1" dirty="0"/>
              <a:t>new</a:t>
            </a:r>
            <a:r>
              <a:rPr lang="en-US" dirty="0"/>
              <a:t> keyword (not recommended)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an object </a:t>
            </a:r>
            <a:r>
              <a:rPr lang="en-US" b="1" i="1" dirty="0"/>
              <a:t>constructor</a:t>
            </a:r>
            <a:r>
              <a:rPr lang="en-US" dirty="0"/>
              <a:t> in a class, and create many objects.</a:t>
            </a:r>
          </a:p>
        </p:txBody>
      </p:sp>
    </p:spTree>
    <p:extLst>
      <p:ext uri="{BB962C8B-B14F-4D97-AF65-F5344CB8AC3E}">
        <p14:creationId xmlns:p14="http://schemas.microsoft.com/office/powerpoint/2010/main" val="1824790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C8A6-D7F4-4697-9E96-0742A509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Object Literals ({})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96534-3C91-4712-B8E0-F332CCD90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Easiest way to make an object.</a:t>
            </a:r>
          </a:p>
          <a:p>
            <a:r>
              <a:rPr lang="en-US" dirty="0"/>
              <a:t>You can define your entire object on a single line, or on several, depending on what you think is easier to read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0ABBA-000C-4AF3-8123-FAB949E4E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460" y="3179885"/>
            <a:ext cx="4673372" cy="36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17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5091-1E01-41B2-AE69-E89E0C0F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i="1" dirty="0"/>
              <a:t>new Object()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10EC0-1D9C-4ADD-9A9C-96DF94E74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create objects using </a:t>
            </a:r>
            <a:r>
              <a:rPr lang="en-US" b="1" i="1" dirty="0"/>
              <a:t>new Object()</a:t>
            </a:r>
            <a:r>
              <a:rPr lang="en-US" dirty="0"/>
              <a:t> as well, like this:</a:t>
            </a:r>
          </a:p>
          <a:p>
            <a:r>
              <a:rPr lang="en-US" dirty="0"/>
              <a:t>We can then add properties and values to it.</a:t>
            </a:r>
          </a:p>
          <a:p>
            <a:r>
              <a:rPr lang="en-US" dirty="0"/>
              <a:t>This method is less efficient in JavaScript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CDC5975-09C5-A836-CABF-D9711099F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218" y="3422839"/>
            <a:ext cx="5227782" cy="343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8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1174</Words>
  <Application>Microsoft Office PowerPoint</Application>
  <PresentationFormat>Widescreen</PresentationFormat>
  <Paragraphs>129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JavaScript Objects</vt:lpstr>
      <vt:lpstr>Object Definitions</vt:lpstr>
      <vt:lpstr>Objects</vt:lpstr>
      <vt:lpstr>Primitives</vt:lpstr>
      <vt:lpstr>Object Properties</vt:lpstr>
      <vt:lpstr>Object Methods</vt:lpstr>
      <vt:lpstr>Creating Objects</vt:lpstr>
      <vt:lpstr>Using Object Literals ({})</vt:lpstr>
      <vt:lpstr>Using new Object()</vt:lpstr>
      <vt:lpstr>Using constructor()</vt:lpstr>
      <vt:lpstr>Objects are Mutable</vt:lpstr>
      <vt:lpstr>Object Properties</vt:lpstr>
      <vt:lpstr>Properties</vt:lpstr>
      <vt:lpstr>Accessing Object Properties</vt:lpstr>
      <vt:lpstr>For/In Loops</vt:lpstr>
      <vt:lpstr>Adding New Properties</vt:lpstr>
      <vt:lpstr>Removing Properties</vt:lpstr>
      <vt:lpstr>Property Attributes</vt:lpstr>
      <vt:lpstr>Object Methods</vt:lpstr>
      <vt:lpstr>Methods</vt:lpstr>
      <vt:lpstr>Accessing Object Methods</vt:lpstr>
      <vt:lpstr>Adding Methods to Objects</vt:lpstr>
      <vt:lpstr>Built-In Methods</vt:lpstr>
      <vt:lpstr>Object Display</vt:lpstr>
      <vt:lpstr>Displaying Objects</vt:lpstr>
      <vt:lpstr>Displaying Properties with a Loop</vt:lpstr>
      <vt:lpstr>PowerPoint Presentation</vt:lpstr>
      <vt:lpstr>Using Object.values()</vt:lpstr>
      <vt:lpstr>Using JSON.stringify()</vt:lpstr>
      <vt:lpstr>Using JSON.stringify()</vt:lpstr>
      <vt:lpstr>Displaying Functions</vt:lpstr>
      <vt:lpstr>Object Accessors</vt:lpstr>
      <vt:lpstr>JavaScript “Getters”</vt:lpstr>
      <vt:lpstr>JavaScript “Setters”</vt:lpstr>
      <vt:lpstr>Function vs Getter/Setter</vt:lpstr>
      <vt:lpstr>Object.defineProperty()</vt:lpstr>
      <vt:lpstr>Constructors</vt:lpstr>
      <vt:lpstr>Object Types (Classes) (Blueprints)</vt:lpstr>
      <vt:lpstr>this and Constructors</vt:lpstr>
      <vt:lpstr>Adding Properties to Your Constructor</vt:lpstr>
      <vt:lpstr>Built-In Constructors</vt:lpstr>
      <vt:lpstr>Object Prototypes</vt:lpstr>
      <vt:lpstr>Prototype Inheritance</vt:lpstr>
      <vt:lpstr>Adding Properties/Methods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Objects</dc:title>
  <dc:creator>YWCA Rockford</dc:creator>
  <cp:lastModifiedBy>Graham Eichstaedt</cp:lastModifiedBy>
  <cp:revision>19</cp:revision>
  <dcterms:created xsi:type="dcterms:W3CDTF">2023-04-25T16:57:10Z</dcterms:created>
  <dcterms:modified xsi:type="dcterms:W3CDTF">2023-08-24T00:44:07Z</dcterms:modified>
</cp:coreProperties>
</file>