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FAD-833C-4876-BC39-920C50504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138A2-36B5-43E1-A0FE-77B5E2B1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4377-D02A-48F4-86FD-3446AA15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84B7-AF4D-4D1E-8CEA-AF2DDE4E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D667-2895-420E-B76C-74A9D66B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229B-15C5-42D9-8B27-E1F4D91E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E3DA1-EBA5-41B3-96E1-B36D09D6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1395-4458-4ADC-9CD6-5B41A5F3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0E43-CF62-45FF-98C0-E3F10576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CA9D-142B-4309-816D-636C867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D4D6E-3A0B-4A69-A945-BE6768F80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8792-78A3-4344-9966-DC21AFA1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448F-1D36-4C36-9DA8-DEA17197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BEBB-162D-4066-929E-2D206F8F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1107-2AB0-4792-9B54-3CBEB63D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4DE-B92F-4244-B439-ACAF4644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56F4-2DD9-412C-B1AB-DCF8C648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8CB8-F691-4EF1-B618-CFD81413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FBEB-586F-45F7-8AC8-B8B7B6F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941A-CE4B-4CF6-BB45-86BC5316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F614-7D63-43C5-9C6F-C809956A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5C924-D6FE-4638-96E3-AD624320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E536-022C-458F-AE11-9068558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C875-A1C2-4A6B-A253-41A4FBFF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59D8-860A-46D5-AEE6-ED10FC8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61F6-2847-4413-927A-52918A89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5265-FA49-40BE-82E5-C4FFDCD62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C370-D0F8-4740-B0DE-EE0CE62D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63A6-58A3-4990-A5EE-C81A6C91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A09CD-64C8-49FD-9EE1-DEAB8C0D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57EC-9A23-4F1D-8B7D-004C5B36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24D-B89E-43B9-81B3-94BAE6E1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86A1-389E-4D54-8F18-A394F2E1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482DB-1F28-4C63-956E-CB5FFB5EB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260B3-E92D-4B10-91CB-2F0908791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86C47-D8A1-4C7D-816F-0E1E95B6D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C5854-987A-4478-A972-ECEFAE42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700B-AB7B-4916-99A5-6579D23E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BB7CB-373F-4A26-A7A3-3966A0CC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05B2-A43F-4586-9315-0DFC6C1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88BCC-6430-4C01-AF9D-F2730846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57D78-FDD8-4609-A11B-F4A738F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CAAC-80CC-4887-93AB-F03FE2E6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EA134-5FF7-4E57-8A50-2F49BB9A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8BA7F-BDEA-433A-A5C4-0EA7774F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9068A-AB20-4A74-8E8A-8263D9CE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DBE1-04B5-4C5A-B6C2-4E3462A5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FFF5-1419-43BE-B79C-4CFC71C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6518-81AF-47B8-BB59-0DCDCE67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FBAFC-D0A5-4C01-816B-0346C01A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C231-E2FA-4195-B7F6-CC23132A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4C14-8D3A-4095-9EE1-2CDAFA4A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819A-C071-41DE-BB34-3408AC8F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06521-05C0-41BB-ADA8-987C09BE2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642BC-0511-4B2B-BECA-62F8F62F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26B25-F020-4485-BD2B-728C4BD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AD3B-0535-4124-A2C5-C87277A3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AA1A-7EDE-4FE0-BC38-57A676C3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3D5B9-78E5-49F9-B800-8B07817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367CD-1BD1-4091-9A37-87E1B1B1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714E-2F98-4813-9774-7F4570E67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F0DF-591A-4352-A67A-D1A292CE560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0ECD-336B-46BA-BFA5-8B7A2C784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AAA9-22A8-4225-9B0E-3AF26198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B7EF-A9B9-4F2C-B757-5AD90D49E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8B6B-A446-440F-9B96-048EA879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29270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A80E-351B-4F00-9AE1-D1534D82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10622D-99B6-4D97-8FB4-00003B6AB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17"/>
            <a:ext cx="5298141" cy="68587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8EA346-ADE9-4400-B0F0-D35D2086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0" y="0"/>
            <a:ext cx="6893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A76D-8B0C-4B9D-9362-8732072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53A7-96B1-457D-ACCC-38525BAC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we saw, we can (and often do) use function calls as values</a:t>
            </a:r>
          </a:p>
          <a:p>
            <a:r>
              <a:rPr lang="en-US" dirty="0"/>
              <a:t>Additionally, its very common to use functions inside of larger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286A2-6A40-4578-93D8-0FAD9002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2372"/>
            <a:ext cx="6096000" cy="299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01315-D97E-4663-A2AB-C69C77200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93" y="3939279"/>
            <a:ext cx="6117793" cy="28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7ECC-EF16-4DAA-BA12-E33D388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E5B-50A1-48C5-82C1-A1D7A89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</a:t>
            </a:r>
            <a:r>
              <a:rPr lang="en-US" b="1" i="1" dirty="0" err="1"/>
              <a:t>typeof</a:t>
            </a:r>
            <a:r>
              <a:rPr lang="en-US" dirty="0"/>
              <a:t> on a function, JavaScript will return “function”</a:t>
            </a:r>
          </a:p>
          <a:p>
            <a:r>
              <a:rPr lang="en-US" dirty="0"/>
              <a:t>However, JavaScript functions are defined as Objects</a:t>
            </a:r>
          </a:p>
          <a:p>
            <a:r>
              <a:rPr lang="en-US" dirty="0"/>
              <a:t>JS Functions have both properties and methods, including the </a:t>
            </a:r>
            <a:r>
              <a:rPr lang="en-US" dirty="0" err="1"/>
              <a:t>arguments.length</a:t>
            </a:r>
            <a:r>
              <a:rPr lang="en-US" dirty="0"/>
              <a:t> property and 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64092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8858-8721-4055-AD47-F8AA9EED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0743-0881-43CB-8418-9115454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arguments.length</a:t>
            </a:r>
            <a:r>
              <a:rPr lang="en-US" dirty="0"/>
              <a:t> returns the number of arguments received when the function was called</a:t>
            </a:r>
          </a:p>
          <a:p>
            <a:r>
              <a:rPr lang="en-US" dirty="0" err="1"/>
              <a:t>toString</a:t>
            </a:r>
            <a:r>
              <a:rPr lang="en-US" dirty="0"/>
              <a:t>() returns your function as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6277E-7DB5-4909-8487-BBBB0F68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07" y="3474511"/>
            <a:ext cx="4141694" cy="3383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E2C96-0CE1-4E94-BE46-A32BA3B45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511"/>
            <a:ext cx="7110829" cy="33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DE4-CB1E-4B83-93B2-E7C62DA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(Lambda)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EDE9-A15A-491D-A6AA-18F040F9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you omit </a:t>
            </a:r>
            <a:r>
              <a:rPr lang="en-US" b="1" i="1" dirty="0"/>
              <a:t>function</a:t>
            </a:r>
            <a:r>
              <a:rPr lang="en-US" dirty="0"/>
              <a:t>, </a:t>
            </a:r>
            <a:r>
              <a:rPr lang="en-US" b="1" i="1" dirty="0"/>
              <a:t>return</a:t>
            </a:r>
            <a:r>
              <a:rPr lang="en-US" dirty="0"/>
              <a:t>, and the curly braces of a function</a:t>
            </a:r>
          </a:p>
          <a:p>
            <a:r>
              <a:rPr lang="en-US" dirty="0"/>
              <a:t>Arrow functions are never hoisted, so they must be defined before they are used</a:t>
            </a:r>
          </a:p>
          <a:p>
            <a:r>
              <a:rPr lang="en-US" b="1" i="1" dirty="0"/>
              <a:t>return</a:t>
            </a:r>
            <a:r>
              <a:rPr lang="en-US" dirty="0"/>
              <a:t> and the curly braces can only be omitted if the function is a single line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842A9-D414-4E67-B0B0-3973C8F7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1280"/>
            <a:ext cx="6096000" cy="136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4DD3E-2C30-4278-BDA0-EB6C0B71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616101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853-FC72-4C3E-849D-0D72D968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CF65C-3FC0-4FA9-AF72-D3C6F1818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BCB9-2204-4FF5-BDD7-D6DBF726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5E38-6D09-44A7-AF00-0A5BAD64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parameter and argument are often used interchangeably there is a difference between them</a:t>
            </a:r>
          </a:p>
          <a:p>
            <a:r>
              <a:rPr lang="en-US" b="1" i="1" dirty="0"/>
              <a:t>Parameters:</a:t>
            </a:r>
            <a:r>
              <a:rPr lang="en-US" dirty="0"/>
              <a:t> the names listed in the function definition</a:t>
            </a:r>
          </a:p>
          <a:p>
            <a:r>
              <a:rPr lang="en-US" b="1" i="1" dirty="0"/>
              <a:t>Arguments: </a:t>
            </a:r>
            <a:r>
              <a:rPr lang="en-US" dirty="0"/>
              <a:t>the values passed into (and received by) the function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749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7E7A-22B5-458B-A119-C41FA9F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C30C-E6F3-4C40-ADE7-9D33E1EC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many other languages, JavaScript’s function definitions do not specify the data type of its parameters</a:t>
            </a:r>
          </a:p>
          <a:p>
            <a:r>
              <a:rPr lang="en-US" dirty="0"/>
              <a:t>JavaScript will not check the type of parameters, meaning that we have to check their type on our own</a:t>
            </a:r>
          </a:p>
          <a:p>
            <a:r>
              <a:rPr lang="en-US" dirty="0"/>
              <a:t>JavaScript function also will not check the number of arguments received</a:t>
            </a:r>
          </a:p>
        </p:txBody>
      </p:sp>
    </p:spTree>
    <p:extLst>
      <p:ext uri="{BB962C8B-B14F-4D97-AF65-F5344CB8AC3E}">
        <p14:creationId xmlns:p14="http://schemas.microsoft.com/office/powerpoint/2010/main" val="383931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DDD6-AC9A-4A4F-BC3F-86A10B6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B71B-6A80-4378-8C04-2A700825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 fewer arguments than the number of parameters that were declared, the missing values are set to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This can cause lots of different problems, so we can avoid this by assigning a </a:t>
            </a:r>
            <a:r>
              <a:rPr lang="en-US" b="1" i="1" dirty="0"/>
              <a:t>default parameter</a:t>
            </a:r>
            <a:endParaRPr lang="en-US" dirty="0"/>
          </a:p>
          <a:p>
            <a:r>
              <a:rPr lang="en-US" dirty="0"/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09E03-3577-4CE9-85DC-5FE51B3A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57349"/>
            <a:ext cx="7153835" cy="28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560E-D54B-4D08-90DA-EC5413D7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298C-5B8B-41D0-9EE3-81D5F9F9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Functions have a built in </a:t>
            </a:r>
            <a:r>
              <a:rPr lang="en-US" b="1" i="1" dirty="0"/>
              <a:t>arguments</a:t>
            </a:r>
            <a:r>
              <a:rPr lang="en-US" dirty="0"/>
              <a:t> object</a:t>
            </a:r>
          </a:p>
          <a:p>
            <a:r>
              <a:rPr lang="en-US" dirty="0"/>
              <a:t>It contains an array of all arguments passed to the function when it was called</a:t>
            </a:r>
          </a:p>
          <a:p>
            <a:r>
              <a:rPr lang="en-US" dirty="0"/>
              <a:t>This where we got </a:t>
            </a:r>
            <a:r>
              <a:rPr lang="en-US" b="1" i="1" dirty="0" err="1"/>
              <a:t>arguments.length</a:t>
            </a:r>
            <a:r>
              <a:rPr lang="en-US" dirty="0"/>
              <a:t> from earlier</a:t>
            </a:r>
          </a:p>
        </p:txBody>
      </p:sp>
    </p:spTree>
    <p:extLst>
      <p:ext uri="{BB962C8B-B14F-4D97-AF65-F5344CB8AC3E}">
        <p14:creationId xmlns:p14="http://schemas.microsoft.com/office/powerpoint/2010/main" val="23359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0C08-ADB8-4DEE-B3FF-5A51C900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244-1CD1-437D-AA33-C746B24CF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9E29-7816-4F1C-B218-794A7963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Passed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C6DF-5967-4778-BB4F-2663CA8F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get passed by value, meaning the function only sees the values, but not where they came from</a:t>
            </a:r>
          </a:p>
          <a:p>
            <a:r>
              <a:rPr lang="en-US" dirty="0"/>
              <a:t>If a function changes an argument’s value, it does not change the parameters original value</a:t>
            </a:r>
          </a:p>
          <a:p>
            <a:r>
              <a:rPr lang="en-US" b="1" i="1" dirty="0"/>
              <a:t>Changes to arguments are not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2580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ED6-9C2C-4208-97B9-416784E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Passed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C8D6-E9AC-487B-923E-682D466E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passed by reference, meaning the function has access to the original object, not a copy of it.</a:t>
            </a:r>
          </a:p>
          <a:p>
            <a:r>
              <a:rPr lang="en-US" dirty="0"/>
              <a:t>If a function changes an object’s property, that property is permanently changed</a:t>
            </a:r>
          </a:p>
          <a:p>
            <a:r>
              <a:rPr lang="en-US" b="1" i="1" dirty="0"/>
              <a:t>Changes to object values are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135719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D2FE-272C-496D-851C-DE561D9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F550-9282-43DD-8F70-DDF5F4F8D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D25-6053-40CF-B99D-954339F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0BF2-4FCF-48AC-882A-A359E6FC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do not invoke when the function is defined</a:t>
            </a:r>
          </a:p>
          <a:p>
            <a:r>
              <a:rPr lang="en-US" dirty="0"/>
              <a:t>In addition to saying we invoke a function, its common to say we call upon a function, start a function, or execute a function.</a:t>
            </a:r>
          </a:p>
          <a:p>
            <a:r>
              <a:rPr lang="en-US" i="1" dirty="0"/>
              <a:t>Technically</a:t>
            </a:r>
            <a:r>
              <a:rPr lang="en-US" dirty="0"/>
              <a:t>, there is a difference between invoking and calling a function, but its negligible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064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203C-66A0-49F4-81D1-8FCFD744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E883-EF86-4505-BEC3-794A6C37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</a:t>
            </a:r>
            <a:r>
              <a:rPr lang="en-US" i="1" dirty="0"/>
              <a:t>owner</a:t>
            </a:r>
            <a:r>
              <a:rPr lang="en-US" dirty="0"/>
              <a:t>, like an object, the value of </a:t>
            </a:r>
            <a:r>
              <a:rPr lang="en-US" b="1" i="1" dirty="0"/>
              <a:t>this</a:t>
            </a:r>
            <a:r>
              <a:rPr lang="en-US" dirty="0"/>
              <a:t> becomes the Global Object</a:t>
            </a:r>
          </a:p>
          <a:p>
            <a:r>
              <a:rPr lang="en-US" dirty="0"/>
              <a:t>In a web browser, the global object is the browser window </a:t>
            </a:r>
          </a:p>
          <a:p>
            <a:r>
              <a:rPr lang="en-US" dirty="0"/>
              <a:t>This can change depending on where your code is running, but since we are doing Front-End Development it will be the window</a:t>
            </a:r>
          </a:p>
        </p:txBody>
      </p:sp>
    </p:spTree>
    <p:extLst>
      <p:ext uri="{BB962C8B-B14F-4D97-AF65-F5344CB8AC3E}">
        <p14:creationId xmlns:p14="http://schemas.microsoft.com/office/powerpoint/2010/main" val="150871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A162-835C-4394-8023-E4F41F82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ADC1-3822-49C4-868D-965FF717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belong to their global object, which will often be our browser window</a:t>
            </a:r>
          </a:p>
          <a:p>
            <a:r>
              <a:rPr lang="en-US" dirty="0"/>
              <a:t>Because of this, we can call our functions with the prefix </a:t>
            </a:r>
            <a:r>
              <a:rPr lang="en-US" i="1" dirty="0"/>
              <a:t>window</a:t>
            </a:r>
            <a:endParaRPr lang="en-US" dirty="0"/>
          </a:p>
          <a:p>
            <a:r>
              <a:rPr lang="en-US" dirty="0"/>
              <a:t>Although we </a:t>
            </a:r>
            <a:r>
              <a:rPr lang="en-US" i="1" dirty="0"/>
              <a:t>can </a:t>
            </a:r>
            <a:r>
              <a:rPr lang="en-US" dirty="0"/>
              <a:t>do this, it might cause name conflicts with other global functions, so keep it to a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844C2-2E92-49D1-807F-73669192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40" y="5396753"/>
            <a:ext cx="6227160" cy="14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74D5-44A1-4D24-99CC-38C7296C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963-19CE-466F-8547-63928323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as Object methods</a:t>
            </a:r>
          </a:p>
          <a:p>
            <a:r>
              <a:rPr lang="en-US" dirty="0"/>
              <a:t>The function/method’s owner is always the Object that contains the function/method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EA198-F0C8-4E13-8E52-9695E13D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25" y="4510837"/>
            <a:ext cx="570787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D13-B312-4C12-9871-A0FC27B1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E613-E0B9-4A0F-8CD6-A488E2DF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use the </a:t>
            </a:r>
            <a:r>
              <a:rPr lang="en-US" b="1" i="1" dirty="0"/>
              <a:t>new </a:t>
            </a:r>
            <a:r>
              <a:rPr lang="en-US" dirty="0"/>
              <a:t>keyword with a function, you are creating a new </a:t>
            </a:r>
            <a:r>
              <a:rPr lang="en-US" i="1" dirty="0"/>
              <a:t>Object</a:t>
            </a:r>
            <a:endParaRPr lang="en-US" dirty="0"/>
          </a:p>
          <a:p>
            <a:r>
              <a:rPr lang="en-US" dirty="0"/>
              <a:t>Invoking a constructor creates a new Object which will inherit all of the properties and methods of the constructor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72615-E264-4FC6-9E9C-1D35C146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3525570"/>
            <a:ext cx="5818094" cy="33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1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529E-A6E6-4408-8E53-EC53F48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BBC5-FDB0-4066-A996-14995FFB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9CF8-08F7-4EC1-B221-F5FDC10B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are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575D-451F-4AC5-86BD-A00096C9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all functions are Object methods</a:t>
            </a:r>
          </a:p>
          <a:p>
            <a:r>
              <a:rPr lang="en-US" dirty="0"/>
              <a:t>All functions belong to </a:t>
            </a:r>
            <a:r>
              <a:rPr lang="en-US" i="1" dirty="0"/>
              <a:t>an</a:t>
            </a:r>
            <a:r>
              <a:rPr lang="en-US" dirty="0"/>
              <a:t> object, even if that object is the global object, which makes them methods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97A67-5E10-439E-BA31-229CA4B8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09" y="4186519"/>
            <a:ext cx="6099491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507-3FE1-4BCE-B306-72293E88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FC49-91FA-4547-BF34-726FCB69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functions are not executed immediately</a:t>
            </a:r>
          </a:p>
          <a:p>
            <a:r>
              <a:rPr lang="en-US" dirty="0"/>
              <a:t>Declared functions are saved for later use, only to be run when they are </a:t>
            </a:r>
            <a:r>
              <a:rPr lang="en-US" i="1" dirty="0"/>
              <a:t>called</a:t>
            </a:r>
          </a:p>
          <a:p>
            <a:r>
              <a:rPr lang="en-US" dirty="0"/>
              <a:t>Use the following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24799-FB15-464A-B0DA-05BEEA96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4" y="4527834"/>
            <a:ext cx="8641976" cy="23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F193-3A30-4C40-AA04-AE950EFA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5AFD-C2D7-4816-AFD5-F73F84BB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call() is a predefined JavaScript method</a:t>
            </a:r>
          </a:p>
          <a:p>
            <a:r>
              <a:rPr lang="en-US" dirty="0"/>
              <a:t>We can use call() to invoke an object’s method on another object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020C2-225C-4C88-8690-7ABCF175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22" y="3161980"/>
            <a:ext cx="574597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3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54EA-FDBA-45D8-81F0-4223EADC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 with Arguments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434A7A-3303-42BD-93AE-772D2C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call() method accepts arguments as well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600C605-9B09-402E-B4C0-A8A6E0A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02" y="3177221"/>
            <a:ext cx="7879763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7B1C-11C8-4C3A-823C-FB47002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1166-E8CB-4291-8A56-94ACAB16D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85D-B329-4A1D-8357-9436332B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apply()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0477-E8CC-4134-B838-357D5AB5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call(), apply() can be used to call one object’s method on another object</a:t>
            </a:r>
          </a:p>
          <a:p>
            <a:r>
              <a:rPr lang="en-US" dirty="0"/>
              <a:t>The difference is that unlike call(), apply() takes its arguments as an array</a:t>
            </a:r>
          </a:p>
        </p:txBody>
      </p:sp>
    </p:spTree>
    <p:extLst>
      <p:ext uri="{BB962C8B-B14F-4D97-AF65-F5344CB8AC3E}">
        <p14:creationId xmlns:p14="http://schemas.microsoft.com/office/powerpoint/2010/main" val="73629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B9D-46A7-48A5-BADA-BBBDF81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apply() Method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E665-2A2D-4F82-845A-D85D08F1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apply() accepts arguments as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0FDAB-3510-4973-8000-3BA43CAE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2533049"/>
            <a:ext cx="9502588" cy="43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817D-ADD4-4599-ACAC-E5F4182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Methods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DB3D-F13C-49B5-8C6D-81735970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 method from one object on another object</a:t>
            </a:r>
          </a:p>
          <a:p>
            <a:r>
              <a:rPr lang="en-US" dirty="0"/>
              <a:t>In the past, we have seen apply() used when we wanted to find the Max of an Array</a:t>
            </a:r>
          </a:p>
          <a:p>
            <a:r>
              <a:rPr lang="en-US" dirty="0"/>
              <a:t>Since Arrays are objects, we are able to apply() the Math object’s max() method on 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20EA2-0F8E-42D6-9854-CD165389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27" y="4903694"/>
            <a:ext cx="8471373" cy="19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183C-D8F9-4387-BDB2-399BAB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0A30-9785-4467-8173-29CADC7D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using an </a:t>
            </a:r>
            <a:r>
              <a:rPr lang="en-US" i="1" dirty="0"/>
              <a:t>expression</a:t>
            </a:r>
          </a:p>
          <a:p>
            <a:r>
              <a:rPr lang="en-US" dirty="0"/>
              <a:t>This allows us to store our functions inside of a variable</a:t>
            </a:r>
          </a:p>
          <a:p>
            <a:r>
              <a:rPr lang="en-US" dirty="0"/>
              <a:t>After a function is stored in a variable, that variable can be used as a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131A-126A-4E8A-8852-D959B5C10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5101"/>
            <a:ext cx="12192000" cy="2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3371-988A-46D6-BE6D-656763E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1422-4C57-47DA-9304-E57E50C7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stored inside of variables do not need to be named, hence they are </a:t>
            </a:r>
            <a:r>
              <a:rPr lang="en-US" b="1" i="1" dirty="0"/>
              <a:t>anonymous functions</a:t>
            </a:r>
            <a:r>
              <a:rPr lang="en-US" dirty="0"/>
              <a:t>.</a:t>
            </a:r>
          </a:p>
          <a:p>
            <a:r>
              <a:rPr lang="en-US" dirty="0"/>
              <a:t>We are able to call these functions using their variable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6CF2A-05E7-4AF7-A31C-18387AAF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3254587"/>
            <a:ext cx="5907741" cy="3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C097-1E3C-4757-A8BC-DC9C7E0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640-8D91-490E-BC81-811A3544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want to define our functions like normal, inside of curly braces.</a:t>
            </a:r>
          </a:p>
          <a:p>
            <a:r>
              <a:rPr lang="en-US" dirty="0"/>
              <a:t>Its also possible to use function’s constructor to define a function as well</a:t>
            </a:r>
          </a:p>
          <a:p>
            <a:r>
              <a:rPr lang="en-US" dirty="0"/>
              <a:t>Both methods are possible, but its much quicker and easier to define functions using curly braces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3F48-8202-49B1-928D-DB20F7933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5818255"/>
            <a:ext cx="6481482" cy="103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9D538-6BDF-4873-8E01-78A089DD6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10999"/>
            <a:ext cx="5629835" cy="9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DAE-DCB3-431E-8127-49DA793F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4140-53E7-4DD9-B55A-FCB3C8EA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variables, JavaScript will move (hoist) function declarations to the top of their scope when you run your code</a:t>
            </a:r>
          </a:p>
          <a:p>
            <a:r>
              <a:rPr lang="en-US" dirty="0"/>
              <a:t>This allows JavaScript functions to be used before they are declared</a:t>
            </a:r>
          </a:p>
          <a:p>
            <a:r>
              <a:rPr lang="en-US" dirty="0"/>
              <a:t>This </a:t>
            </a:r>
            <a:r>
              <a:rPr lang="en-US" b="1" i="1" dirty="0"/>
              <a:t>does not </a:t>
            </a:r>
            <a:r>
              <a:rPr lang="en-US" dirty="0"/>
              <a:t>apply to function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6FD4-B4DA-408D-A485-A2C06C4E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5" y="4400349"/>
            <a:ext cx="5020235" cy="24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4C1D-EFA5-4868-A6C7-E17A04CE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A131-CA58-416F-A143-6F554BED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start automatically without being called</a:t>
            </a:r>
          </a:p>
          <a:p>
            <a:r>
              <a:rPr lang="en-US" dirty="0"/>
              <a:t>Function expressions will execute automatically as long as they are followed by a set of parentheses</a:t>
            </a:r>
          </a:p>
          <a:p>
            <a:r>
              <a:rPr lang="en-US" dirty="0"/>
              <a:t>Function declarations normally cannot be self-invoked</a:t>
            </a:r>
          </a:p>
        </p:txBody>
      </p:sp>
    </p:spTree>
    <p:extLst>
      <p:ext uri="{BB962C8B-B14F-4D97-AF65-F5344CB8AC3E}">
        <p14:creationId xmlns:p14="http://schemas.microsoft.com/office/powerpoint/2010/main" val="5384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FD3-F11B-47FF-853E-8AC1736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E4-08DA-4FB7-AC65-0D3ABCE8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self invoke a function declaration (a normal function), you must put parentheses around it, then follow it with parentheses</a:t>
            </a:r>
          </a:p>
          <a:p>
            <a:r>
              <a:rPr lang="en-US" dirty="0"/>
              <a:t>These functions are often </a:t>
            </a:r>
            <a:r>
              <a:rPr lang="en-US" i="1" dirty="0"/>
              <a:t>anonymous</a:t>
            </a:r>
            <a:r>
              <a:rPr lang="en-US" dirty="0"/>
              <a:t> functions as well</a:t>
            </a:r>
          </a:p>
          <a:p>
            <a:r>
              <a:rPr lang="en-US" dirty="0"/>
              <a:t>Self-Invoking Functions are sometimes referred to as IIFEs, or Immediately Invoking Function Expressions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1128</Words>
  <Application>Microsoft Office PowerPoint</Application>
  <PresentationFormat>Widescreen</PresentationFormat>
  <Paragraphs>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Functions</vt:lpstr>
      <vt:lpstr>Function Definitions</vt:lpstr>
      <vt:lpstr>Functions Declarations</vt:lpstr>
      <vt:lpstr>Functions Expressions</vt:lpstr>
      <vt:lpstr>Function Expressions</vt:lpstr>
      <vt:lpstr>The Function() Constructor</vt:lpstr>
      <vt:lpstr>Function Hoisting</vt:lpstr>
      <vt:lpstr>Self-Invoking Functions</vt:lpstr>
      <vt:lpstr>Self-Invoking Functions</vt:lpstr>
      <vt:lpstr>PowerPoint Presentation</vt:lpstr>
      <vt:lpstr>Functions as Values</vt:lpstr>
      <vt:lpstr>Functions as Objects</vt:lpstr>
      <vt:lpstr>Functions as Objects</vt:lpstr>
      <vt:lpstr>Arrow (Lambda) Functions</vt:lpstr>
      <vt:lpstr>Function Parameters</vt:lpstr>
      <vt:lpstr>Parameters and Arguments</vt:lpstr>
      <vt:lpstr>Parameter Rules</vt:lpstr>
      <vt:lpstr>Default Parameters</vt:lpstr>
      <vt:lpstr>The Arguments Object</vt:lpstr>
      <vt:lpstr>Arguments: Passed by Value</vt:lpstr>
      <vt:lpstr>Objects: Passed by Reference</vt:lpstr>
      <vt:lpstr>Function Invocation</vt:lpstr>
      <vt:lpstr>Invoking a JavaScript Function</vt:lpstr>
      <vt:lpstr>The Global Object</vt:lpstr>
      <vt:lpstr>Invoking a Function as a Function</vt:lpstr>
      <vt:lpstr>Invoking a Function as a Method</vt:lpstr>
      <vt:lpstr>Invoking a Function with a Constructor</vt:lpstr>
      <vt:lpstr>Function Call</vt:lpstr>
      <vt:lpstr>All Functions are Methods</vt:lpstr>
      <vt:lpstr>The call() Method</vt:lpstr>
      <vt:lpstr>The call() Method with Arguments</vt:lpstr>
      <vt:lpstr>Function Apply</vt:lpstr>
      <vt:lpstr>JavaScript’s apply() Method</vt:lpstr>
      <vt:lpstr>The apply() Method with Arguments</vt:lpstr>
      <vt:lpstr>Simulate Methods on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YWCA Rockford</dc:creator>
  <cp:lastModifiedBy>YWCA Rockford</cp:lastModifiedBy>
  <cp:revision>15</cp:revision>
  <dcterms:created xsi:type="dcterms:W3CDTF">2023-04-26T18:01:46Z</dcterms:created>
  <dcterms:modified xsi:type="dcterms:W3CDTF">2023-04-26T20:22:34Z</dcterms:modified>
</cp:coreProperties>
</file>