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FBAD-6C54-4127-AA3F-9C8663E61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E7FE9-D855-4D49-9D8D-420D3BB2A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76CC5-2716-4DD8-930F-4F86BAE5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B0E5D-2610-44AE-804B-8019088C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29FD1-277E-45F7-AB24-6EE0BEEB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0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ECE8-82B0-4B0D-8771-6F9FCF16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9940D-85B2-4DE4-8653-FBF3145CA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5C620-2BCC-4A20-85D0-55C7BA29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2D1B3-6F34-4913-B38D-B97D8835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321D5-ED2B-4980-AD3A-1BB87532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2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1BD67-7E14-4943-BDD3-E9B5B14D8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9C3EA-135C-4AAB-902C-A1C52B0B1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63944-E990-4B1F-8BCA-AEEEE423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31CFE-3313-46BD-9EFA-DAB755E5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F3D8D-AE3E-4E0C-A927-BD04858C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7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B9AF-C655-4625-AF1C-36176446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B176F-D84E-482B-BED9-037F93572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445F5-16F3-4FEB-A1D4-4F82E114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462AC-0E17-41B8-8D2C-05BF7B72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A0656-F022-4171-A0C9-7F7D2F50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8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4257-011D-402F-B1B1-7C584039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2A9AC-2D0A-4435-BA8F-6806845BE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5032F-E445-4404-854F-FFA4BA74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C151C-3E2B-4952-A6DC-03E517EF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0A0F7-F114-4053-A86F-B638B788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9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77AD-1167-4851-B1E8-354E5059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0CAE9-73B8-44A0-960D-4231BEC53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F9D70-1323-4E8C-B9E5-E01AF108F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B5D0F-2DF2-499D-8146-E6D0A32A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DA825-F517-4FA3-92E9-9D703803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CDDBC-E5F5-4B1B-8B76-FB87CBDD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5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CF2B-00B2-4210-BC82-2E764A8D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316D3-98A3-4A52-91B4-3D859DB69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7B7A4-1615-4D1A-9407-02B39D31C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95844-32F7-4EF3-BAFE-C190243DB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5C6E3-C028-4671-8DBC-9989C818F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6F450D-2934-40E1-A394-A3806943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3CBB8-D4D8-470A-8D05-DFA79735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C6F7C-34F9-4F47-A6DB-6D7E66BF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2DC1-8003-43E9-9126-EA8D2620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83892-8B5B-4064-9017-B46AF26C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C083A-94DF-49E9-B209-6D9F0F5E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CF7A9-85C8-4D4E-B564-AE73E8C3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9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48569-BC60-4217-83FA-0E485D95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DB4DFB-3317-4A0A-A3B0-84A6C953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0262A-55B5-4649-B3FA-F598C848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0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CCEE-5ABB-4F0C-AB00-CC4B1F24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B849-83A3-48C9-9875-87C6424D8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F4828-C34D-45B2-9C77-DB99AEFD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77840-D188-438B-BDB6-22C1E148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C6089-05D9-42F7-932A-CCCE9CC6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9F175-A247-466D-8E39-72CAA897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6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2DBB-3399-4F33-9F90-91E2B92D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30C39-18EC-45CC-9DA8-D71103734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B2457-EC09-4C90-91BA-C08DD89FE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6764E-BEB1-43F8-AD20-FEAE68F6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4B6E1-FDD9-4101-B2CE-8981DA3F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95318-7BC3-4A29-8549-A8101929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5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6F50B-40FF-4E99-B403-02FA99C8E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3C4AF-51C7-4F68-9067-F04AA9360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35D4B-B275-4004-B476-C400BAC5B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D6A16-1986-4155-B96F-712910589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FD16-6C9F-4C52-8156-349DAB618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8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B7EF-A9B9-4F2C-B757-5AD90D49E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48B6B-A446-440F-9B96-048EA8791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12</a:t>
            </a:r>
          </a:p>
        </p:txBody>
      </p:sp>
    </p:spTree>
    <p:extLst>
      <p:ext uri="{BB962C8B-B14F-4D97-AF65-F5344CB8AC3E}">
        <p14:creationId xmlns:p14="http://schemas.microsoft.com/office/powerpoint/2010/main" val="2927093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A80E-351B-4F00-9AE1-D1534D82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D0C600-C734-4656-9195-4D1CCB3D5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54176"/>
            <a:ext cx="4917189" cy="5603823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245F6F8D-B213-4ADE-99F9-3DDF230D4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694" y="1254177"/>
            <a:ext cx="7288306" cy="5603823"/>
          </a:xfrm>
        </p:spPr>
      </p:pic>
    </p:spTree>
    <p:extLst>
      <p:ext uri="{BB962C8B-B14F-4D97-AF65-F5344CB8AC3E}">
        <p14:creationId xmlns:p14="http://schemas.microsoft.com/office/powerpoint/2010/main" val="428226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A76D-8B0C-4B9D-9362-87320729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B53A7-96B1-457D-ACCC-38525BAC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we saw, we can (and often do) use function calls as values</a:t>
            </a:r>
          </a:p>
          <a:p>
            <a:r>
              <a:rPr lang="en-US" dirty="0"/>
              <a:t>Additionally, its very common to use functions inside of larger 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286A2-6A40-4578-93D8-0FAD90023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62372"/>
            <a:ext cx="6096000" cy="2995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401315-D97E-4663-A2AB-C69C77200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93" y="3939279"/>
            <a:ext cx="6117793" cy="284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8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7ECC-EF16-4DAA-BA12-E33D388C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8E5B-50A1-48C5-82C1-A1D7A899B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use </a:t>
            </a:r>
            <a:r>
              <a:rPr lang="en-US" b="1" i="1" dirty="0" err="1"/>
              <a:t>typeof</a:t>
            </a:r>
            <a:r>
              <a:rPr lang="en-US" dirty="0"/>
              <a:t> on a function, JavaScript will return “function”</a:t>
            </a:r>
          </a:p>
          <a:p>
            <a:r>
              <a:rPr lang="en-US" dirty="0"/>
              <a:t>However, JavaScript functions are defined as Objects</a:t>
            </a:r>
          </a:p>
          <a:p>
            <a:r>
              <a:rPr lang="en-US" dirty="0"/>
              <a:t>JS Functions have both properties and methods, including the </a:t>
            </a:r>
            <a:r>
              <a:rPr lang="en-US" b="1" i="1" dirty="0" err="1"/>
              <a:t>arguments.length</a:t>
            </a:r>
            <a:r>
              <a:rPr lang="en-US" b="1" i="1" dirty="0"/>
              <a:t> </a:t>
            </a:r>
            <a:r>
              <a:rPr lang="en-US" dirty="0"/>
              <a:t>property and the </a:t>
            </a:r>
            <a:r>
              <a:rPr lang="en-US" b="1" i="1" dirty="0" err="1"/>
              <a:t>toString</a:t>
            </a:r>
            <a:r>
              <a:rPr lang="en-US" b="1" i="1" dirty="0"/>
              <a:t>() </a:t>
            </a:r>
            <a:r>
              <a:rPr lang="en-US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640920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8858-8721-4055-AD47-F8AA9EED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0743-0881-43CB-8418-911545462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arguments.length</a:t>
            </a:r>
            <a:r>
              <a:rPr lang="en-US" b="1" i="1" dirty="0"/>
              <a:t> </a:t>
            </a:r>
            <a:r>
              <a:rPr lang="en-US" dirty="0"/>
              <a:t>returns the number of arguments received when the function was called</a:t>
            </a:r>
          </a:p>
          <a:p>
            <a:r>
              <a:rPr lang="en-US" b="1" i="1" dirty="0" err="1"/>
              <a:t>toString</a:t>
            </a:r>
            <a:r>
              <a:rPr lang="en-US" b="1" i="1" dirty="0"/>
              <a:t>()</a:t>
            </a:r>
            <a:r>
              <a:rPr lang="en-US" dirty="0"/>
              <a:t> returns your function as a 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6277E-7DB5-4909-8487-BBBB0F68D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307" y="3474511"/>
            <a:ext cx="4141694" cy="33834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2E2C96-0CE1-4E94-BE46-A32BA3B45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4511"/>
            <a:ext cx="7110829" cy="338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3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BDE4-CB1E-4B83-93B2-E7C62DA3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(Lambda)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5EDE9-A15A-491D-A6AA-18F040F96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Arrow functions let you omit </a:t>
            </a:r>
            <a:r>
              <a:rPr lang="en-US" b="1" i="1" dirty="0"/>
              <a:t>function</a:t>
            </a:r>
            <a:r>
              <a:rPr lang="en-US" dirty="0"/>
              <a:t> and </a:t>
            </a:r>
            <a:r>
              <a:rPr lang="en-US" b="1" i="1" dirty="0"/>
              <a:t>return</a:t>
            </a:r>
            <a:r>
              <a:rPr lang="en-US" dirty="0"/>
              <a:t> keywords as well as the curly braces of a function</a:t>
            </a:r>
          </a:p>
          <a:p>
            <a:r>
              <a:rPr lang="en-US" dirty="0"/>
              <a:t>Arrow functions are never hoisted, so they must be defined before they are used</a:t>
            </a:r>
          </a:p>
          <a:p>
            <a:r>
              <a:rPr lang="en-US" b="1" i="1" dirty="0"/>
              <a:t>return</a:t>
            </a:r>
            <a:r>
              <a:rPr lang="en-US" dirty="0"/>
              <a:t> and the curly braces can only be omitted if the function is a single line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842A9-D414-4E67-B0B0-3973C8F73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91280"/>
            <a:ext cx="6096000" cy="1366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C4DD3E-2C30-4278-BDA0-EB6C0B717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963"/>
            <a:ext cx="6161017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5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F853-FC72-4C3E-849D-0D72D968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CF65C-3FC0-4FA9-AF72-D3C6F1818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78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BCB9-2204-4FF5-BDD7-D6DBF726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55E38-6D09-44A7-AF00-0A5BAD643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parameter and argument are often used interchangeably there is a difference between them</a:t>
            </a:r>
          </a:p>
          <a:p>
            <a:r>
              <a:rPr lang="en-US" b="1" i="1" dirty="0"/>
              <a:t>Parameters:</a:t>
            </a:r>
            <a:r>
              <a:rPr lang="en-US" dirty="0"/>
              <a:t> the names listed in the function definition</a:t>
            </a:r>
          </a:p>
          <a:p>
            <a:r>
              <a:rPr lang="en-US" b="1" i="1" dirty="0"/>
              <a:t>Arguments: </a:t>
            </a:r>
            <a:r>
              <a:rPr lang="en-US" dirty="0"/>
              <a:t>the values passed into (and received by) the function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749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7E7A-22B5-458B-A119-C41FA9F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C30C-E6F3-4C40-ADE7-9D33E1EC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many other languages, JavaScript’s function definitions do not specify the data type of its parameters</a:t>
            </a:r>
          </a:p>
          <a:p>
            <a:r>
              <a:rPr lang="en-US" dirty="0"/>
              <a:t>JavaScript will not check the type of parameters, meaning that we have to check their type on our own</a:t>
            </a:r>
          </a:p>
          <a:p>
            <a:r>
              <a:rPr lang="en-US" dirty="0"/>
              <a:t>JavaScript functions also will not check the number of arguments received</a:t>
            </a:r>
          </a:p>
        </p:txBody>
      </p:sp>
    </p:spTree>
    <p:extLst>
      <p:ext uri="{BB962C8B-B14F-4D97-AF65-F5344CB8AC3E}">
        <p14:creationId xmlns:p14="http://schemas.microsoft.com/office/powerpoint/2010/main" val="3839311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DDD6-AC9A-4A4F-BC3F-86A10B6E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7B71B-6A80-4378-8C04-2A7008255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function is called with fewer arguments than the number of parameters that were declared, the missing values are set to </a:t>
            </a:r>
            <a:r>
              <a:rPr lang="en-US" i="1" dirty="0"/>
              <a:t>undefined</a:t>
            </a:r>
            <a:endParaRPr lang="en-US" dirty="0"/>
          </a:p>
          <a:p>
            <a:r>
              <a:rPr lang="en-US" dirty="0"/>
              <a:t>This can cause lots of different problems, so we can avoid this by assigning a </a:t>
            </a:r>
            <a:r>
              <a:rPr lang="en-US" b="1" i="1" dirty="0"/>
              <a:t>default parameter</a:t>
            </a:r>
            <a:endParaRPr lang="en-US" dirty="0"/>
          </a:p>
          <a:p>
            <a:r>
              <a:rPr lang="en-US" dirty="0"/>
              <a:t>Syntax: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09E03-3577-4CE9-85DC-5FE51B3AE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65" y="4057349"/>
            <a:ext cx="7153835" cy="280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23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560E-D54B-4D08-90DA-EC5413D7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Arguments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298C-5B8B-41D0-9EE3-81D5F9F9C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Functions have a built in </a:t>
            </a:r>
            <a:r>
              <a:rPr lang="en-US" b="1" i="1" dirty="0"/>
              <a:t>arguments</a:t>
            </a:r>
            <a:r>
              <a:rPr lang="en-US" dirty="0"/>
              <a:t> object</a:t>
            </a:r>
          </a:p>
          <a:p>
            <a:r>
              <a:rPr lang="en-US" dirty="0"/>
              <a:t>It contains an array of all arguments passed to the function when it was called</a:t>
            </a:r>
          </a:p>
          <a:p>
            <a:r>
              <a:rPr lang="en-US" dirty="0"/>
              <a:t>This where we got </a:t>
            </a:r>
            <a:r>
              <a:rPr lang="en-US" b="1" i="1" dirty="0" err="1"/>
              <a:t>arguments.length</a:t>
            </a:r>
            <a:r>
              <a:rPr lang="en-US" dirty="0"/>
              <a:t> from earlier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E1A04-D86B-49DE-A0F5-DF0FD61B1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69" y="3764012"/>
            <a:ext cx="5433531" cy="30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3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0C08-ADB8-4DEE-B3FF-5A51C900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244-1CD1-437D-AA33-C746B24CF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67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9E29-7816-4F1C-B218-794A7963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Arguments: Passed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C6DF-5967-4778-BB4F-2663CA8F6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get passed by value, meaning the function only sees the values, but not where they came from</a:t>
            </a:r>
          </a:p>
          <a:p>
            <a:r>
              <a:rPr lang="en-US" dirty="0"/>
              <a:t>If a function changes an argument’s value, it does not change the parameters original value</a:t>
            </a:r>
          </a:p>
          <a:p>
            <a:r>
              <a:rPr lang="en-US" b="1" i="1" dirty="0"/>
              <a:t>Changes to arguments are not visible (reflected) outside the function</a:t>
            </a:r>
          </a:p>
        </p:txBody>
      </p:sp>
    </p:spTree>
    <p:extLst>
      <p:ext uri="{BB962C8B-B14F-4D97-AF65-F5344CB8AC3E}">
        <p14:creationId xmlns:p14="http://schemas.microsoft.com/office/powerpoint/2010/main" val="2580910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1ED6-9C2C-4208-97B9-416784E3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Objects: Passed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EC8D6-E9AC-487B-923E-682D466E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passed by reference, meaning the function has access to the original object, not a copy of it.</a:t>
            </a:r>
          </a:p>
          <a:p>
            <a:r>
              <a:rPr lang="en-US" dirty="0"/>
              <a:t>If a function changes an object’s property, that property is permanently changed</a:t>
            </a:r>
          </a:p>
          <a:p>
            <a:r>
              <a:rPr lang="en-US" b="1" i="1" dirty="0"/>
              <a:t>Changes to object values are visible (reflected) outside the function</a:t>
            </a:r>
          </a:p>
        </p:txBody>
      </p:sp>
    </p:spTree>
    <p:extLst>
      <p:ext uri="{BB962C8B-B14F-4D97-AF65-F5344CB8AC3E}">
        <p14:creationId xmlns:p14="http://schemas.microsoft.com/office/powerpoint/2010/main" val="1357194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D2FE-272C-496D-851C-DE561D97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Invocation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EF550-9282-43DD-8F70-DDF5F4F8D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53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DD25-6053-40CF-B99D-954339F5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JavaScript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40BF2-4FCF-48AC-882A-A359E6FC5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do not invoke when the function is defined</a:t>
            </a:r>
          </a:p>
          <a:p>
            <a:r>
              <a:rPr lang="en-US" dirty="0"/>
              <a:t>In addition to saying we invoke a function, its common to say we call upon a function, start a function, or execute a function.</a:t>
            </a:r>
          </a:p>
          <a:p>
            <a:r>
              <a:rPr lang="en-US" i="1" dirty="0"/>
              <a:t>Technically</a:t>
            </a:r>
            <a:r>
              <a:rPr lang="en-US" dirty="0"/>
              <a:t>, there is a difference between invoking and calling a function, but its negligible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00640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203C-66A0-49F4-81D1-8FCFD744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1E883-EF86-4505-BEC3-794A6C37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function is called without an </a:t>
            </a:r>
            <a:r>
              <a:rPr lang="en-US" i="1" dirty="0"/>
              <a:t>owner</a:t>
            </a:r>
            <a:r>
              <a:rPr lang="en-US" dirty="0"/>
              <a:t>, like an object, the value of </a:t>
            </a:r>
            <a:r>
              <a:rPr lang="en-US" b="1" i="1" dirty="0"/>
              <a:t>this</a:t>
            </a:r>
            <a:r>
              <a:rPr lang="en-US" dirty="0"/>
              <a:t> becomes the Global Object</a:t>
            </a:r>
          </a:p>
          <a:p>
            <a:r>
              <a:rPr lang="en-US" dirty="0"/>
              <a:t>In a web browser, the global object is the browser window </a:t>
            </a:r>
          </a:p>
          <a:p>
            <a:r>
              <a:rPr lang="en-US" dirty="0"/>
              <a:t>This can change depending on where your code is running, but since we are doing Front-End Development it will be the window</a:t>
            </a:r>
          </a:p>
        </p:txBody>
      </p:sp>
    </p:spTree>
    <p:extLst>
      <p:ext uri="{BB962C8B-B14F-4D97-AF65-F5344CB8AC3E}">
        <p14:creationId xmlns:p14="http://schemas.microsoft.com/office/powerpoint/2010/main" val="1508715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A162-835C-4394-8023-E4F41F82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as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ADC1-3822-49C4-868D-965FF717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belong to their global object, which will often be our browser window</a:t>
            </a:r>
          </a:p>
          <a:p>
            <a:r>
              <a:rPr lang="en-US" dirty="0"/>
              <a:t>Because of this, we can call our functions with the prefix </a:t>
            </a:r>
            <a:r>
              <a:rPr lang="en-US" i="1" dirty="0"/>
              <a:t>window</a:t>
            </a:r>
            <a:endParaRPr lang="en-US" dirty="0"/>
          </a:p>
          <a:p>
            <a:r>
              <a:rPr lang="en-US" dirty="0"/>
              <a:t>Although we </a:t>
            </a:r>
            <a:r>
              <a:rPr lang="en-US" i="1" dirty="0"/>
              <a:t>can </a:t>
            </a:r>
            <a:r>
              <a:rPr lang="en-US" dirty="0"/>
              <a:t>do this, it might cause name conflicts with other global functions, so keep it to a minimum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844C2-2E92-49D1-807F-736691921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18565"/>
            <a:ext cx="6096000" cy="143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33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74D5-44A1-4D24-99CC-38C7296C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as 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F963-19CE-466F-8547-639283234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also be defined as Object methods</a:t>
            </a:r>
          </a:p>
          <a:p>
            <a:r>
              <a:rPr lang="en-US" dirty="0"/>
              <a:t>The function/method’s owner is always the Object that contains the function/method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EA198-F0C8-4E13-8E52-9695E13DD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51235"/>
            <a:ext cx="6096001" cy="25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1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9D13-B312-4C12-9871-A0FC27B1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with a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8E613-E0B9-4A0F-8CD6-A488E2DFE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time you use the </a:t>
            </a:r>
            <a:r>
              <a:rPr lang="en-US" b="1" i="1" dirty="0"/>
              <a:t>new </a:t>
            </a:r>
            <a:r>
              <a:rPr lang="en-US" dirty="0"/>
              <a:t>keyword with a function, you are creating a new </a:t>
            </a:r>
            <a:r>
              <a:rPr lang="en-US" i="1" dirty="0"/>
              <a:t>Object</a:t>
            </a:r>
            <a:endParaRPr lang="en-US" dirty="0"/>
          </a:p>
          <a:p>
            <a:r>
              <a:rPr lang="en-US" dirty="0"/>
              <a:t>Invoking a constructor creates a new Object which will inherit all of the properties and methods of the constructor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72615-E264-4FC6-9E9C-1D35C146C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06" y="3525570"/>
            <a:ext cx="5818094" cy="33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17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529E-A6E6-4408-8E53-EC53F489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0BBC5-FDB0-4066-A996-14995FFB0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36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9CF8-08F7-4EC1-B221-F5FDC10B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Functions are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7575D-451F-4AC5-86BD-A00096C93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all functions are Object methods</a:t>
            </a:r>
          </a:p>
          <a:p>
            <a:r>
              <a:rPr lang="en-US" dirty="0"/>
              <a:t>All functions belong to </a:t>
            </a:r>
            <a:r>
              <a:rPr lang="en-US" i="1" dirty="0"/>
              <a:t>an</a:t>
            </a:r>
            <a:r>
              <a:rPr lang="en-US" dirty="0"/>
              <a:t> object, even if that object is the global object, which makes them methods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97A67-5E10-439E-BA31-229CA4B86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97011"/>
            <a:ext cx="6096000" cy="266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F507-3FE1-4BCE-B306-72293E88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FC49-91FA-4547-BF34-726FCB69B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Declared functions are not executed immediately</a:t>
            </a:r>
          </a:p>
          <a:p>
            <a:r>
              <a:rPr lang="en-US" dirty="0"/>
              <a:t>Declared functions are saved for later use, only to be run when they are </a:t>
            </a:r>
            <a:r>
              <a:rPr lang="en-US" i="1" dirty="0"/>
              <a:t>called</a:t>
            </a:r>
          </a:p>
          <a:p>
            <a:r>
              <a:rPr lang="en-US" dirty="0"/>
              <a:t>Use the following syntax: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24799-FB15-464A-B0DA-05BEEA964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24" y="4527834"/>
            <a:ext cx="8641976" cy="233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67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F193-3A30-4C40-AA04-AE950EFA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call()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85AFD-C2D7-4816-AFD5-F73F84BB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call() is a predefined JavaScript method</a:t>
            </a:r>
          </a:p>
          <a:p>
            <a:r>
              <a:rPr lang="en-US" dirty="0"/>
              <a:t>We can use call() to invoke an object’s method on another object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3020C2-225C-4C88-8690-7ABCF1750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22" y="3161980"/>
            <a:ext cx="5745978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03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54EA-FDBA-45D8-81F0-4223EADC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call() Method with Arguments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434A7A-3303-42BD-93AE-772D2C0E0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call() method accepts arguments as well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600C605-9B09-402E-B4C0-A8A6E0A13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082" y="2448483"/>
            <a:ext cx="9439836" cy="440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32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7B1C-11C8-4C3A-823C-FB470023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1166-E8CB-4291-8A56-94ACAB16D0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32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085D-B329-4A1D-8357-9436332B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JavaScript’s apply()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0477-E8CC-4134-B838-357D5AB5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with call(), apply() can be used to call one object’s method on another object</a:t>
            </a:r>
          </a:p>
          <a:p>
            <a:r>
              <a:rPr lang="en-US" dirty="0"/>
              <a:t>The difference is that unlike call(), apply() takes its arguments as an array</a:t>
            </a:r>
          </a:p>
        </p:txBody>
      </p:sp>
    </p:spTree>
    <p:extLst>
      <p:ext uri="{BB962C8B-B14F-4D97-AF65-F5344CB8AC3E}">
        <p14:creationId xmlns:p14="http://schemas.microsoft.com/office/powerpoint/2010/main" val="736295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0B9D-46A7-48A5-BADA-BBBDF81C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apply() Method with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AE665-2A2D-4F82-845A-D85D08F1F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apply() accepts arguments as an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0FDAB-3510-4973-8000-3BA43CAEA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6" y="2533048"/>
            <a:ext cx="9502588" cy="432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47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817D-ADD4-4599-ACAC-E5F4182F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Methods on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DB3D-F13C-49B5-8C6D-81735970A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use a method from one object on another object</a:t>
            </a:r>
          </a:p>
          <a:p>
            <a:r>
              <a:rPr lang="en-US" dirty="0"/>
              <a:t>In the past, we have seen apply() used when we wanted to find the Max of an Array</a:t>
            </a:r>
          </a:p>
          <a:p>
            <a:r>
              <a:rPr lang="en-US" dirty="0"/>
              <a:t>Since Arrays are objects, we are able to apply() the Math object’s max() method on our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20EA2-0F8E-42D6-9854-CD165389C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57" y="4487236"/>
            <a:ext cx="10331686" cy="237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7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183C-D8F9-4387-BDB2-399BAB0D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60A30-9785-4467-8173-29CADC7D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also be defined using an </a:t>
            </a:r>
            <a:r>
              <a:rPr lang="en-US" i="1" dirty="0"/>
              <a:t>expression</a:t>
            </a:r>
          </a:p>
          <a:p>
            <a:r>
              <a:rPr lang="en-US" dirty="0"/>
              <a:t>This allows us to store our functions inside of a variable</a:t>
            </a:r>
          </a:p>
          <a:p>
            <a:r>
              <a:rPr lang="en-US" dirty="0"/>
              <a:t>After a function is stored in a variable, that variable can be used as a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1D17A1-ECF5-47F5-9A9F-0E8E15021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86464"/>
            <a:ext cx="6096000" cy="307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7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3371-988A-46D6-BE6D-656763ED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21422-4C57-47DA-9304-E57E50C7C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that are stored inside of variables do not need to be named, hence they are </a:t>
            </a:r>
            <a:r>
              <a:rPr lang="en-US" b="1" i="1" dirty="0"/>
              <a:t>anonymous functions</a:t>
            </a:r>
            <a:r>
              <a:rPr lang="en-US" dirty="0"/>
              <a:t>.</a:t>
            </a:r>
          </a:p>
          <a:p>
            <a:r>
              <a:rPr lang="en-US" dirty="0"/>
              <a:t>We are able to call these functions using their variable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6CF2A-05E7-4AF7-A31C-18387AAF0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259" y="3254587"/>
            <a:ext cx="5907741" cy="36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8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C097-1E3C-4757-A8BC-DC9C7E01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Function()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0640-8D91-490E-BC81-811A35446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we want to define our functions like normal, inside of curly braces.</a:t>
            </a:r>
          </a:p>
          <a:p>
            <a:r>
              <a:rPr lang="en-US" dirty="0"/>
              <a:t>Its also possible to use function’s constructor to define a function as well</a:t>
            </a:r>
          </a:p>
          <a:p>
            <a:r>
              <a:rPr lang="en-US" dirty="0"/>
              <a:t>Both methods are possible, but its much quicker and easier to define functions using curly braces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A3F48-8202-49B1-928D-DB20F7933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518" y="5818255"/>
            <a:ext cx="6481482" cy="1036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C9D538-6BDF-4873-8E01-78A089DD6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910999"/>
            <a:ext cx="5629835" cy="94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6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CDAE-DCB3-431E-8127-49DA793F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4140-53E7-4DD9-B55A-FCB3C8EA1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variables, JavaScript will move (hoist) function declarations to the top of their scope when you run your code</a:t>
            </a:r>
          </a:p>
          <a:p>
            <a:r>
              <a:rPr lang="en-US" dirty="0"/>
              <a:t>This allows JavaScript functions to be used before they are declared</a:t>
            </a:r>
          </a:p>
          <a:p>
            <a:r>
              <a:rPr lang="en-US" dirty="0"/>
              <a:t>This </a:t>
            </a:r>
            <a:r>
              <a:rPr lang="en-US" b="1" i="1" dirty="0"/>
              <a:t>does not </a:t>
            </a:r>
            <a:r>
              <a:rPr lang="en-US" dirty="0"/>
              <a:t>apply to function 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A6FD4-B4DA-408D-A485-A2C06C4E8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65" y="4400349"/>
            <a:ext cx="5020235" cy="246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3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4C1D-EFA5-4868-A6C7-E17A04CE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Self-Invoking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EA131-CA58-416F-A143-6F554BED6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functions start automatically without being called</a:t>
            </a:r>
          </a:p>
          <a:p>
            <a:r>
              <a:rPr lang="en-US" dirty="0"/>
              <a:t>Function expressions will execute automatically as long as they are followed by a set of parentheses</a:t>
            </a:r>
          </a:p>
          <a:p>
            <a:r>
              <a:rPr lang="en-US" dirty="0"/>
              <a:t>Function declarations normally cannot be self-invoked</a:t>
            </a:r>
          </a:p>
        </p:txBody>
      </p:sp>
    </p:spTree>
    <p:extLst>
      <p:ext uri="{BB962C8B-B14F-4D97-AF65-F5344CB8AC3E}">
        <p14:creationId xmlns:p14="http://schemas.microsoft.com/office/powerpoint/2010/main" val="53842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CFD3-F11B-47FF-853E-8AC17365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Self-Invoking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6AE4-08DA-4FB7-AC65-0D3ABCE8C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self invoke a function declaration (a normal function), you must put parentheses around it, then follow it with parentheses</a:t>
            </a:r>
          </a:p>
          <a:p>
            <a:r>
              <a:rPr lang="en-US" dirty="0"/>
              <a:t>These functions are often </a:t>
            </a:r>
            <a:r>
              <a:rPr lang="en-US" i="1" dirty="0"/>
              <a:t>anonymous</a:t>
            </a:r>
            <a:r>
              <a:rPr lang="en-US" dirty="0"/>
              <a:t> functions as well</a:t>
            </a:r>
          </a:p>
          <a:p>
            <a:r>
              <a:rPr lang="en-US" dirty="0"/>
              <a:t>Self-Invoking Functions are sometimes referred to as IIFEs, or Immediately Invoking Function Expressions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4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1132</Words>
  <Application>Microsoft Office PowerPoint</Application>
  <PresentationFormat>Widescreen</PresentationFormat>
  <Paragraphs>107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Functions</vt:lpstr>
      <vt:lpstr>Function Definitions</vt:lpstr>
      <vt:lpstr>Functions Declarations</vt:lpstr>
      <vt:lpstr>Functions Expressions</vt:lpstr>
      <vt:lpstr>Function Expressions</vt:lpstr>
      <vt:lpstr>The Function() Constructor</vt:lpstr>
      <vt:lpstr>Function Hoisting</vt:lpstr>
      <vt:lpstr>Self-Invoking Functions</vt:lpstr>
      <vt:lpstr>Self-Invoking Functions</vt:lpstr>
      <vt:lpstr>PowerPoint Presentation</vt:lpstr>
      <vt:lpstr>Functions as Values</vt:lpstr>
      <vt:lpstr>Functions as Objects</vt:lpstr>
      <vt:lpstr>Functions as Objects</vt:lpstr>
      <vt:lpstr>Arrow (Lambda) Functions</vt:lpstr>
      <vt:lpstr>Function Parameters</vt:lpstr>
      <vt:lpstr>Parameters and Arguments</vt:lpstr>
      <vt:lpstr>Parameter Rules</vt:lpstr>
      <vt:lpstr>Default Parameters</vt:lpstr>
      <vt:lpstr>The Arguments Object</vt:lpstr>
      <vt:lpstr>Arguments: Passed by Value</vt:lpstr>
      <vt:lpstr>Objects: Passed by Reference</vt:lpstr>
      <vt:lpstr>Function Invocation</vt:lpstr>
      <vt:lpstr>Invoking a JavaScript Function</vt:lpstr>
      <vt:lpstr>The Global Object</vt:lpstr>
      <vt:lpstr>Invoking a Function as a Function</vt:lpstr>
      <vt:lpstr>Invoking a Function as a Method</vt:lpstr>
      <vt:lpstr>Invoking a Function with a Constructor</vt:lpstr>
      <vt:lpstr>Function Call</vt:lpstr>
      <vt:lpstr>All Functions are Methods</vt:lpstr>
      <vt:lpstr>The call() Method</vt:lpstr>
      <vt:lpstr>The call() Method with Arguments</vt:lpstr>
      <vt:lpstr>Function Apply</vt:lpstr>
      <vt:lpstr>JavaScript’s apply() Method</vt:lpstr>
      <vt:lpstr>The apply() Method with Arguments</vt:lpstr>
      <vt:lpstr>Simulate Methods on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YWCA Rockford</dc:creator>
  <cp:lastModifiedBy>Graham Eichsteadt</cp:lastModifiedBy>
  <cp:revision>26</cp:revision>
  <dcterms:created xsi:type="dcterms:W3CDTF">2023-04-26T18:01:46Z</dcterms:created>
  <dcterms:modified xsi:type="dcterms:W3CDTF">2023-08-24T20:43:37Z</dcterms:modified>
</cp:coreProperties>
</file>