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FBAD-6C54-4127-AA3F-9C8663E6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7FE9-D855-4D49-9D8D-420D3BB2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6CC5-2716-4DD8-930F-4F86BAE5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0E5D-2610-44AE-804B-8019088C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9FD1-277E-45F7-AB24-6EE0BEEB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CE8-82B0-4B0D-8771-6F9FCF1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940D-85B2-4DE4-8653-FBF3145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C620-2BCC-4A20-85D0-55C7BA29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D1B3-6F34-4913-B38D-B97D8835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21D5-ED2B-4980-AD3A-1BB8753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D67-7E14-4943-BDD3-E9B5B14D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C3EA-135C-4AAB-902C-A1C52B0B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3944-E990-4B1F-8BCA-AEEEE423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1CFE-3313-46BD-9EFA-DAB755E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3D8D-AE3E-4E0C-A927-BD04858C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B9AF-C655-4625-AF1C-36176446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176F-D84E-482B-BED9-037F9357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45F5-16F3-4FEB-A1D4-4F82E114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62AC-0E17-41B8-8D2C-05BF7B72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0656-F022-4171-A0C9-7F7D2F50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4257-011D-402F-B1B1-7C5840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A9AC-2D0A-4435-BA8F-6806845B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032F-E445-4404-854F-FFA4BA7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151C-3E2B-4952-A6DC-03E517EF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A0F7-F114-4053-A86F-B638B788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77AD-1167-4851-B1E8-354E5059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CAE9-73B8-44A0-960D-4231BEC53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9D70-1323-4E8C-B9E5-E01AF108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5D0F-2DF2-499D-8146-E6D0A32A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A825-F517-4FA3-92E9-9D703803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DDBC-E5F5-4B1B-8B76-FB87CBD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CF2B-00B2-4210-BC82-2E764A8D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6D3-98A3-4A52-91B4-3D859DB6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B7A4-1615-4D1A-9407-02B39D31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95844-32F7-4EF3-BAFE-C190243D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5C6E3-C028-4671-8DBC-9989C81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F450D-2934-40E1-A394-A3806943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CBB8-D4D8-470A-8D05-DFA7973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C6F7C-34F9-4F47-A6DB-6D7E66BF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DC1-8003-43E9-9126-EA8D2620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83892-8B5B-4064-9017-B46AF26C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C083A-94DF-49E9-B209-6D9F0F5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F7A9-85C8-4D4E-B564-AE73E8C3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48569-BC60-4217-83FA-0E485D95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B4DFB-3317-4A0A-A3B0-84A6C95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262A-55B5-4649-B3FA-F598C84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CEE-5ABB-4F0C-AB00-CC4B1F24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849-83A3-48C9-9875-87C6424D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4828-C34D-45B2-9C77-DB99AEFD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7840-D188-438B-BDB6-22C1E148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6089-05D9-42F7-932A-CCCE9CC6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F175-A247-466D-8E39-72CAA897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DBB-3399-4F33-9F90-91E2B92D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C39-18EC-45CC-9DA8-D71103734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2457-EC09-4C90-91BA-C08DD89F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764E-BEB1-43F8-AD20-FEAE68F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B6E1-FDD9-4101-B2CE-8981DA3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5318-7BC3-4A29-8549-A810192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6F50B-40FF-4E99-B403-02FA99C8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C4AF-51C7-4F68-9067-F04AA93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5D4B-B275-4004-B476-C400BAC5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6A16-1986-4155-B96F-712910589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FD16-6C9F-4C52-8156-349DAB618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7EF-A9B9-4F2C-B757-5AD90D49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8B6B-A446-440F-9B96-048EA879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9270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80E-351B-4F00-9AE1-D1534D8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0C600-C734-4656-9195-4D1CCB3D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4176"/>
            <a:ext cx="4917189" cy="560382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45F6F8D-B213-4ADE-99F9-3DDF230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94" y="1254177"/>
            <a:ext cx="7288306" cy="5603823"/>
          </a:xfrm>
        </p:spPr>
      </p:pic>
    </p:spTree>
    <p:extLst>
      <p:ext uri="{BB962C8B-B14F-4D97-AF65-F5344CB8AC3E}">
        <p14:creationId xmlns:p14="http://schemas.microsoft.com/office/powerpoint/2010/main" val="42822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A76D-8B0C-4B9D-9362-873207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3A7-96B1-457D-ACCC-38525BA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saw, we can (and often do) use function calls as values</a:t>
            </a:r>
          </a:p>
          <a:p>
            <a:r>
              <a:rPr lang="en-US" dirty="0"/>
              <a:t>Additionally, its very common to use functions inside of larger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86A2-6A40-4578-93D8-0FAD9002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372"/>
            <a:ext cx="6096000" cy="299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1315-D97E-4663-A2AB-C69C7720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3" y="3939279"/>
            <a:ext cx="6117793" cy="28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ECC-EF16-4DAA-BA12-E33D388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E5B-50A1-48C5-82C1-A1D7A89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b="1" i="1" dirty="0" err="1"/>
              <a:t>typeof</a:t>
            </a:r>
            <a:r>
              <a:rPr lang="en-US" dirty="0"/>
              <a:t> on a function, JavaScript will return “function”</a:t>
            </a:r>
          </a:p>
          <a:p>
            <a:r>
              <a:rPr lang="en-US" dirty="0"/>
              <a:t>However, JavaScript functions are defined as Objects</a:t>
            </a:r>
          </a:p>
          <a:p>
            <a:r>
              <a:rPr lang="en-US" dirty="0"/>
              <a:t>JS Functions have both properties and methods, including the </a:t>
            </a:r>
            <a:r>
              <a:rPr lang="en-US" b="1" i="1" dirty="0" err="1"/>
              <a:t>arguments.length</a:t>
            </a:r>
            <a:r>
              <a:rPr lang="en-US" b="1" i="1" dirty="0"/>
              <a:t> </a:t>
            </a:r>
            <a:r>
              <a:rPr lang="en-US" dirty="0"/>
              <a:t>property and the </a:t>
            </a:r>
            <a:r>
              <a:rPr lang="en-US" b="1" i="1" dirty="0" err="1"/>
              <a:t>toString</a:t>
            </a:r>
            <a:r>
              <a:rPr lang="en-US" b="1" i="1" dirty="0"/>
              <a:t>() </a:t>
            </a:r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409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858-8721-4055-AD47-F8AA9EE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743-0881-43CB-8418-9115454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arguments.length</a:t>
            </a:r>
            <a:r>
              <a:rPr lang="en-US" b="1" i="1" dirty="0"/>
              <a:t> </a:t>
            </a:r>
            <a:r>
              <a:rPr lang="en-US" dirty="0"/>
              <a:t>returns the number of arguments received when the function was called</a:t>
            </a:r>
          </a:p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 returns your function as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277E-7DB5-4909-8487-BBBB0F6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7" y="3474511"/>
            <a:ext cx="4141694" cy="3383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E2C96-0CE1-4E94-BE46-A32BA3B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511"/>
            <a:ext cx="7110829" cy="3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DE4-CB1E-4B83-93B2-E7C62DA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DE9-A15A-491D-A6AA-18F040F9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let you omit </a:t>
            </a:r>
            <a:r>
              <a:rPr lang="en-US" b="1" i="1" dirty="0"/>
              <a:t>function</a:t>
            </a:r>
            <a:r>
              <a:rPr lang="en-US" dirty="0"/>
              <a:t> and </a:t>
            </a:r>
            <a:r>
              <a:rPr lang="en-US" b="1" i="1" dirty="0"/>
              <a:t>return</a:t>
            </a:r>
            <a:r>
              <a:rPr lang="en-US" dirty="0"/>
              <a:t> keywords as well as the curly braces of a function</a:t>
            </a:r>
          </a:p>
          <a:p>
            <a:r>
              <a:rPr lang="en-US" dirty="0"/>
              <a:t>Arrow functions are never hoisted, so they must be defined before they are used</a:t>
            </a:r>
          </a:p>
          <a:p>
            <a:r>
              <a:rPr lang="en-US" b="1" i="1" dirty="0"/>
              <a:t>return</a:t>
            </a:r>
            <a:r>
              <a:rPr lang="en-US" dirty="0"/>
              <a:t> and the curly braces can only be omitted if the function is a single line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842A9-D414-4E67-B0B0-3973C8F7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1280"/>
            <a:ext cx="6096000" cy="13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DD3E-2C30-4278-BDA0-EB6C0B71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616101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853-FC72-4C3E-849D-0D72D96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CF65C-3FC0-4FA9-AF72-D3C6F1818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CB9-2204-4FF5-BDD7-D6DBF72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5E38-6D09-44A7-AF00-0A5BAD6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parameter and argument are often used interchangeably there is a difference between them</a:t>
            </a:r>
          </a:p>
          <a:p>
            <a:r>
              <a:rPr lang="en-US" b="1" i="1" dirty="0"/>
              <a:t>Parameters:</a:t>
            </a:r>
            <a:r>
              <a:rPr lang="en-US" dirty="0"/>
              <a:t> the names listed in the function definition</a:t>
            </a:r>
          </a:p>
          <a:p>
            <a:r>
              <a:rPr lang="en-US" b="1" i="1" dirty="0"/>
              <a:t>Arguments: </a:t>
            </a:r>
            <a:r>
              <a:rPr lang="en-US" dirty="0"/>
              <a:t>the values passed into (and received by) the 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7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E7A-22B5-458B-A119-C41FA9F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30C-E6F3-4C40-ADE7-9D33E1EC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many other languages, JavaScript’s function definitions do not specify the data type of its parameters</a:t>
            </a:r>
          </a:p>
          <a:p>
            <a:r>
              <a:rPr lang="en-US" dirty="0"/>
              <a:t>JavaScript will not check the type of parameters, meaning that we must check their type on our own</a:t>
            </a:r>
          </a:p>
          <a:p>
            <a:r>
              <a:rPr lang="en-US" dirty="0"/>
              <a:t>JavaScript functions also will not check the number of arguments received</a:t>
            </a:r>
          </a:p>
        </p:txBody>
      </p:sp>
    </p:spTree>
    <p:extLst>
      <p:ext uri="{BB962C8B-B14F-4D97-AF65-F5344CB8AC3E}">
        <p14:creationId xmlns:p14="http://schemas.microsoft.com/office/powerpoint/2010/main" val="38393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DD6-AC9A-4A4F-BC3F-86A10B6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71B-6A80-4378-8C04-2A700825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 fewer arguments than the number of parameters that were declared, the missing values are set to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This can cause lots of different problems, so we can avoid this by assigning a </a:t>
            </a:r>
            <a:r>
              <a:rPr lang="en-US" b="1" i="1" dirty="0"/>
              <a:t>default parameter</a:t>
            </a:r>
            <a:endParaRPr lang="en-US" dirty="0"/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9E03-3577-4CE9-85DC-5FE51B3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57349"/>
            <a:ext cx="7153835" cy="2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60E-D54B-4D08-90DA-EC5413D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98C-5B8B-41D0-9EE3-81D5F9F9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a built in </a:t>
            </a:r>
            <a:r>
              <a:rPr lang="en-US" b="1" i="1" dirty="0"/>
              <a:t>arguments</a:t>
            </a:r>
            <a:r>
              <a:rPr lang="en-US" dirty="0"/>
              <a:t> object</a:t>
            </a:r>
          </a:p>
          <a:p>
            <a:r>
              <a:rPr lang="en-US" dirty="0"/>
              <a:t>It contains an array of all arguments passed to the function when it was called</a:t>
            </a:r>
          </a:p>
          <a:p>
            <a:r>
              <a:rPr lang="en-US" dirty="0"/>
              <a:t>This where we got </a:t>
            </a:r>
            <a:r>
              <a:rPr lang="en-US" b="1" i="1" dirty="0" err="1"/>
              <a:t>arguments.length</a:t>
            </a:r>
            <a:r>
              <a:rPr lang="en-US" dirty="0"/>
              <a:t> from earlier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E1A04-D86B-49DE-A0F5-DF0FD61B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69" y="3764012"/>
            <a:ext cx="5433531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0C08-ADB8-4DEE-B3FF-5A51C90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244-1CD1-437D-AA33-C746B24C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9E29-7816-4F1C-B218-794A7963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Passed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6DF-5967-4778-BB4F-2663CA8F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get passed by value, meaning the function only sees the values, but not where they came from</a:t>
            </a:r>
          </a:p>
          <a:p>
            <a:r>
              <a:rPr lang="en-US" dirty="0"/>
              <a:t>If a function changes an argument’s value, it does not change the parameters original value</a:t>
            </a:r>
          </a:p>
          <a:p>
            <a:r>
              <a:rPr lang="en-US" b="1" i="1" dirty="0"/>
              <a:t>Changes to arguments are not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80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ED6-9C2C-4208-97B9-416784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8D6-E9AC-487B-923E-682D466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passed by reference, meaning the function has access to the original object, not a copy of it.</a:t>
            </a:r>
          </a:p>
          <a:p>
            <a:r>
              <a:rPr lang="en-US" dirty="0"/>
              <a:t>If a function changes an object’s property, that property is permanently changed</a:t>
            </a:r>
          </a:p>
          <a:p>
            <a:r>
              <a:rPr lang="en-US" b="1" i="1" dirty="0"/>
              <a:t>Changes to object values are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3571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D2FE-272C-496D-851C-DE561D9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550-9282-43DD-8F70-DDF5F4F8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D25-6053-40CF-B99D-95433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0BF2-4FCF-48AC-882A-A359E6F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do not invoke when the function is defined</a:t>
            </a:r>
          </a:p>
          <a:p>
            <a:r>
              <a:rPr lang="en-US" dirty="0"/>
              <a:t>In addition to saying we invoke a function, its common to say we call upon a function, start a function, or execute a function.</a:t>
            </a:r>
          </a:p>
          <a:p>
            <a:r>
              <a:rPr lang="en-US" i="1" dirty="0"/>
              <a:t>Technically</a:t>
            </a:r>
            <a:r>
              <a:rPr lang="en-US" dirty="0"/>
              <a:t>, there is a difference between invoking and calling a function, but its negligible </a:t>
            </a:r>
            <a:endParaRPr lang="en-US" i="1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71CCAD-B189-3BBC-2BA0-C319511E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783"/>
            <a:ext cx="5181600" cy="26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03C-66A0-49F4-81D1-8FCFD744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E883-EF86-4505-BEC3-794A6C37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</a:t>
            </a:r>
            <a:r>
              <a:rPr lang="en-US" i="1" dirty="0"/>
              <a:t>owner</a:t>
            </a:r>
            <a:r>
              <a:rPr lang="en-US" dirty="0"/>
              <a:t>, like an object, the value of </a:t>
            </a:r>
            <a:r>
              <a:rPr lang="en-US" b="1" i="1" dirty="0"/>
              <a:t>this</a:t>
            </a:r>
            <a:r>
              <a:rPr lang="en-US" dirty="0"/>
              <a:t> becomes the Global Object</a:t>
            </a:r>
          </a:p>
          <a:p>
            <a:r>
              <a:rPr lang="en-US" dirty="0"/>
              <a:t>In a web browser, the global object is the browser window </a:t>
            </a:r>
          </a:p>
          <a:p>
            <a:r>
              <a:rPr lang="en-US" dirty="0"/>
              <a:t>This can change depending on where your code is running, but since we are doing Front-End Development it will be the window</a:t>
            </a:r>
          </a:p>
        </p:txBody>
      </p:sp>
    </p:spTree>
    <p:extLst>
      <p:ext uri="{BB962C8B-B14F-4D97-AF65-F5344CB8AC3E}">
        <p14:creationId xmlns:p14="http://schemas.microsoft.com/office/powerpoint/2010/main" val="150871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62-835C-4394-8023-E4F41F8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DC1-3822-49C4-868D-965FF717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belong to their global object, which will often be our browser window</a:t>
            </a:r>
          </a:p>
          <a:p>
            <a:r>
              <a:rPr lang="en-US" dirty="0"/>
              <a:t>Because of this, we can call our functions with the prefix </a:t>
            </a:r>
            <a:r>
              <a:rPr lang="en-US" i="1" dirty="0"/>
              <a:t>window</a:t>
            </a:r>
            <a:endParaRPr lang="en-US" dirty="0"/>
          </a:p>
          <a:p>
            <a:r>
              <a:rPr lang="en-US" dirty="0"/>
              <a:t>Although we </a:t>
            </a:r>
            <a:r>
              <a:rPr lang="en-US" i="1" dirty="0"/>
              <a:t>can </a:t>
            </a:r>
            <a:r>
              <a:rPr lang="en-US" dirty="0"/>
              <a:t>do this, it might cause name conflicts with other global functions, so keep it to a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44C2-2E92-49D1-807F-7366919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18565"/>
            <a:ext cx="6096000" cy="14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4D5-44A1-4D24-99CC-38C7296C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963-19CE-466F-8547-6392832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as Object methods</a:t>
            </a:r>
          </a:p>
          <a:p>
            <a:r>
              <a:rPr lang="en-US" dirty="0"/>
              <a:t>The function/method’s owner is always the Object that contains the function/method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A198-F0C8-4E13-8E52-9695E13D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1235"/>
            <a:ext cx="6096001" cy="25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13-B312-4C12-9871-A0FC27B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13-E0B9-4A0F-8CD6-A488E2DF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use the </a:t>
            </a:r>
            <a:r>
              <a:rPr lang="en-US" b="1" i="1" dirty="0"/>
              <a:t>new </a:t>
            </a:r>
            <a:r>
              <a:rPr lang="en-US" dirty="0"/>
              <a:t>keyword with a function, you are creating a new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Invoking a constructor creates a new Object which will inherit all of the properties and methods of the constructor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2615-E264-4FC6-9E9C-1D35C146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525570"/>
            <a:ext cx="5818094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29E-A6E6-4408-8E53-EC53F48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BBC5-FDB0-4066-A996-14995FFB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CF8-08F7-4EC1-B221-F5FDC10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are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575D-451F-4AC5-86BD-A00096C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functions are Object methods</a:t>
            </a:r>
          </a:p>
          <a:p>
            <a:r>
              <a:rPr lang="en-US" dirty="0"/>
              <a:t>All functions belong to </a:t>
            </a:r>
            <a:r>
              <a:rPr lang="en-US" i="1" dirty="0"/>
              <a:t>an</a:t>
            </a:r>
            <a:r>
              <a:rPr lang="en-US" dirty="0"/>
              <a:t> object, even if that object is the global object, which makes them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7A67-5E10-439E-BA31-229CA4B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011"/>
            <a:ext cx="6096000" cy="26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507-3FE1-4BCE-B306-72293E8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C49-91FA-4547-BF34-726FCB69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functions are not executed immediately</a:t>
            </a:r>
          </a:p>
          <a:p>
            <a:r>
              <a:rPr lang="en-US" dirty="0"/>
              <a:t>Declared functions are saved for later use, only to be run when they are </a:t>
            </a:r>
            <a:r>
              <a:rPr lang="en-US" i="1" dirty="0"/>
              <a:t>called</a:t>
            </a:r>
          </a:p>
          <a:p>
            <a:r>
              <a:rPr lang="en-US" dirty="0"/>
              <a:t>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4799-FB15-464A-B0DA-05BEEA9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4527834"/>
            <a:ext cx="8641976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193-3A30-4C40-AA04-AE950EF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AFD-C2D7-4816-AFD5-F73F84B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is a predefined JavaScript method</a:t>
            </a:r>
          </a:p>
          <a:p>
            <a:r>
              <a:rPr lang="en-US" dirty="0"/>
              <a:t>We can use call() to invoke an object’s method on another object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20C2-225C-4C88-8690-7ABCF175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22" y="3161980"/>
            <a:ext cx="574597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4EA-FDBA-45D8-81F0-4223EADC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 with Arguments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434A7A-3303-42BD-93AE-772D2C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call() method accepts arguments as well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00C605-9B09-402E-B4C0-A8A6E0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2448483"/>
            <a:ext cx="9439836" cy="44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7B1C-11C8-4C3A-823C-FB47002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1166-E8CB-4291-8A56-94ACAB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5D-B329-4A1D-8357-9436332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477-E8CC-4134-B838-357D5AB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call(), apply() can be used to call one object’s method on another object</a:t>
            </a:r>
          </a:p>
          <a:p>
            <a:r>
              <a:rPr lang="en-US" dirty="0"/>
              <a:t>The difference is that unlike call(), apply() takes its arguments as an array</a:t>
            </a:r>
          </a:p>
        </p:txBody>
      </p:sp>
    </p:spTree>
    <p:extLst>
      <p:ext uri="{BB962C8B-B14F-4D97-AF65-F5344CB8AC3E}">
        <p14:creationId xmlns:p14="http://schemas.microsoft.com/office/powerpoint/2010/main" val="7362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B9D-46A7-48A5-BADA-BBBDF81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apply() Method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665-2A2D-4F82-845A-D85D08F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apply() accepts arguments as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0FDAB-3510-4973-8000-3BA43CAE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2533048"/>
            <a:ext cx="9502588" cy="43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7D-ADD4-4599-ACAC-E5F4182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Methods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B3D-F13C-49B5-8C6D-81735970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 method from one object on another object</a:t>
            </a:r>
          </a:p>
          <a:p>
            <a:r>
              <a:rPr lang="en-US" dirty="0"/>
              <a:t>In the past, we have seen apply() used when we wanted to find the Max of an Array</a:t>
            </a:r>
          </a:p>
          <a:p>
            <a:r>
              <a:rPr lang="en-US" dirty="0"/>
              <a:t>Since Arrays are objects, we can apply() the Math object’s max() method on 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0EA2-0F8E-42D6-9854-CD165389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" y="4487236"/>
            <a:ext cx="10331686" cy="23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83C-D8F9-4387-BDB2-399BAB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30-9785-4467-8173-29CADC7D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using an </a:t>
            </a:r>
            <a:r>
              <a:rPr lang="en-US" i="1" dirty="0"/>
              <a:t>expression</a:t>
            </a:r>
          </a:p>
          <a:p>
            <a:r>
              <a:rPr lang="en-US" dirty="0"/>
              <a:t>This allows us to store our functions inside of a variable</a:t>
            </a:r>
          </a:p>
          <a:p>
            <a:r>
              <a:rPr lang="en-US" dirty="0"/>
              <a:t>After a function is stored in a variable, that variable can be used as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D17A1-ECF5-47F5-9A9F-0E8E1502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6464"/>
            <a:ext cx="6096000" cy="30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371-988A-46D6-BE6D-656763E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22-4C57-47DA-9304-E57E50C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stored inside of variables do not need to be named, hence they are </a:t>
            </a:r>
            <a:r>
              <a:rPr lang="en-US" b="1" i="1" dirty="0"/>
              <a:t>anonymous functions</a:t>
            </a:r>
            <a:r>
              <a:rPr lang="en-US" dirty="0"/>
              <a:t>.</a:t>
            </a:r>
          </a:p>
          <a:p>
            <a:r>
              <a:rPr lang="en-US" dirty="0"/>
              <a:t>We are able to call these functions using their variable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CF2A-05E7-4AF7-A31C-18387AAF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3254587"/>
            <a:ext cx="5907741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097-1E3C-4757-A8BC-DC9C7E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640-8D91-490E-BC81-811A3544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want to define our functions like normal, inside of curly braces.</a:t>
            </a:r>
          </a:p>
          <a:p>
            <a:r>
              <a:rPr lang="en-US" dirty="0"/>
              <a:t>Its also possible to use function’s constructor to define a function as well</a:t>
            </a:r>
          </a:p>
          <a:p>
            <a:r>
              <a:rPr lang="en-US" dirty="0"/>
              <a:t>Both methods are possible, but its much quicker and easier to define functions using curly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3F48-8202-49B1-928D-DB20F793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5818255"/>
            <a:ext cx="6481482" cy="10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D538-6BDF-4873-8E01-78A089DD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0999"/>
            <a:ext cx="5629835" cy="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DAE-DCB3-431E-8127-49DA79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4140-53E7-4DD9-B55A-FCB3C8EA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variables, JavaScript will move (hoist) function declarations to the top of their scope when you run your code</a:t>
            </a:r>
          </a:p>
          <a:p>
            <a:r>
              <a:rPr lang="en-US" dirty="0"/>
              <a:t>This allows JavaScript functions to be used before they are declared</a:t>
            </a:r>
          </a:p>
          <a:p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apply to function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6FD4-B4DA-408D-A485-A2C06C4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4400349"/>
            <a:ext cx="5020235" cy="2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C1D-EFA5-4868-A6C7-E17A04C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131-CA58-416F-A143-6F554B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start automatically without being called</a:t>
            </a:r>
          </a:p>
          <a:p>
            <a:r>
              <a:rPr lang="en-US" dirty="0"/>
              <a:t>Function expressions will execute automatically as long as they are followed by a set of parentheses</a:t>
            </a:r>
          </a:p>
          <a:p>
            <a:r>
              <a:rPr lang="en-US" dirty="0"/>
              <a:t>Function declarations normally cannot be self-invoked</a:t>
            </a:r>
          </a:p>
        </p:txBody>
      </p:sp>
    </p:spTree>
    <p:extLst>
      <p:ext uri="{BB962C8B-B14F-4D97-AF65-F5344CB8AC3E}">
        <p14:creationId xmlns:p14="http://schemas.microsoft.com/office/powerpoint/2010/main" val="538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D3-F11B-47FF-853E-8AC1736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E4-08DA-4FB7-AC65-0D3ABCE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self invoke a function declaration (a normal function), you must put parentheses around it, then follow it with parentheses</a:t>
            </a:r>
          </a:p>
          <a:p>
            <a:r>
              <a:rPr lang="en-US" dirty="0"/>
              <a:t>These functions are often </a:t>
            </a:r>
            <a:r>
              <a:rPr lang="en-US" i="1" dirty="0"/>
              <a:t>anonymous</a:t>
            </a:r>
            <a:r>
              <a:rPr lang="en-US" dirty="0"/>
              <a:t> functions as well</a:t>
            </a:r>
          </a:p>
          <a:p>
            <a:r>
              <a:rPr lang="en-US" dirty="0"/>
              <a:t>Self-Invoking Functions are sometimes referred to as IIFEs, or Immediately Invoking Function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1129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Functions</vt:lpstr>
      <vt:lpstr>Function Definitions</vt:lpstr>
      <vt:lpstr>Functions Declarations</vt:lpstr>
      <vt:lpstr>Functions Expressions</vt:lpstr>
      <vt:lpstr>Function Expressions</vt:lpstr>
      <vt:lpstr>The Function() Constructor</vt:lpstr>
      <vt:lpstr>Function Hoisting</vt:lpstr>
      <vt:lpstr>Self-Invoking Functions</vt:lpstr>
      <vt:lpstr>Self-Invoking Functions</vt:lpstr>
      <vt:lpstr>PowerPoint Presentation</vt:lpstr>
      <vt:lpstr>Functions as Values</vt:lpstr>
      <vt:lpstr>Functions as Objects</vt:lpstr>
      <vt:lpstr>Functions as Objects</vt:lpstr>
      <vt:lpstr>Arrow (Lambda) Functions</vt:lpstr>
      <vt:lpstr>Function Parameters</vt:lpstr>
      <vt:lpstr>Parameters and Arguments</vt:lpstr>
      <vt:lpstr>Parameter Rules</vt:lpstr>
      <vt:lpstr>Default Parameters</vt:lpstr>
      <vt:lpstr>The Arguments Object</vt:lpstr>
      <vt:lpstr>Arguments: Passed by Value</vt:lpstr>
      <vt:lpstr>Objects: Passed by Reference</vt:lpstr>
      <vt:lpstr>Function Invocation</vt:lpstr>
      <vt:lpstr>Invoking a JavaScript Function</vt:lpstr>
      <vt:lpstr>The Global Object</vt:lpstr>
      <vt:lpstr>Invoking a Function as a Function</vt:lpstr>
      <vt:lpstr>Invoking a Function as a Method</vt:lpstr>
      <vt:lpstr>Invoking a Function with a Constructor</vt:lpstr>
      <vt:lpstr>Function Call</vt:lpstr>
      <vt:lpstr>All Functions are Methods</vt:lpstr>
      <vt:lpstr>The call() Method</vt:lpstr>
      <vt:lpstr>The call() Method with Arguments</vt:lpstr>
      <vt:lpstr>Function Apply</vt:lpstr>
      <vt:lpstr>JavaScript’s apply() Method</vt:lpstr>
      <vt:lpstr>The apply() Method with Arguments</vt:lpstr>
      <vt:lpstr>Simulate Methods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YWCA Rockford</dc:creator>
  <cp:lastModifiedBy>Graham Eichstaedt</cp:lastModifiedBy>
  <cp:revision>27</cp:revision>
  <dcterms:created xsi:type="dcterms:W3CDTF">2023-04-26T18:01:46Z</dcterms:created>
  <dcterms:modified xsi:type="dcterms:W3CDTF">2023-08-25T02:09:27Z</dcterms:modified>
</cp:coreProperties>
</file>