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7D6-B6E6-5481-F18B-0169D4DB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25EE-777E-71CF-A75F-20757F01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3F39-75F8-08A7-7CFD-0A73714E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E00C-1432-6083-2E79-004C1BA1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1B7C-E986-52D6-D5F9-0ED940D6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26AA-DE50-686C-4EEE-0B3D6892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99FF-E110-812F-DB18-B948582F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DA96-64EC-51EC-7C51-361BBEB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A0CC-CD47-2A53-529F-0ACF3225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4D8E-5144-3C84-EE24-5C63D8B1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657DC-F646-314E-7CED-7C2489AC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AF03C-CD54-B3CA-A8D7-9DE92101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5F1D-ECF4-EE07-EBE2-0A6E3612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B763-B3AD-F1F7-C1B1-457B071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C44A-7DE1-1368-2726-D7D2F5F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614-EC7C-A4DC-F496-48DB2772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CA39-AF53-51A2-CF18-747BE663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CEDA-5D23-8B9C-3899-6ED1341E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A495-02D3-25F4-4A87-D14120D8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EDD7-3961-AAF6-15E3-0BDF6DE7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F05-41B7-7816-D741-43BFED92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B16E-7897-48D1-16F6-4796CF7C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9CB2-07EB-F32B-3285-0BF1740B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BBA7-BA47-F519-73FE-72CFF913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F611-5A69-04B2-E19E-7B22F9D4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9DB9-0F98-8C9D-7BC9-88A741BB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8357-17F4-703F-7374-FAD833028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BB2A4-95A8-41D5-FD6E-4807A3F7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80F6-0F1F-5F61-A4DD-6D943163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07AE3-3203-DC73-3EC7-49718093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E11D-068F-2141-E167-9B1B8512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7CBF-23F2-F0D1-E6CF-3B72C489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6E00-C69A-C4AE-BC3C-EA437C4E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D170-A475-D86F-F157-38DF017A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01D34-6566-56C5-0C27-1ACECC51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1A48E-0E13-5072-1ABF-CAF770D5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6678B-4090-6B30-05CF-5C7B5EF0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0E368-8831-59AE-6E00-9C089023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226EA-D326-EB0C-A07F-1618E2D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516-2184-9970-1254-C901CDA3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336FE-D932-DAC7-4D4C-85C8785F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C17C2-ADCF-4200-D51D-419F52CD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211D2-835E-537B-7762-C337FE44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1AC89-E66D-9B26-492D-BAB3CB7B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7C90D-9870-03ED-E6FC-1C57AC9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9116-46B2-9FE9-2206-A3FAAF0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4E44-E461-02AB-2892-A4FF6B34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7AC0-4EE3-70CE-25D1-A9871FC4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D6D75-A532-B9D7-2622-3D154923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82592-A95C-AB0E-F18D-6203F6E8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A03C-32EB-B2BC-4768-2F599C20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1B6-4647-30A0-35CC-BA6CB16E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6455-8BB8-0BED-358D-772E8B7D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8A3BC-BE06-60D2-884F-26E09FE78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2A0-632F-6FD6-54B4-FD387A3D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FAC0-6A9C-2802-D8B2-8EDEF55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C1A4-438D-0E5B-A923-2D2D83A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49A8-41AB-8493-BB0F-DD7E4339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78AB1-5E7D-B8AE-F1E2-BA0361F9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11DA-2594-6494-C638-773829AA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C63D-8ACF-FC9F-8511-AE5D292B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CA81-C3FE-479D-B8F6-3F330CC3938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6A59-BAC8-9BB7-CC95-8ED91F0B1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E356-432F-7581-068B-D08E6273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0AB2-8258-4D29-884F-BC60DAB9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137-6FBD-D4A3-FE0E-9D59A10B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7F4E-670C-8914-FDE3-7320252A4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13</a:t>
            </a:r>
          </a:p>
        </p:txBody>
      </p:sp>
    </p:spTree>
    <p:extLst>
      <p:ext uri="{BB962C8B-B14F-4D97-AF65-F5344CB8AC3E}">
        <p14:creationId xmlns:p14="http://schemas.microsoft.com/office/powerpoint/2010/main" val="18525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CA0-1148-C7B7-44D4-57E81726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568A-D992-37C3-639E-411BE285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 inheritance, use the </a:t>
            </a:r>
            <a:r>
              <a:rPr lang="en-US" b="1" i="1" dirty="0"/>
              <a:t>extends</a:t>
            </a:r>
            <a:r>
              <a:rPr lang="en-US" dirty="0"/>
              <a:t> keyword</a:t>
            </a:r>
          </a:p>
          <a:p>
            <a:r>
              <a:rPr lang="en-US" dirty="0"/>
              <a:t>A class created with a class inheritance inherits all the methods from another class</a:t>
            </a:r>
          </a:p>
          <a:p>
            <a:endParaRPr lang="en-US" dirty="0"/>
          </a:p>
        </p:txBody>
      </p:sp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66B7C29F-BE70-7E2F-B6F1-2D211825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885"/>
            <a:ext cx="6096000" cy="3416116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F23ABD39-0B73-4377-80F5-B21F6B931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41077"/>
            <a:ext cx="6096000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008-7030-B7D9-1D31-AAD154B7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7BA-37B5-312E-7E1B-489EBB22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super()</a:t>
            </a:r>
            <a:r>
              <a:rPr lang="en-US" dirty="0"/>
              <a:t> method refers to the parent class</a:t>
            </a:r>
          </a:p>
          <a:p>
            <a:r>
              <a:rPr lang="en-US" dirty="0"/>
              <a:t>When we call </a:t>
            </a:r>
            <a:r>
              <a:rPr lang="en-US" b="1" i="1" dirty="0"/>
              <a:t>super()</a:t>
            </a:r>
            <a:r>
              <a:rPr lang="en-US" dirty="0"/>
              <a:t> in the constructor method, we call the parent’s constructor method and gets access to the parent’s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2307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938-5F34-3F1D-24FD-84245ED1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FC4A-04D3-30A5-6D53-9595AC8C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useful for code reusability: reuse properties and methods of an existing class when you create a new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6DB-836A-84DC-5163-6B389DBD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F874-CF00-88A1-262A-BE0861DA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also allow you to use getters and setters</a:t>
            </a:r>
          </a:p>
          <a:p>
            <a:r>
              <a:rPr lang="en-US" dirty="0"/>
              <a:t>It can be smart to use getters and setters for your properties, especially if you want to do something special with the value before returning them, or before you set them</a:t>
            </a:r>
          </a:p>
          <a:p>
            <a:r>
              <a:rPr lang="en-US" dirty="0"/>
              <a:t>To add getters and setters, use the </a:t>
            </a:r>
            <a:r>
              <a:rPr lang="en-US" b="1" i="1" dirty="0"/>
              <a:t>get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i="1" dirty="0"/>
              <a:t>set</a:t>
            </a:r>
            <a:r>
              <a:rPr lang="en-US" dirty="0"/>
              <a:t> keywords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AC7CB63-9C95-5F66-C9C8-5034B804B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20" y="3619219"/>
            <a:ext cx="438188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BC76-3D53-03A0-6B35-5963A893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F6E8-CF6D-7CB6-5173-1C624327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getter is a method, you do not need to use parentheses when you want to get the property value</a:t>
            </a:r>
          </a:p>
          <a:p>
            <a:r>
              <a:rPr lang="en-US" dirty="0"/>
              <a:t>The name of the getter/setter method can’t be the same as the name of the property</a:t>
            </a:r>
          </a:p>
          <a:p>
            <a:r>
              <a:rPr lang="en-US" dirty="0"/>
              <a:t>Many programmers use an </a:t>
            </a:r>
            <a:r>
              <a:rPr lang="en-US" b="1" i="1" dirty="0"/>
              <a:t>underscore character</a:t>
            </a:r>
            <a:r>
              <a:rPr lang="en-US" dirty="0"/>
              <a:t> before the property name to separate the getter/setter from the actual property </a:t>
            </a:r>
          </a:p>
        </p:txBody>
      </p:sp>
    </p:spTree>
    <p:extLst>
      <p:ext uri="{BB962C8B-B14F-4D97-AF65-F5344CB8AC3E}">
        <p14:creationId xmlns:p14="http://schemas.microsoft.com/office/powerpoint/2010/main" val="257213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9060-72C3-6316-0309-6C02D369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DAA1CC-56D3-41DE-53F5-124FF0E9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property name that begins with an underscore, it is intended to be a </a:t>
            </a:r>
            <a:r>
              <a:rPr lang="en-US" b="1" i="1" dirty="0"/>
              <a:t>private</a:t>
            </a:r>
            <a:r>
              <a:rPr lang="en-US" dirty="0"/>
              <a:t> </a:t>
            </a:r>
            <a:r>
              <a:rPr lang="en-US" b="1" i="1" dirty="0"/>
              <a:t>property</a:t>
            </a:r>
            <a:endParaRPr lang="en-US" dirty="0"/>
          </a:p>
          <a:p>
            <a:r>
              <a:rPr lang="en-US" b="1" i="1" dirty="0"/>
              <a:t>Private properties</a:t>
            </a:r>
            <a:r>
              <a:rPr lang="en-US" dirty="0"/>
              <a:t> are only intended to be used by methods within the class, but not accessible from outside of the class</a:t>
            </a:r>
          </a:p>
          <a:p>
            <a:r>
              <a:rPr lang="en-US" dirty="0"/>
              <a:t>Naming </a:t>
            </a:r>
            <a:r>
              <a:rPr lang="en-US" b="1" i="1" dirty="0"/>
              <a:t>private properties </a:t>
            </a:r>
            <a:r>
              <a:rPr lang="en-US" dirty="0"/>
              <a:t>beginning with </a:t>
            </a:r>
            <a:br>
              <a:rPr lang="en-US" dirty="0"/>
            </a:br>
            <a:r>
              <a:rPr lang="en-US" dirty="0"/>
              <a:t>an underscore is only a naming convention</a:t>
            </a:r>
            <a:br>
              <a:rPr lang="en-US" dirty="0"/>
            </a:br>
            <a:r>
              <a:rPr lang="en-US" dirty="0"/>
              <a:t>and will not enforce this</a:t>
            </a:r>
            <a:endParaRPr lang="en-US" b="1" i="1" dirty="0"/>
          </a:p>
        </p:txBody>
      </p:sp>
      <p:pic>
        <p:nvPicPr>
          <p:cNvPr id="8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20858419-9FA3-AEF9-F424-583DED1D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56" y="3626840"/>
            <a:ext cx="4663844" cy="323116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0F5A973-43B3-9C13-90EC-073B9FD86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626"/>
            <a:ext cx="3336587" cy="19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492F-5DCD-B401-4CB8-C6843F8A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674D-2E97-FA8C-8883-E2029149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truly private variables by naming them beginning with a </a:t>
            </a:r>
            <a:r>
              <a:rPr lang="en-US" b="1" i="1" dirty="0"/>
              <a:t>hashtag #</a:t>
            </a:r>
          </a:p>
          <a:p>
            <a:r>
              <a:rPr lang="en-US" dirty="0"/>
              <a:t>We need to include the variable inside the instructor, and in between the class keyword and the constructor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10A9AC-0596-7738-9B8C-BA4A93C75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752"/>
            <a:ext cx="5097294" cy="32181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F5798FC-EF97-499F-5593-BB1929411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47" y="3684859"/>
            <a:ext cx="5528553" cy="31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7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82F4-9BA7-1B5F-293C-916A0D5D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595A-1862-BFC4-E0AA-A84B3DF3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much of JavaScript, classes do not get hoisted</a:t>
            </a:r>
          </a:p>
          <a:p>
            <a:r>
              <a:rPr lang="en-US" dirty="0"/>
              <a:t>This means you must declare your class before you use it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E97A1966-A0EF-B626-74ED-F08087FE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824419"/>
            <a:ext cx="3962400" cy="40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79D-6020-D096-0F32-C9893864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7146-524D-1BF8-7B71-3723D127B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3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183A-5D0B-D1E7-64FA-6D8010D4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502A-22FC-A8AC-F290-98F9EFA6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static</a:t>
            </a:r>
            <a:r>
              <a:rPr lang="en-US" dirty="0"/>
              <a:t> method is defined on the class itself</a:t>
            </a:r>
          </a:p>
          <a:p>
            <a:r>
              <a:rPr lang="en-US" b="1" i="1" dirty="0"/>
              <a:t>static </a:t>
            </a:r>
            <a:r>
              <a:rPr lang="en-US" dirty="0"/>
              <a:t>methods cannot be called on individual objects, only off classes</a:t>
            </a:r>
            <a:endParaRPr lang="en-US" b="1" i="1" dirty="0"/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42AF9FF6-C8A5-DCE4-97F4-88E08909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39805"/>
            <a:ext cx="6858001" cy="2318196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49F8302-86B0-EEB7-F263-49209450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884461"/>
            <a:ext cx="5334000" cy="39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31F-B211-3D19-EE13-1015F538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F0D8-F60C-DF80-4558-E8830606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115A-8DEF-FA41-A1BF-AA4DE656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CE3D-EF4A-8D13-A2C8-184546D7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classes using the </a:t>
            </a:r>
            <a:r>
              <a:rPr lang="en-US" b="1" i="1" dirty="0"/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Every class must have a method called </a:t>
            </a:r>
            <a:r>
              <a:rPr lang="en-US" b="1" i="1" dirty="0"/>
              <a:t>constructor()</a:t>
            </a:r>
            <a:r>
              <a:rPr lang="en-US" dirty="0"/>
              <a:t>, which is used to created new objects from that class</a:t>
            </a:r>
          </a:p>
          <a:p>
            <a:r>
              <a:rPr lang="en-US" dirty="0"/>
              <a:t>Classes are </a:t>
            </a:r>
            <a:r>
              <a:rPr lang="en-US" b="1" i="1" dirty="0"/>
              <a:t>templates</a:t>
            </a:r>
            <a:r>
              <a:rPr lang="en-US" dirty="0"/>
              <a:t> for JS objects, not objects themselves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FEF2A2C-B142-0FAD-A881-78000EF4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15" y="3816710"/>
            <a:ext cx="5188085" cy="30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7983-2C8F-B5BD-449A-C90F2033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6F25-61B8-6C9A-3409-3E92120B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en-US" dirty="0"/>
              <a:t>Once you have created a class, you can use it to create objects of that type</a:t>
            </a:r>
          </a:p>
          <a:p>
            <a:r>
              <a:rPr lang="en-US" dirty="0"/>
              <a:t>A class can create an unlimited number of objects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method gets called automatically when you create an object</a:t>
            </a:r>
          </a:p>
        </p:txBody>
      </p:sp>
      <p:pic>
        <p:nvPicPr>
          <p:cNvPr id="5" name="Picture 4" descr="A group of black text&#10;&#10;Description automatically generated">
            <a:extLst>
              <a:ext uri="{FF2B5EF4-FFF2-40B4-BE49-F238E27FC236}">
                <a16:creationId xmlns:a16="http://schemas.microsoft.com/office/drawing/2014/main" id="{38871B61-72C2-E1BE-DF9F-7D224973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6163"/>
            <a:ext cx="12192000" cy="21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19F4-ACB2-556E-ECE1-2C52C795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constructor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5A2B-12AF-812A-6D3D-EC24EB14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constructor </a:t>
            </a:r>
            <a:r>
              <a:rPr lang="en-US" dirty="0"/>
              <a:t>method is a special method</a:t>
            </a:r>
          </a:p>
          <a:p>
            <a:r>
              <a:rPr lang="en-US" dirty="0"/>
              <a:t>It must have the exact name “constructor”</a:t>
            </a:r>
          </a:p>
          <a:p>
            <a:r>
              <a:rPr lang="en-US" dirty="0"/>
              <a:t>It runs automatically when a new 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7067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CC3E-8CFC-EEEB-BD9E-24000057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constructor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A415-0A1C-2E62-8835-08C7E23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constructor method to </a:t>
            </a:r>
            <a:r>
              <a:rPr lang="en-US" i="1" dirty="0"/>
              <a:t>initialize</a:t>
            </a:r>
            <a:r>
              <a:rPr lang="en-US" dirty="0"/>
              <a:t> object properties</a:t>
            </a:r>
          </a:p>
          <a:p>
            <a:r>
              <a:rPr lang="en-US" dirty="0"/>
              <a:t>If you do not write a constructor method, JavaScript will add an empty constructor method</a:t>
            </a:r>
          </a:p>
          <a:p>
            <a:r>
              <a:rPr lang="en-US" dirty="0"/>
              <a:t>The empty constructor method will create an object with no properties or values</a:t>
            </a:r>
          </a:p>
        </p:txBody>
      </p:sp>
      <p:pic>
        <p:nvPicPr>
          <p:cNvPr id="5" name="Picture 4" descr="A black screen with text&#10;&#10;Description automatically generated">
            <a:extLst>
              <a:ext uri="{FF2B5EF4-FFF2-40B4-BE49-F238E27FC236}">
                <a16:creationId xmlns:a16="http://schemas.microsoft.com/office/drawing/2014/main" id="{DDBF078A-6F1E-7FC3-107D-8E9F0106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2671"/>
            <a:ext cx="5136500" cy="271532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673E28-9C47-33EA-0EEB-812E3178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38" y="4142671"/>
            <a:ext cx="7114162" cy="27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C241-BAED-3EAE-1A96-F621DE4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94D9-ABF4-BC87-64ED-730D69B7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methods are created with a similar syntax to object methods</a:t>
            </a:r>
          </a:p>
          <a:p>
            <a:r>
              <a:rPr lang="en-US" dirty="0"/>
              <a:t>After you create the class and the constructor method you can create as many methods as you would like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67F3D3-5E66-B106-E22E-2CC230D3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7923"/>
            <a:ext cx="4312596" cy="3450077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43A4551D-4809-9DB8-26A2-11B1D4DC0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6" y="2866751"/>
            <a:ext cx="4653064" cy="3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5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6F32-7C90-36EA-6F9F-5C4E6E2B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 strict”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E8D5-5903-EBC6-FE3C-56C3C890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in classes must be written in “strict mode”</a:t>
            </a:r>
          </a:p>
          <a:p>
            <a:r>
              <a:rPr lang="en-US" dirty="0"/>
              <a:t>You will get an error if you do not follow the “strict mode” rules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6E10D0D4-0A8A-6425-8F84-EAAEF642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118641"/>
            <a:ext cx="6096000" cy="3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AE9B-C498-A86C-751C-2B9BE5E0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33E-4F41-5287-E556-295B59EFF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575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Classes and OOP</vt:lpstr>
      <vt:lpstr>Class Intro</vt:lpstr>
      <vt:lpstr>JS Class Syntax</vt:lpstr>
      <vt:lpstr>Using a Class</vt:lpstr>
      <vt:lpstr>The constructor Method</vt:lpstr>
      <vt:lpstr>The constructor Method</vt:lpstr>
      <vt:lpstr>Class Methods</vt:lpstr>
      <vt:lpstr>“use strict”</vt:lpstr>
      <vt:lpstr>Class Inheritance</vt:lpstr>
      <vt:lpstr>Class Inheritance</vt:lpstr>
      <vt:lpstr>Class Inheritance</vt:lpstr>
      <vt:lpstr>Class Inheritance</vt:lpstr>
      <vt:lpstr>Getters and Setters</vt:lpstr>
      <vt:lpstr>Getters and Setters</vt:lpstr>
      <vt:lpstr>Getters and Setters</vt:lpstr>
      <vt:lpstr>Access Modifiers</vt:lpstr>
      <vt:lpstr>Hoisting</vt:lpstr>
      <vt:lpstr>Class Static</vt:lpstr>
      <vt:lpstr>Class Static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OOP</dc:title>
  <dc:creator>Graham Eichstaedt</dc:creator>
  <cp:lastModifiedBy>Graham Eichstaedt</cp:lastModifiedBy>
  <cp:revision>1</cp:revision>
  <dcterms:created xsi:type="dcterms:W3CDTF">2023-08-27T18:37:30Z</dcterms:created>
  <dcterms:modified xsi:type="dcterms:W3CDTF">2023-08-27T20:07:21Z</dcterms:modified>
</cp:coreProperties>
</file>