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3:15:32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24144 14464 200 0,'0'0'0'16,"0"0"0"-16,0 0 0 15,0 0 0 1,0 0 0-16,0 0 0 16,0 0 0-16,0 0 0 15,12 6 0-15,11 0 0 16,13-4 0 0,15-4 0-16,13-2 0 62,16-9 0-46,20-5 0-16,21-1 0 0,21 1 0 0,27 3 0 0,21 0 0 0,13 5 0 15,6 7 0 1,5 7 0-16,-8 5 0 16,-19 3 0-1,-24 4 0-15,-26 0 0 16,-26-8 0-1,-28-8 0-15</inkml:trace>
  <inkml:trace contextRef="#ctx0" brushRef="#br0" timeOffset="1492.46">24044 16066 200 0,'0'0'0'0,"0"0"0"15,0 0 0 1,0 0 0-16,0 0 0 15,0 0 0 1,16 0 0-16,15 0 0 16,12-7 0-16,15-2 0 15,11-1 0 1,11-1 0-16,16-1 0 16,17 1 0-1,16 5 0-15,16-2 0 16,14 4 0-1,12 3 0 1,1 7 0-16,0 6 0 16,-3 3 0-1,-6 3 0-15,-11 3 0 16,-18 0 0 0,-22-3 0-16,-26-3 0 15,-20-5 0 1,-23-8 0-16,-18-8 0 15</inkml:trace>
  <inkml:trace contextRef="#ctx0" brushRef="#br0" timeOffset="47906.53">21880 14080 200 0,'0'0'0'16,"0"0"0"-16,0 0 0 16,0 0 0-16,0 0 0 15,13 6 0 1,1-2 0-16,-4 4 0 16,-10 1 0-1,-10 0 0-15,-8 0 0 16,-13-4 0-1,-15 1 0-15,-13-3 0 16,-9 0 0-16,-8-1 0 16,-9-4 0-1,-6-2 0 1,-10-2 0-16,-12-4 0 16,-8 0 0-1,-8-5 0-15,-7-2 0 16,-8-3 0-16,-3-3 0 15,-3-3 0 1,-3-1 0 0,-3-3 0-16,-4-9 0 15,0-3 0 1,1-4 0-16,0-4 0 16,4-7 0-1,8-7 0-15,5-5 0 16,7-3 0-1,1-6 0 1,6-5 0-16,5-3 0 16,4-3 0-1,9-7 0-15,8-4 0 16,8-1 0-16,10-3 0 16,7-3 0-1,12-2 0 1,8 1 0-16,10-3 0 15,6 3 0 1,9-3 0-16,11-2 0 16,9 0 0-16,10 1 0 15,8 1 0 1,9 4 0 0,7 1 0-16,8 2 0 15,7 5 0 1,3 4 0-1,9 3 0-15,8-1 0 16,7 1 0 0,8 4 0-16,6 4 0 15,5 4 0 1,2 5 0-16,5 5 0 16,6-1 0-1,4 5 0-15,7 4 0 16,5 3 0-1,8 3 0-15,5 7 0 16,2 5 0 0,3 5 0-16,5 6 0 15,0 7 0 1,5 4 0 0,6 4 0-16,2 5 0 15,7 11 0 1,7 3 0-16,2 6 0 15,1 7 0-15,3 5 0 16,-2 7 0-16,3 2 0 31,4 5 0-31,5 5 0 16,2 3 0 0,-3 7 0-1,-7 2 0-15,-9 2 0 16,-14 1 0-1,-15 0 0-15,-14-3 0 16,-11-2 0 0,-11-3 0-16,-13-3 0 15,-10-5 0 1,-9-5 0-16,-9-5 0 16,-16-6 0-1,-13-6 0-15,-9-6 0 16,-7-2 0-1,-10-7 0-15,0 0 0 16,2-1 0-16,-7-13 0 16</inkml:trace>
  <inkml:trace contextRef="#ctx0" brushRef="#br0" timeOffset="49034.34">23060 10349 200 0,'0'0'0'0,"0"0"0"0,0 0 0 32,0 0 0-32,-6 18 0 0,-10 15 0 31,-9 11 0-15,-15 9 0-16,-12 5 0 0,-7 2 0 31,-5-2 0-31,2-4 0 15,9-7 0 1,1-4 0-16,7-5 0 16,8-7 0-1,8-7 0-15,8-6 0 16,5-5 0 0,7-6 0-16,9-7 0 15,0 0 0 1,0 0 0-16,0 0 0 15,0-1 0 1,9-5 0-16,14-5 0 16,15-2 0-1,14 0 0-15,14 1 0 16,13-1 0 0,10 3 0-16,0 6 0 15,-2 0 0 1,-7 1 0-16,-8 1 0 15,-11 1 0 1,-11-2 0-16,-10 0 0 16,-11 3 0-1,-6-2 0-15,-8 1 0 16,-3 1 0-16,-12 0 0 16,10 0 0-1,-10 0 0 1,0 0 0-16,1-4 0 15,-6-3 0-15,-5-2 0 16,-4-4 0 0,-4 0 0-16,-8-5 0 15,-4-4 0 1,-6-5 0-16,-6-4 0 16,-4-7 0-1,-2-4 0-15,0-4 0 16,1-2 0-1,2-2 0-15,2 2 0 16,-4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3:44:38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20780 15801 200 0,'0'0'0'0,"0"0"0"16,0 0 0-16,0 0 0 16,6-11 0 31,6-6 0-47,4 3 0 0,1 5 0 0,6 2 0 0,5 4 0 15,7 1 0 1,7 4 0-16,3 3 0 15,7 1 0 1,2 0 0-16,-1 3 0 16,1 0 0-1,-1 1 0-15,-2-1 0 16,3 1 0 0,1-4 0-16,0 0 0 15,-2-1 0-15,0-1 0 16,-3-2 0-1,-3-1 0-15,-6-1 0 16,-2 2 0-16,-1 1 0 16,-1-1 0-1,2-2 0-15,-1-1 0 16,-3 0 0 0,-4 0 0-16,-4 0 0 15,-4 1 0 1,-3 0 0-16,-2 0 0 15,-1 0 0 1,-2-2 0-16,-5-1 0 16,-10 3 0-16,0 0 0 15,0 0 0 1,0 0 0 0,0 0 0-16,0 0 0 15,0 0 0 1,0 0 0-16,0 0 0 15,6 2 0 1,-6-2 0 0,-1-2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4:07:30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19518 15035 200 0,'0'0'0'0,"0"0"0"15,0 0 0 1,0 0 0-16,13-1 0 15,7-1 0 1,2 1 0-16,-2 0 0 16,2 0 0-1,3 3 0-15,2 0 0 16,5 1 0 0,1 3 0-16,5 0 0 15,0 0 0 1,4 0 0-16,2-2 0 15,2 1 0-15,2-3 0 16,4 0 0 0,-1 3 0-16,3-2 0 15,2 0 0 1,1 1 0 0,3-1 0-16,0 1 0 15,-1 0 0 1,-2-1 0-16,-1 0 0 15,1 2 0 1,-4 2 0-16,-7-3 0 16,-3 1 0-16,-4-2 0 15,-7 0 0 1,-2 3 0-16,-5-3 0 16,-6 0 0-1,-6-1 0-15,-3-2 0 16,-2 0 0-16,-8 0 0 15</inkml:trace>
  <inkml:trace contextRef="#ctx0" brushRef="#br0" timeOffset="59474.49">22092 9069 200 0,'0'0'0'0,"0"0"0"15,0 0 0 1,0 0 0-16,0 0 0 16,3 19 0-1,1 8 0-15,-1 11 0 16,1-1 0-1,1-1 0-15,1-5 0 16,-1-7 0 0,-1-8 0-16,-1-7 0 15,-3-9 0-15,0 0 0 16,0 0 0 0,0 0 0-16,0-1 0 15,-4-9 0 1,-1-10 0-16,2-9 0 15,5-6 0-15,5-4 0 16,8-1 0 0,8-4 0-1,6 5 0-15,7 1 0 16,2 10 0-16,0 8 0 16,-2 12 0-1,-4 8 0 1,-2 12 0-16,-4 10 0 15,-1 8 0 1,0 5 0-16,-5 4 0 16,-1-3 0-1,-3-2 0-15,-6-5 0 16,-1-5 0 0,-2-1 0-16,-3-5 0 15</inkml:trace>
  <inkml:trace contextRef="#ctx0" brushRef="#br0" timeOffset="60038.31">22891 9146 200 0,'-2'-34'0'15,"-8"-11"0"-15,-9 8 0 16,-7 13 0-16,-5 16 0 16,-1 18 0-1,1 17 0-15,8 11 0 16,5 8 0 0,5-3 0-1,10-9 0-15,5-7 0 0,4-6 0 16,4-8 0-1,7-11 0 1,2-9 0-16,4-7 0 16,0-7 0-1,-2-3 0 1,-1 1 0-16,-5 2 0 16,-5 9 0-1,-2 7 0-15,7 7 0 16,0 10 0-16,4 9 0 15,3 8 0 1,6-2 0 0,0-7 0-16</inkml:trace>
  <inkml:trace contextRef="#ctx0" brushRef="#br0" timeOffset="60701.3">23050 9019 200 0,'13'25'0'0,"3"10"0"15,0-1 0-15,-3-6 0 16,1-7 0 0,-8-7 0-1,-2-5 0-15,-4-9 0 16,0 0 0-16,0 0 0 16,4-4 0-1,-2-15 0-15,1-11 0 16,5-9 0-1,2-3 0 1,3 1 0-16,0 8 0 16,-3 10 0-16,3 7 0 15,0 4 0 1,-2 8 0-16,1 10 0 16,-2 13 0-1,2 11 0-15,-1 8 0 16,-5-1 0-1,1-7 0-15,-1-8 0 16,1-5 0 0,-1-6 0-16,1-7 0 15,2-7 0 1,4-10 0-16,3-12 0 16,4-5 0-1,1-2 0-15,-1 5 0 16,-3 6 0-1,-1 8 0-15,2 12 0 16,-2 13 0 0,0 12 0-1,-3 11 0-15,0 5 0 16,-2-3 0-16</inkml:trace>
  <inkml:trace contextRef="#ctx0" brushRef="#br0" timeOffset="61159.48">23564 9069 200 0,'19'7'0'16,"11"0"0"-16,4-1 0 16,5-3 0-1,2-7 0-15,-5-4 0 16,-3-4 0 0,-5-2 0-16,-3-2 0 15,-4-1 0 1,-10-3 0-16,-7-3 0 15,-8 1 0-15,-8 6 0 16,-10 4 0 0,-7 15 0-1,3 15 0-15,-3 14 0 16,5 11 0 0,10 7 0-16,9 2 0 15,13 0 0 1,18-6 0-16,16-9 0 15,18-11 0 1,12-14 0-16,2-16 0 16</inkml:trace>
  <inkml:trace contextRef="#ctx0" brushRef="#br0" timeOffset="61442.99">24279 9198 200 0,'0'0'0'0,"7"12"0"16,1 9 0 0,-2 13 0-16,0 16 0 15,-4 4 0-15,-4-7 0 16</inkml:trace>
  <inkml:trace contextRef="#ctx0" brushRef="#br0" timeOffset="62156.18">24565 8832 200 0,'3'15'0'0,"2"14"0"16,-2 12 0 0,-1 10 0-16,-1 5 0 15,1-3 0 1,-1-7 0-1,-2-14 0-15,1-11 0 16,0-9 0-16,0-12 0 16,0 0 0-16,0 0 0 15,3-7 0 1,4-14 0-16,6-23 0 16,13-14 0-1,10-6 0 1,6 10 0-1,20 6 0 17,3 19 0-32,-11 20 0 15,-17 19 0 1,-17 18 0 0,-10 16 0-16,-8 9 0 15,-5 3 0 1,-2-4 0-16,5-9 0 15,4-9 0 1,4-17 0-16</inkml:trace>
  <inkml:trace contextRef="#ctx0" brushRef="#br0" timeOffset="62674.64">25466 8959 200 0,'0'0'0'16,"0"0"0"-16,0 0 0 16,0-13 0-1,-6-14 0-15,-7-2 0 16,-8 6 0-16,-9 9 0 15,-8 15 0 1,-3 17 0 0,2 17 0-1,1 8 0-15,4 4 0 16,11-2 0-16,10-8 0 16,11-8 0-16,7-5 0 15,9-10 0 1,10-9 0-16,5-8 0 15,7-11 0 1,0-12 0 0,0-7 0-1,-1-4 0-15,-5 5 0 16,-9 11 0 0,-6 7 0-16,-3 7 0 15,-2 11 0-15,0 10 0 16,1 14 0-1,-1 8 0-15,5 2 0 16,1-3 0-16,6-8 0 16,8-11 0-1</inkml:trace>
  <inkml:trace contextRef="#ctx0" brushRef="#br0" timeOffset="63345.83">25675 8926 200 0,'6'23'0'16,"3"10"0"-16,2 8 0 15,-4-4 0 1,-3-5 0-16,0-7 0 16,-1-7 0-1,-3-7 0-15,0-11 0 16,0 0 0 0,1-4 0-16,2-15 0 15,1-9 0-15,7-8 0 16,5-5 0-1,3-5 0-15,3 6 0 16,1 8 0 0,0 9 0-1,-2 9 0-15,-3 7 0 16,-4 8 0 0,-2 10 0-16,-3 11 0 15,-4 9 0 1,-5 6 0-16,-1-2 0 15,2-7 0 1,6-11 0-16,-1-6 0 16,0-8 0-16,5-10 0 15,4-8 0 1,4-9 0-16,7-5 0 16,2-6 0-1,2 0 0-15,-3 9 0 16,-2 9 0-1,-6 6 0-15,-7 5 0 16,-3 8 0 0,0 6 0-16,-5 10 0 15,-5 11 0 1,-1 11 0-16,-4 5 0 16,3-4 0-1,8-6 0-15</inkml:trace>
  <inkml:trace contextRef="#ctx0" brushRef="#br0" timeOffset="63790.96">26324 8942 200 0,'26'8'0'15,"14"3"0"-15,5-9 0 16,2-8 0 0,0-9 0-1,-2-8 0-15,-2-8 0 16,-7-3 0-1,-10-3 0-15,-11 2 0 16,-9 4 0-16,-12 8 0 16,-12 6 0-1,-13 13 0-15,-10 17 0 16,-9 23 0 0,-1 16 0-16,6 8 0 15,15 0 0 1,18-3 0-16,18-3 0 15,23-7 0 1,24-6 0-16,21-8 0 16</inkml:trace>
  <inkml:trace contextRef="#ctx0" brushRef="#br0" timeOffset="65775.11">22530 9506 200 0,'16'1'0'0,"13"4"0"16,5-2 0-1,1-1 0 1,-1 0 0-16,6-2 0 15,2 3 0 1,4 3 0-16,6-1 0 16,6 4 0-1,8-1 0-15,8 2 0 16,2 2 0 0,8 3 0-16,8 0 0 15,12 1 0 1,9-2 0-16,11-2 0 15,8-3 0 1,10-4 0-16,5 4 0 16,6-4 0-1,8-2 0-15,7-3 0 16,8-4 0 0,4-4 0-16,5 1 0 15,-1-3 0 1,2 0 0-16,0 1 0 15,-2-8 0 1,-6-4 0-16,-8 0 0 16,-1 2 0-1,-6-5 0 1,-5-1 0-16,-10-4 0 16,-12-4 0-1,-10-2 0-15,-5-3 0 16,-5-2 0-16,-7-3 0 15,-12-3 0 1,-14-2 0 0,-12-1 0-16,-13-4 0 15,-14 0 0 1,-14-1 0-16,-13-1 0 16,-14-1 0-16,-13-4 0 15,-13 0 0 1,-19-5 0-16,-17 0 0 15,-13 1 0 1,-19-1 0 0,-13-3 0-16,-17 2 0 15,-15 1 0 1,-14-3 0 0,-12 11 0-16,-8 0 0 0,-9 6 0 15,-3 7 0 1,-11 5 0-1,-7 7 0 1,-6 4 0 0,-1 7 0-16,-5 6 0 15,-2 4 0-15,-3 8 0 16,6 4 0 0,-3 6 0-16,3 7 0 15,1 6 0 1,1 4 0-16,2 2 0 15,4 3 0 1,8 5 0-16,10 4 0 16,9 0 0-1,11 2 0 1,7 1 0-16,8 4 0 16,8 8 0-1,9 1 0-15,10 5 0 16,12 2 0-1,13-1 0-15,12 4 0 16,10 4 0 0,7 2 0-16,14-2 0 15,10-4 0 1,12-3 0-16,10-6 0 16,10-3 0-1,10-4 0 1,11-7 0-16,9-3 0 15,3-3 0 1,8-3 0-16,7-3 0 16,6-4 0-1,9-1 0-15,7-4 0 16,10 1 0 0,6-3 0-16,7-3 0 15,0-3 0 1,4-3 0-16,6 0 0 15,3-1 0 1,6-1 0-16,2 2 0 16,0-1 0-1,-1-1 0-15,-2 1 0 16,-3-2 0 0,-3-1 0-16,-3 2 0 15,-2 0 0 1,-8 3 0-16,-6 3 0 15,-15 0 0 1,-17-3 0-16</inkml:trace>
  <inkml:trace contextRef="#ctx0" brushRef="#br0" timeOffset="66596.27">21603 9266 200 0,'0'0'0'15,"0"0"0"-15,15-6 0 16,13-2 0 0,8-3 0-16,6 2 0 15,9-1 0 1,10 0 0-16,16-4 0 16,7 0 0-16,17-6 0 15,15-3 0 1,16-6 0-1,13-1 0-15,20-3 0 16,22-5 0 0,23-2 0-16,18-5 0 15,16-2 0 1,16 1 0-16,18 2 0 16,12 1 0-1,11 1 0-15,8 2 0 31,5 4 0-31,4 2 0 16,1 6 0-16,-1 5 0 16,-11 0 0-1,-14 7 0 1,-27 4 0-16,-33 3 0 16,-39 6 0-1,-38 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4:17:5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18701 9999 200 0,'0'0'0'0,"0"0"0"16,12-3 0 0,4-3 0-1,8 1 0-15,4 1 0 16,7 4 0 0,5-1 0-16,11 3 0 15,13 4 0-15,18 0 0 16,16-1 0-1,17 1 0-15,9-1 0 16,8-1 0 0,2-4 0-16,2-4 0 15,-3 0 0 1,-3 0 0 0,-15 0 0-16,-13-4 0 15</inkml:trace>
  <inkml:trace contextRef="#ctx0" brushRef="#br0" timeOffset="17933.13">17742 14012 200 0,'0'0'0'0,"0"0"0"16,0 0 0-16,0 0 0 16,0 0 0-16,0 0 0 15,0 0 0 1,0 0 0-16,0 0 0 16,19-3 0-16,16-2 0 15,9 2 0 1,7 2 0-1,11-3 0-15,9 1 0 16,6 1 0-16,6 1 0 31,10-2 0-31,8-2 0 16,5-4 0-16,8-2 0 16,6 1 0-1,3 4 0 1,-2 1 0-16,-2 1 0 15,-9 4 0-15,-9 2 0 16,-15 2 0 0</inkml:trace>
  <inkml:trace contextRef="#ctx0" brushRef="#br0" timeOffset="49831.43">3962 13015 200 0,'0'0'0'0,"0"0"0"15,10-9 0 1,11-4 0-16,4 3 0 0,9 6 0 16,4 2 0-1,11 3 0 1,7 2 0-16,11 1 0 16,14-1 0-1,14 0 0 1,6-1 0-16,8-4 0 15,14 1 0 1,13 0 0-16,11-2 0 16,11 1 0-16,10-1 0 15,9 3 0-15,6 1 0 32,-1 1 0-32,-6 3 0 15,-9-1 0 1,-7 5 0-16,-12 1 0 15,-7-2 0 1,-19-4 0-16,-20-2 0 16,-22-2 0-16,-20-3 0 15</inkml:trace>
  <inkml:trace contextRef="#ctx0" brushRef="#br0" timeOffset="51600.48">1159 15300 200 0,'0'0'0'15,"0"0"0"1,0 0 0-16,0 0 0 16,0 0 0-16,0 0 0 15,0 0 0 1,0 0 0-16,15-3 0 16,12-2 0-16,5 2 0 15,11-1 0 1,9 1 0-16,3 1 0 15,11-1 0 1,10-1 0 0,10 0 0-16,5-2 0 15,12 2 0-15,6-3 0 16,11 3 0 0,7 0 0-1,9-2 0-15,7 1 0 16,5 3 0-1,2 2 0-15,6 2 0 16,2 3 0-16,-1 2 0 16,-2-2 0-1,-1-1 0-15,-3-3 0 16,1 1 0-16,-2-2 0 16,-5 0 0-1,-9 0 0 1,-11 0 0-16,-17 0 0 31,-16 2 0-31,-16 1 0 16,-12-2 0-1,-16-1 0-15,-7-5 0 16</inkml:trace>
  <inkml:trace contextRef="#ctx0" brushRef="#br0" timeOffset="56088.35">7141 12982 200 0,'0'0'0'0,"0"0"0"16,0 0 0 0,0 0 0-16,0 0 0 0,0 0 0 15,0 0 0-15,0 0 0 16,0 0 0-1,0 0 0-15,0 0 0 16,-14 16 0 0,-1 7 0-1,6 3 0 1,3 1 0-16,4 2 0 16,5-1 0-16,6 3 0 15,0-1 0 1,2 3 0-1,2 0 0-15,1 1 0 16,3 0 0 0,2 4 0-16,2-4 0 15,3 3 0 1,1 0 0-16,3 0 0 16,3-3 0-16,3 1 0 15,2 0 0 1,5-2 0-1,4-2 0-15,1 1 0 16,5-2 0 0,1 1 0-1,-1-3 0-15,3-3 0 16,1 0 0-16,3 0 0 16,4-1 0-16,0 0 0 15,1-4 0 1,0 1 0-16,0 1 0 15,1 1 0 1,3-4 0 0,3 1 0-1,3-2 0-15,2 0 0 16,-1 1 0 0,-2-3 0-16,1-1 0 15,3-1 0-15,-3 1 0 16,1-3 0-1,2 0 0-15,5 0 0 16,-2-2 0 0,6-1 0-16,1-3 0 15,-4 1 0 1,1 0 0-16,1-2 0 16,-4 0 0-1,5-1 0 1,0-3 0-1,3-1 0-15,1-1 0 16,4-2 0-16,0-4 0 16,0-1 0-16,-2 1 0 15,-1-2 0 1,-4-2 0 0,1 0 0-1,-2-2 0-15,1-4 0 16,0-1 0-16,1-2 0 15,3-4 0 1,-1-1 0-16,-1-4 0 16,0 2 0-16,0-5 0 15,0-3 0 1,-2-1 0 0,-5 1 0-16,-3-4 0 15,2-4 0-15,-3 1 0 16,-3-4 0-1,2-2 0 1,-1-3 0 0,0-3 0-16,-1-3 0 15,-1 1 0 1,1-5 0-16,-2 1 0 16,-2 0 0-16,-2-1 0 15,-1-3 0 1,-3 5 0-16,1 1 0 15,0-1 0 1,-1-2 0-16,0-2 0 31,-1-2 0-31,-1-1 0 0,-5 0 0 32,1 0 0-32,-1-1 0 15,0 1 0-15,-1-3 0 16,-2-1 0-16,1 3 0 31,0-3 0-31,-2 0 0 16,2-2 0-16,-2-2 0 15,1-4 0 1,-3-1 0 0,0 2 0-1,-1 4 0-15,1-1 0 16,-1 0 0-1,1-2 0-15,0 3 0 16,1-3 0-16,5-1 0 16,3 2 0-16,1 0 0 15,1 1 0 1,5 1 0-16,5-1 0 31,10 0 0-31,11 0 0 16,10 2 0-1,8-1 0 1,-1 6 0-16,2 4 0 0,0 8 0 31,2 4 0-31,1 4 0 16,2 7 0 0,-4 7 0-16,-10 9 0 15,-8 4 0-15,-11 3 0 16,-9 3 0-1,-9 2 0-15,-8 4 0 16,-9 1 0-16,-12 1 0 16,-7 1 0-1,-10 2 0-15,-8-1 0 32,-5 1 0-32,-7 3 0 0,4-6 0 15,-4 6 0 1,0 0 0-1,0 0 0 1,0 0 0-16,0 0 0 16,0 0 0-16,-3 3 0 0,-6-3 0 15</inkml:trace>
  <inkml:trace contextRef="#ctx0" brushRef="#br0" timeOffset="56925.51">16421 9735 200 0,'10'11'0'15,"3"12"0"-15,1 12 0 16,-2 11 0 0,-5 11 0-16,-4 8 0 15,-2 7 0 1,-1 3 0 0,-6 3 0-16,1-5 0 15,0-4 0 1,-5-9 0-16,5-12 0 15,0-10 0-15,1-12 0 16,2-10 0 0,2-16 0-1,0 0 0-15,2-3 0 16,5-20 0 0,3-10 0-16,7-14 0 15,9-10 0 1,10-7 0-16,4-1 0 15,1 1 0 1,4-1 0 0,5 3 0-16,3 3 0 0,2 5 0 31,-1 4 0-15,-7 9 0-16,-4 1 0 15,-3 7 0 1,-8 9 0-16,-8 5 0 15,-11 5 0-15,-4 5 0 16,-9 9 0 0,-7-8 0-16,-12 5 0 15,-14 3 0 1,-16 2 0 0,-13 2 0-16,-14 3 0 15,-13 2 0-15,-8 6 0 16,-7 7 0-1,0 3 0-15,3-5 0 16</inkml:trace>
  <inkml:trace contextRef="#ctx0" brushRef="#br0" timeOffset="59858.34">4751 15154 200 0,'0'0'0'0,"0"0"0"15,0 0 0-15,0 0 0 16,3 14 0 0,0 4 0-16,5 1 0 15,3-4 0-15,1 2 0 16,2-2 0 0,6 1 0-16,2 1 0 15,4-2 0-15,3-3 0 16,5 1 0-1,3-1 0-15,0 1 0 16,5 0 0-16,2-4 0 16,5-1 0-1,3 2 0-15,1-2 0 32,5 0 0-32,7 1 0 15,3-1 0-15,1 1 0 16,1-4 0-1,5 1 0-15,0-2 0 16,6 1 0 0,1-3 0-16,5-2 0 15,1 0 0 1,-3 3 0-16,4 1 0 16,-4 1 0-16,6 1 0 15,0-1 0 1,5 2 0-1,4-4 0-15,-6 0 0 16,5-2 0-16,3 1 0 16,-3 0 0-1,3 0 0 1,-1 3 0 0,0 0 0-16,2 1 0 15,-2 0 0 1,0 0 0-16,2-4 0 15,-1 0 0 1,2-4 0-16,2 2 0 16,-1-1 0-1,2 0 0-15,0-2 0 16,-3-1 0 0,5-3 0-16,0 3 0 15,2-2 0-15,-3 2 0 16,-4-2 0-1,3-1 0-15,-1-2 0 16,-1-1 0 0,1 0 0-1,-2 0 0-15,2-3 0 16,-1 0 0 0,3-2 0-16,-1-2 0 15,-3 0 0 1,-1 1 0-1,-3-1 0-15,2 0 0 16,2-1 0 0,-2-2 0-16,-1-1 0 0,2-2 0 15,-4-3 0 1,1 0 0-16,7-2 0 16,0-3 0-1,-2-2 0-15,-4 1 0 16,-1-2 0-1,-2-2 0 1,5 1 0 0,3-4 0-16,-2-2 0 0,2-2 0 15,-4-2 0 1,0 0 0 0,0-1 0-16,-2-2 0 15,1-2 0 1,0 0 0-1,-2-1 0 1,-2-1 0-16,-2-2 0 16,-2-3 0-1,2-3 0-15,0-5 0 16,-2-2 0 0,0-2 0-16,0-2 0 15,-4-1 0-15,1-2 0 16,-4 0 0-16,1 1 0 15,-5-5 0 1,0-1 0-16,-3-3 0 16,-2 0 0-1,-3-3 0-15,1 1 0 16,-3-1 0 0,1 1 0-16,2 0 0 15,-3 1 0 1,-5 0 0-16,-4-1 0 31,1-2 0-31,-1 1 0 16,0 2 0-16,0 1 0 15,-3 3 0-15,-4 1 0 32,-2 1 0-32,1 0 0 0,-1 4 0 15,-2 3 0 16,-1 1 0-31,1-1 0 0,-4 1 0 32,1 3 0-32,1 3 0 0,-3 3 0 15,-2 1 0 1,-3 2 0-16,-3 2 0 16,-2 2 0-1,0 3 0 1,-2 1 0-1,-4 5 0 1,-5 6 0-16,-4 7 0 16,-3 5 0-1,-7 5 0-15,-7 6 0 16,-2 3 0-16,-2-13 0 16</inkml:trace>
  <inkml:trace contextRef="#ctx0" brushRef="#br0" timeOffset="60350.57">15790 10860 200 0,'51'8'0'15,"30"2"0"1,5 1 0-16,4 1 0 15,-1-1 0-15,-2 1 0 16,-4 3 0 0,-8 1 0-1,-12 0 0-15,-12-1 0 16,-11 2 0 0,-15-5 0-16</inkml:trace>
  <inkml:trace contextRef="#ctx0" brushRef="#br0" timeOffset="61063.62">15883 10903 200 0,'0'0'0'0,"0"0"0"15,0 0 0-15,0 0 0 16,0 0 0 0,0 0 0-16,13 4 0 15,6-1 0-15,2-3 0 16,2-5 0 0,3-7 0-1,4-7 0-15,5-3 0 16,5-4 0-16,10-1 0 15,10-5 0 1,7 0 0-16,8 1 0 16,1 1 0-1,3 1 0 1,-5 3 0 0,-10 6 0-16,-16 5 0 0,-16 4 0 15,-13 4 0 1,-4 1 0-16,-6 6 0 15,-1 5 0 1,0 3 0 0,-2 7 0-16,-4 5 0 15,-3 7 0 1,-3 5 0 0,-2 6 0-16,-1 3 0 15,1 2 0 1,4 1 0-16,1 1 0 15,1 3 0 1,-2 8 0-16,-4-3 0 16</inkml:trace>
  <inkml:trace contextRef="#ctx0" brushRef="#br0" timeOffset="75052.67">21629 17924 200 0,'0'0'0'0,"16"6"0"16,11 3 0-16,7 0 0 15,11-3 0-15,9 0 0 16,9 0 0-1,10-2 0 1,13-1 0-16,8-1 0 0,8-2 0 16,7 7 0-1,8 2 0-15,5 4 0 32,-6 2 0-32,-10 1 0 15,-19-4 0 1,-21-9 0-16,-18-5 0 15,-12-11 0 1,-7-6 0-16,-10-6 0 16</inkml:trace>
  <inkml:trace contextRef="#ctx0" brushRef="#br0" timeOffset="-190982.99">18382 12419 200 0,'-22'-4'0'0,"0"1"0"15,7-2 0-15,15 5 0 16,-2-4 0-1,12 1 0-15,12 1 0 16,14 2 0 0,14 0 0-1,17 0 0 1,11-4 0-16,18 0 0 16,13 0 0-16,12-1 0 15,12 3 0 1,16 1 0-16,13 1 0 15,15 0 0 1,11-2 0-16,15 2 0 16,11 3 0-1,11 2 0 1,3 1 0-16,-9 2 0 16,-19 5 0-1,-22 1 0-15,-25 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4:27:37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T" name="resolution" value="1" units="1/dev"/>
        </inkml:channelProperties>
      </inkml:inkSource>
      <inkml:timestamp xml:id="ts1" timeString="2023-08-28T14:27:39.852"/>
    </inkml:context>
  </inkml:definitions>
  <inkml:trace contextRef="#ctx0" brushRef="#br0">3255 9599 200 0,'0'102'0'15,"-2"39"0"-15,3-5 0 16,2-14 0 0,3-11 0-16,0-10 0 15,0-6 0-15,3-14 0 16,-4-5 0-1,2-10 0 1,-4-9 0-16</inkml:trace>
  <inkml:trace contextRef="#ctx0" brushRef="#br0" timeOffset="598.07">3447 10535 200 0,'28'-4'0'15,"11"-9"0"-15,12-15 0 16,4-19 0 0,1-11 0-16,-2-3 0 15,-5 0 0 1,-11 6 0-16,-11 8 0 15,-18 5 0-15,-12 11 0 16,-11 18 0-16,-12 13 0 31,-9 19 0-31,-10 22 0 0,-1 21 0 32,4 25 0-32,11 25 0 0,15 1 0 15,16-16 0 1,16-25 0-1,20-24 0-15,15-26 0 16,13-22 0 0,9-21 0-1,1-20 0-15,-1-19 0 0,-4-16 0 16,-7-9 0 0,-12-10 0-1,-1-5 0 1,-13-3 0-1</inkml:trace>
  <inkml:trace contextRef="#ctx0" brushRef="#br0" timeOffset="820.17">4255 9760 200 0,'8'89'0'0,"4"47"0"16,3 7 0 0,3-11 0-16,-2-17 0 15,-2-21 0 1,-1-18 0-16,0-12 0 16,-7-17 0-1</inkml:trace>
  <inkml:trace contextRef="#ctx0" brushRef="#br0" timeOffset="1089.64">4011 10511 200 0,'45'-2'0'0,"32"-7"0"16,26-8 0-1,24-11 0-15,10-9 0 16,11-2 0 0,2 4 0-16,-14 5 0 15,-19 1 0-15</inkml:trace>
  <inkml:trace contextRef="#ctx0" brushRef="#br0" timeOffset="1872.1">5459 10102 200 0,'0'0'0'0,"0"24"0"15,0 23 0-15,5 16 0 16,5 29 0 0,0 1 0-1,-2-17 0 1,0-18 0 15,-4-18 0-15,-3-16 0-16,0-10 0 15,-3-17 0 1,-9-21 0-16,6-28 0 16,9-30 0-1,11-12 0-15,7 3 0 16,7 15 0-1,9 12 0-15,6 13 0 16,4 13 0 0,-4 17 0-16,-6 23 0 15,-6 23 0 1,-6 23 0-16,-6 22 0 16,-5 12 0-1,-3 0 0-15,-3-7 0 16,-2-6 0-1,2-12 0 1,0-19 0-16</inkml:trace>
  <inkml:trace contextRef="#ctx1" brushRef="#br0">6124 10102 0,'2'109'0,"3"31"16,5-21-16,7-32 15,3-31 1,0-25-16,2-25 16,2-22-1,1-26-15,1-23 16,0-19-1,-1-6-15,-4 5 16,-6 18 0,-4 20-16,-4 17 15,-4 14 1,1 22-16,1 24 16,-2 26-1,0 18-15,-1 16 16,3 6-1,5-9-15,5-15 16,12-16 0,5-23-16,4-24 15</inkml:trace>
  <inkml:trace contextRef="#ctx0" brushRef="#br0" timeOffset="3158.45">6645 10263 200 0,'4'38'0'0,"7"23"0"0,6 19 0 32,-3 5 0-32,1-3 0 15,-2-12 0 1,0-16 0-16,-4-17 0 16,-2-15 0-1,-2-9 0-15,-5-13 0 16,4-11 0-16,-3-23 0 15,-3-24 0 1,-3-20 0-16,0-11 0 16,5 3 0-1,3 11 0-15,3 11 0 16,5 10 0 0,4 13 0-16,2 13 0 15,2 13 0 1,2 14 0-1,-1 22 0-15,1 22 0 16,-9 27 0-16,1 13 0 16,1-10 0-1,-4-16 0-15,0-17 0 16,-2-15 0 0,0-13 0-16,4-13 0 15,5-22 0 1,5-24 0-1,6-23 0-15,8-15 0 16,4 2 0 0,2 15 0-16,3 22 0 15,-4 19 0 1,-1 23 0-16,-5 22 0 16,-8 23 0-16,-7 24 0 15,-10 19 0 1,-1 2 0-16,-2-8 0 15,0-11 0 1,2-9 0 0,2-13 0-16,0-16 0 15,-4-17 0 1</inkml:trace>
  <inkml:trace contextRef="#ctx0" brushRef="#br0" timeOffset="3912.7">7864 9990 200 0,'0'0'0'0,"-2"-13"0"15,-3-4 0-15,-4 1 0 16,-3 5 0 0,-3 8 0-16,-2 10 0 15,2 5 0 1,3 5 0-16,-1 4 0 16,7 3 0-1,5-3 0-15,2-4 0 16,7-6 0-1,7-9 0-15,0-4 0 16,1-8 0 0,0-3 0-16,0-7 0 15,-6-3 0 1</inkml:trace>
  <inkml:trace contextRef="#ctx0" brushRef="#br0" timeOffset="4429.22">7873 10493 200 0,'0'0'0'0,"0"0"0"15,3-13 0 1,0-3 0-16,-2-2 0 16,-4 1 0-1,-6 0 0-15,-3 4 0 16,-7 6 0 0,-2 8 0-16,2 13 0 15,0 12 0 1,2 6 0-16,9 0 0 15,6 0 0 1,8-7 0 0,7-7 0-16,8-13 0 15,4-10 0 1,2-11 0-16,-2-5 0 16</inkml:trace>
  <inkml:trace contextRef="#ctx0" brushRef="#br0" timeOffset="5858.88">8445 9675 200 0,'1'64'0'0,"2"34"0"15,1 9 0 1,1-7 0-16,1-11 0 16,0-16 0-16,-1-8 0 15,1-7 0 1,-3-4 0-1,-4-11 0-15</inkml:trace>
  <inkml:trace contextRef="#ctx0" brushRef="#br0" timeOffset="6333.61">8386 9531 200 0,'0'0'0'16,"0"0"0"0,7 30 0-16,9 28 0 0,15 31 0 31,6 23 0-31,9 17 0 0,-1-8 0 31,4-11 0-31,5-19 0 16,5-20 0-1,7-16 0-15,1-13 0 16,0-19 0 0,-3-13 0-16,1-17 0 15,-6-22 0 1,-6-19 0-16,-12-15 0 15,-19-9 0 1,-18-8 0-16,-15-5 0 16,-15 3 0-1,-10 8 0-15,-11 8 0 16,-4 12 0 0,2 8 0-16,1 13 0 15,8 12 0 1</inkml:trace>
  <inkml:trace contextRef="#ctx0" brushRef="#br0" timeOffset="6978.84">9488 10076 200 0,'-13'35'0'0,"-3"30"0"15,3 17 0 1,8-4 0-16,10-14 0 15,6-17 0 1,9-16 0-16,3-12 0 16,3-13 0-16,2-14 0 15,-1-12 0 1,-4-12 0-16,-1-8 0 16,-1-9 0-1,-1 0 0-15,-4 12 0 16,-1 11 0-1,-3 16 0-15,-3 11 0 16,-4 17 0 0,-1 17 0-16,5 8 0 15,7 3 0 1,2-2 0-16,7-7 0 16,7-6 0-1,3-10 0-15,2-11 0 16</inkml:trace>
  <inkml:trace contextRef="#ctx0" brushRef="#br0" timeOffset="7661.65">10027 10178 200 0,'0'0'0'0,"0"0"0"0,4 15 0 16,7 18 0-1,4 15 0 1,-1 9 0-16,-1 2 0 16,-1-10 0-1,-4-12 0-15,2-12 0 16,-3-8 0-1,-3-6 0-15,-4-11 0 16,2-1 0 0,-2-19 0-16,1-16 0 15,3-14 0-15,3-7 0 16,6-3 0 0,3 5 0-16,4 13 0 15,2 14 0 1,3 10 0-1,0 14 0-15,0 13 0 16,-2 16 0 0,-5 10 0-16,1 12 0 15,-5 1 0 1,-3 0 0-16,-3-8 0 16,-2-10 0-1,0-10 0-15,3-12 0 16,3-11 0-1,5-16 0-15,5-20 0 16,4-13 0-16,2 0 0 16,4 3 0-1,-1 9 0 1,2 13 0-16,-3 16 0 16,0 20 0-16,-5 13 0 15,-9 20 0 1,-3 16 0-1,-3 10 0 1,0-3 0-16,-3-8 0 16,0-10 0-1,1-13 0-15,1-13 0 16</inkml:trace>
  <inkml:trace contextRef="#ctx0" brushRef="#br0" timeOffset="8345.18">10986 9828 200 0,'0'0'0'15,"0"0"0"-15,3 21 0 16,2 27 0-1,-12 21 0-15,1 22 0 16,0 12 0 0,3-3 0-1,1-13 0-15,2-15 0 16,3-16 0 0,2-14 0-16,0-13 0 15,1-10 0 1,-2-8 0-16,-4-11 0 15,0 0 0 1,0 0 0-16,6 2 0 16,6-5 0-16,1 0 0 15,7 2 0 1,10-1 0 0,8-1 0-16,6-7 0 15,10-9 0 1,7-9 0-16,5-7 0 15,-3-2 0-15,-9-1 0 16,-13-8 0 0,-17 3 0-1,-16-3 0 1,-16 3 0-16,-19 7 0 16,-17 7 0-1,-18 14 0 1,-10 14 0-16,-2 15 0 15,6 20 0-15,5 22 0 16,10 11 0 0,15 3 0-16,17-8 0 15,23-11 0 1,21-15 0 0,21-18 0-16,21-21 0 15,13-16 0 1,1-10 0-16</inkml:trace>
  <inkml:trace contextRef="#ctx0" brushRef="#br0" timeOffset="8743.19">11634 10433 200 0,'29'0'0'0,"18"-8"0"15,4-14 0-15,-9-13 0 16,-10-7 0 0,-10 1 0-16,-13 3 0 0,-10 6 0 31,-11 9 0-31,-11 16 0 15,-8 19 0 1,-3 26 0-16,7 19 0 16,4 12 0-1,15-2 0-15,11-10 0 16,17-12 0 0,15-14 0-1,18-15 0-15,11-16 0 16,7-14 0-16,-1-16 0 15,-3-10 0 1</inkml:trace>
  <inkml:trace contextRef="#ctx0" brushRef="#br0" timeOffset="9063.62">12332 10340 200 0,'5'15'0'15,"1"20"0"-15,-1 8 0 16,-4 4 0-16,0-5 0 15,0-9 0 1,2-11 0-16,0-9 0 16,-3-13 0-1,0 0 0-15,-6-3 0 16,-8-19 0 0,-9-19 0-1,-2-16 0-15,3-10 0 0,8-4 0 16,10-2 0-1,13-3 0-15,26-1 0 16,23 8 0 15,23 11 0-31,20 12 0 0,12 13 0 16,7 10 0-16</inkml:trace>
  <inkml:trace contextRef="#ctx0" brushRef="#br0" timeOffset="9561.6">13678 10271 200 0,'0'0'0'16,"19"-4"0"-16,25-7 0 0,26-3 0 31,23 1 0-31,20 3 0 16,5 5 0 0,-10 1 0-16</inkml:trace>
  <inkml:trace contextRef="#ctx0" brushRef="#br0" timeOffset="9805.43">13678 10485 200 0,'41'2'0'0,"40"-1"0"16,26-4 0-1,17-4 0-15,7-3 0 16,-6-6 0 0</inkml:trace>
  <inkml:trace contextRef="#ctx0" brushRef="#br0" timeOffset="10399.35">14839 9949 200 0,'0'0'0'16,"-2"20"0"-1,-7 23 0-15,-3 17 0 16,-5 18 0-1,-5 5 0-15,-1 1 0 16,0-8 0 0,1-17 0-16,4-17 0 15,4-15 0 1,4-11 0 0,3-7 0-16,7-9 0 15,0 0 0-15,0-11 0 16,10-18 0-1,12-16 0-15,16-6 0 16,19-1 0 0,21 5 0-16,15 10 0 15,9 16 0 1,5 12 0-16,-7 16 0 16,-19 7 0-1,-27 10 0-15,-31 8 0 16,-28 4 0-1,-26 3 0-15,-23 0 0 16,-15 1 0 0,-9-10 0-16</inkml:trace>
  <inkml:trace contextRef="#ctx0" brushRef="#br0" timeOffset="10711.66">14730 9990 200 0,'10'-10'0'0,"19"-8"0"16,22-4 0-1,23 0 0-15,25-5 0 16,20-1 0 0,13 3 0-16,2 6 0 15,-9 2 0 1</inkml:trace>
  <inkml:trace contextRef="#ctx0" brushRef="#br0" timeOffset="11317.33">16244 10374 200 0,'17'-13'0'0,"7"-11"0"16,-5-8 0-16,-7-9 0 15,-15-4 0 1,-13-2 0-16,-15 2 0 16,-12 8 0-1,-17 9 0-15,-9 15 0 16,-9 18 0 0,-5 19 0-16,-3 24 0 15,-6 23 0-15,9 14 0 31,22 1 0-31,32-11 0 16,36-11 0-16,36-18 0 16,35-13 0-1,30-11 0 1,11-15 0-16,6-7 0 0,-6-11 0 31,-16-9 0-31,-24-13 0 16,-21-13 0-1,-24-12 0-15,-17-6 0 16,-17-1 0 0,-16 5 0-1,-7 9 0-15,-13 13 0 16,-6 17 0 0,-5 15 0-16</inkml:trace>
  <inkml:trace contextRef="#ctx0" brushRef="#br0" timeOffset="11562.36">16799 10314 200 0,'0'0'0'0,"0"0"0"16,0 0 0 0,-9 12 0-16</inkml:trace>
  <inkml:trace contextRef="#ctx0" brushRef="#br0" timeOffset="11865.77">16825 10638 200 0,'46'38'0'0,"9"19"0"16,-21 10 0-1,-35-1 0-15,-31 4 0 16,-31 2 0-1,-12 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5:01:4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 12308 200 0,'0'0'0'15,"0"0"0"-15,0 0 0 16,0 0 0-16,0 0 0 16,0 0 0-1,14-4 0-15,7-2 0 16,3 1 0-1,2 2 0-15,0 3 0 16,2 0 0 0,3 4 0-16,2-1 0 15,2-1 0-15,2 1 0 16,5 2 0 0,2 0 0-16,2-1 0 15,4 0 0 1,5 1 0-16,1-3 0 15,1-2 0 1,3 0 0-16,1-1 0 16,-1-2 0-1,0 0 0-15,0-1 0 16,3 0 0-16,0 0 0 31,3 1 0-31,-1 0 0 16,6 0 0-1,-2 1 0-15,2-1 0 0,1-1 0 16,0 0 0 0,2 1 0-16,-3 2 0 15,2 0 0 1,1 0 0 0,0 0 0-1,4 0 0-15,0 1 0 16,-3 0 0-1,2 0 0-15,-1 2 0 16,-1 0 0 0,0-1 0-16,1 1 0 15,-1 1 0 1,-1 2 0-16,-1-2 0 16,2 0 0-1,0-2 0-15,2-1 0 16,-1 0 0-1,3-1 0-15,-4 0 0 16,4 0 0 0,1 0 0-16,-4 0 0 15,-2 1 0 1,3 0 0-16,0 0 0 16,2-2 0-1,0-3 0-15,5-1 0 16,1 3 0-1,3 2 0-15,-3 0 0 16,2 3 0 0,-3 0 0-16,-5 1 0 15,-2 3 0 1,-6 0 0-16,2 2 0 16,-3 2 0-1,1-2 0-15,3 2 0 16,-3-1 0-1,-2-2 0-15,-1 0 0 16,-2 3 0 0,-2 0 0-16,-1-1 0 15,-8 0 0-15,-6-4 0 16</inkml:trace>
  <inkml:trace contextRef="#ctx0" brushRef="#br0" timeOffset="24312.92">1286 16851 200 0,'0'0'0'16,"0"0"0"-16,0 0 0 16,0 0 0-1,0 0 0-15,0 0 0 16,0 0 0-16,0 0 0 15,0 0 0 1,0 0 0-16,0 0 0 16,0 0 0-1,0 0 0-15,0 0 0 16,0 0 0 0,0 0 0-16,0 0 0 15,15 1 0 1,8 3 0-16,0-2 0 15,1-1 0-15,-5 1 0 16,0 2 0-16,5-3 0 31,-3 1 0-31,2-2 0 0,-1 1 0 16,2 3 0-16,20 0 0 62,7-2 0-62,-2 0 0 16,-10 1 0 0,1 0 0-16,-7-2 0 15,-1 2 0-15,-3-1 0 16,1-2 0 0,1 0 0-16,2 2 0 15,0 1 0 1,-2-2 0-16,5 1 0 15,1-2 0-15,4 0 0 32,-3 0 0-32,2-2 0 15,1 2 0 1,2-1 0-16,-1 0 0 16,5-1 0-16,-3 1 0 15,2-3 0 1,-2 1 0-16,2-1 0 15,-1 1 0 1,-2-1 0-16,1 1 0 16,0 2 0-1,-2-3 0-15,0-2 0 16,-2 2 0 0,2 0 0-16,0 1 0 15,-3 0 0 1,4 2 0-16,1-1 0 15,-5 2 0 1,4 0 0-16,-1 3 0 16,-2-2 0-1,6 2 0-15,3 1 0 16,-3 0 0-16,3-1 0 16,-1 3 0-1,3-3 0-15,-1 2 0 16,3 2 0-1,0 0 0 1,2-3 0-16,-1 0 0 16,-1-1 0-16,0 0 0 15,3 3 0-15,-2-4 0 16,1 4 0-16,-1 1 0 16,-4 1 0-1,0 2 0-15,1-5 0 16,-4-2 0-1,-1 0 0-15,0 1 0 16,0-2 0-16,-2-2 0 16,0 0 0 15,-2 0 0-31,3 2 0 16,-1-1 0-1,0 1 0-15,-1-2 0 16,-2-1 0-1,1 0 0-15,-1 1 0 16,1 0 0-16,-1 0 0 16,0 0 0-1,2 0 0-15,-2 0 0 16,1 0 0 0,0 0 0-16,0 0 0 15,0 0 0 1,-1 0 0-16,-4 0 0 15,2 0 0 1,-1 0 0-16,3 0 0 16,5-5 0-1,1 1 0-15,2 0 0 16,-3 2 0 0,-3 1 0-16,-2 0 0 0,2-1 0 31,0 0 0-31,3 0 0 15,-2-3 0-15,-1-1 0 16,3 5 0 0,3-2 0-16,-2 3 0 15,-2-4 0 1,3 0 0-16,-3 1 0 16,-1 0 0-1,0-1 0-15,2 0 0 16,-2 1 0-1,1-1 0-15,0-2 0 16,1 2 0 0,-2 0 0-16,0 1 0 15,0 2 0 1,-2-1 0-16,-1-2 0 16,-2 0 0-1,1-2 0-15,-3 2 0 16,-1 1 0-16,-2-1 0 15,0 1 0 1,-1-1 0-16,1 0 0 16,-3 1 0-1,-1 2 0-15,-1 0 0 16,1-1 0-16,-2-2 0 16,-1 4 0-1,-2-1 0-15,1-1 0 16,-1 1 0-1,-1-1 0-15,-1 1 0 16,0 0 0 0,1 1 0-16,0 2 0 15,2-2 0 1,0 0 0-16,-3 0 0 0,3 0 0 31,1 0 0-31,3 0 0 0,-1 0 0 31,0 2 0-31,0 2 0 16,0 0 0-16,0-1 0 16,4 0 0-1,0 1 0 1,2-1 0-16,-1-1 0 16,2 1 0-1,3 1 0-15,-2-2 0 16,3-2 0-1,4-2 0-15,-1 2 0 16,1-1 0 0,2 0 0-16,-1 1 0 15,3-2 0-15,1 1 0 16,2-1 0 0,0 1 0-1,0 1 0-15,3-1 0 16,0-1 0-16,4 2 0 15,-1 0 0 1,-3 0 0-16,2 0 0 16,1-3 0-1,-2-1 0-15,2 4 0 16,0-1 0 0,1 0 0-16,2-1 0 15,0-2 0-15,0 4 0 16,0-6 0-1,-3 3 0-15,2 1 0 16,1 1 0 0,0 3 0-1,1 0 0-15,-2 0 0 16,1-2 0-16,1 0 0 16,-3-1 0-1,2 1 0 1,1-1 0-16,1 1 0 15,1 4 0 1,1-1 0-16,0 1 0 16,3 3 0-16,1 2 0 15,-1 1 0 1,1-3 0-16,-1 0 0 16,0 0 0-1,0 0 0-15,0-3 0 16,0 0 0-1,2 2 0-15,-2 1 0 16,-1-2 0 0,-3 2 0-16,-2-4 0 15,0 0 0 1,-3-3 0 0,-1 0 0-16,-1 0 0 15,-1 0 0 1,-2-2 0-16,-4 1 0 15,1 0 0-15,1-2 0 16,2-1 0 0,-2 1 0-16,-2-1 0 15,-3 4 0 1,5-4 0-16,0-1 0 16,-2 1 0-16,0-3 0 15,-2 2 0 1,-1-2 0-16,-3-3 0 15,-1-4 0 1,-4 0 0-16,0 0 0 16,0 2 0-1,0 1 0-15,2 1 0 16,-5 5 0 0,-2-2 0-16,-3 2 0 15,-7 5 0 1,0 0 0-1,-1-1 0-15</inkml:trace>
  <inkml:trace contextRef="#ctx0" brushRef="#br0" timeOffset="37860.1">19711 18682 200 0,'0'0'0'0,"0"0"0"16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5:26:44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22134 11933 200 0,'-41'-13'0'0,"-32"0"0"15,-23 10 0 1,-20 14 0-1,-22 14 0-15,-26 16 0 16,-24 20 0 0,-21 21 0-16,-14 22 0 15,-16 23 0 1,-16 26 0 0,-16 24 0-16,-7 27 0 15,4 25 0-15,18 19 0 16,21 23 0-1,26 15 0-15,27 11 0 16,34-1 0-16,38-4 0 16,38-5 0-1,42-15 0-15,40-17 0 16,41-27 0 0,38-27 0-16,40-26 0 15,32-27 0 1,30-24 0-1,31-20 0 1,20-18 0-16,17-14 0 16,16-11 0-1,6-6 0-15,-13-2 0 0,-22-3 0 32,-30 4 0-32,-33 1 0 15,-39-5 0 1,-30-8 0-16,-23-11 0 15,-19-5 0 1,-15-13 0-16,-17-16 0 16,-12-14 0-1,-12-19 0-15</inkml:trace>
  <inkml:trace contextRef="#ctx0" brushRef="#br0" timeOffset="981.6">21932 16543 200 0,'0'0'0'15,"1"21"0"1,-3 16 0-16,-3 11 0 15,-8 12 0 1,-12 11 0-16,-6 11 0 16,-13 8 0-16,-10 7 0 15,-5 2 0 1,-5 1 0-16,-2-5 0 16,7-3 0-1,6-11 0 1,6-3 0-16,11-17 0 15,10-14 0 1,10-16 0-16,6-10 0 16,6-9 0-1,4-12 0-15,2 8 0 16,13-6 0-16,15-15 0 16,21-13 0-16,26-13 0 15,16-4 0 1,13 4 0-16,8 11 0 15,2 14 0 1,-1 12 0-16,-5 6 0 16,-3 5 0-1,-11 0 0-15,-10-1 0 16,-12-1 0 0,-17-1 0-16,-14-5 0 15,-14 0 0 1,-11-1 0-16,-10-5 0 15,-7-9 0 1,-6-11 0 0,-10-10 0-16,-14-13 0 15,-13-12 0 1,-17-9 0-16,-17-8 0 16,-13-7 0-1,-8-5 0-15,-2 4 0 16,1 3 0-1,3 6 0-15,6 9 0 16,14 7 0 0</inkml:trace>
  <inkml:trace contextRef="#ctx0" brushRef="#br0" timeOffset="2553.17">24859 16493 200 0,'0'0'0'0,"0"0"0"16,0 0 0 0,0 0 0-1,3 19 0-15,0 15 0 16,5 17 0-16,-2 14 0 16,-2 9 0-1,2 3 0 1,2 1 0-16,4-5 0 15,-2-10 0-15,3-10 0 16,-3-11 0-16,-1-10 0 16,-2-11 0-1,-2-4 0 1,-3-5 0-16,-2-12 0 16,0 0 0-16,0 0 0 15,0 0 0 1,0 0 0-16,0 0 0 15,0 0 0 1,5-4 0 0,-1-13 0-16,5-7 0 15,10-11 0 1,10-17 0-16,12-16 0 16,20-12 0-1,19-18 0-15,21-7 0 16,23-5 0-1,25-16 0-15,23-1 0 16,18 0 0 0,3 9 0-1,-6 13 0-15,-16 7 0 16,-29 14 0 0,-30 17 0-16,-29 10 0 15,-26 7 0 1</inkml:trace>
  <inkml:trace contextRef="#ctx0" brushRef="#br0" timeOffset="6039.49">23159 12121 200 0,'18'0'0'15,"6"-1"0"-15,-1-2 0 16,-2-2 0 0,-8 2 0-16,-3 0 0 15,-4 0 0-15,-6 3 0 16,-3-2 0 0,-10 1 0-1,-12 0 0-15,-13 4 0 16,-19 1 0-1,-20 1 0-15,-16-2 0 16,-9-5 0 0,-5-4 0-16,-6-5 0 15,-4-8 0 1,-13-4 0 0,-9-6 0-16,-7-10 0 15,-5-9 0 1,2-10 0-16,-5-9 0 15,-3-5 0 1,-6-11 0-16,-8-9 0 16,-3-10 0-1,0 1 0-15,1 6 0 16,10 6 0 0,7 9 0-16,9 4 0 15,6 4 0 1,7 2 0-16,8-2 0 15,6-3 0 1,13-3 0-16,10-4 0 16,9-4 0-1,12-8 0 1,12-6 0-16,12-4 0 16,17-4 0-1,17-8 0-15,22-12 0 16,27-8 0-16,27-4 0 15,25 4 0 1,25 7 0-16,24 14 0 16,16 9 0-1,17 6 0-15,17 14 0 16,17 14 0 0,9 18 0-1,1 15 0-15,1 15 0 16,-5 14 0-1,-17 11 0 1,-27 8 0-16,-22 4 0 16,-24 0 0-1,-17 2 0-15,-22-1 0 16,-22 3 0-16,-25 1 0 16,-26-7 0-1</inkml:trace>
  <inkml:trace contextRef="#ctx0" brushRef="#br0" timeOffset="6977.26">22109 8269 200 0,'3'51'0'0,"0"25"0"15,-5 13 0 1,-9 2 0-16,-8 0 0 16,-6-7 0-1,-4-11 0-15,1-12 0 16,4-6 0 0,-1-10 0-1,6-5 0-15,4-7 0 16,2-6 0-16,5-8 0 15,4-6 0 1,4-13 0-16,0 0 0 16,0 0 0-1,0 0 0-15,0 0 0 16,0 0 0-16,0 0 0 16,10 5 0-1,19-9 0-15,22-13 0 16,24-11 0-1,20-8 0-15,8-2 0 16,-1 2 0 0,-2 5 0-16,-5 2 0 15,-7 4 0 1,-8 4 0-16,-9 0 0 16,-10 3 0-1,-8 1 0-15,-13 2 0 16,-12-2 0-1,-9-1 0-15,-9-1 0 16,-7-3 0 0,-8-5 0-16,-8-4 0 31,-7-5 0-31,-12-1 0 0,-15-5 0 31,-13 1 0-31,-16 2 0 16,-14 1 0-1,-11 5 0-15,-13 4 0 16,-11 9 0 0,-11 13 0-16</inkml:trace>
  <inkml:trace contextRef="#ctx0" brushRef="#br0" timeOffset="8653.18">26642 5807 200 0,'0'0'0'0,"0"0"0"0,0 0 0 15,20 18 0-15,15 17 0 16,12 21 0 0,12 18 0-1,5 21 0-15,4 17 0 16,3 10 0 0,4 7 0-1,7-1 0-15,10 1 0 16,11-6 0-1,9-8 0-15,3-8 0 16,1-10 0 0,-5-6 0-16,-11-9 0 15,-20-10 0 1,-20-11 0-16,-21-15 0 16</inkml:trace>
  <inkml:trace contextRef="#ctx0" brushRef="#br0" timeOffset="9071.84">26390 8371 200 0,'14'-71'0'0,"15"-50"0"16,23-27 0-1,17-41 0 1,24-29 0-16,26-14 0 16,30 1 0-1,34-12 0-15,29-18 0 16,24-4 0-16,20 3 0 16,6 16 0-1,2 21 0 1,-18 22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28T15:27:4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 14992 200 0,'16'-1'0'0,"7"-2"0"15,10-1 0-15,2 0 0 16,3 1 0-16,3 2 0 15,7 1 0 1,6 0 0-16,3 0 0 16,8 0 0-16,7 0 0 31,3 0 0-31,8-3 0 16,9 1 0-1,5 1 0-15,9-2 0 16,8-1 0-1,8-1 0-15,7 1 0 16,0-2 0-16,2 0 0 16,2 0 0-1,7 0 0 1,1 2 0-16,4 0 0 16,2 2 0-16,1 4 0 15,0 0 0 1,3 0 0-16,9 0 0 15,-2 2 0 1,1 0 0 0,-2 2 0-16,0 1 0 15,-1 1 0 1,-2 2 0-16,0 2 0 16,0-1 0-1,-1-1 0-15,-2 1 0 16,-1 1 0-1,2 0 0-15,-1-1 0 16,-5-4 0-16,-2 0 0 16,-5-3 0-1,-4-1 0-15,-1-1 0 16,0-2 0 0,-2 2 0-16,-4-1 0 15,-1-1 0 1,0 0 0-1,-1-2 0 1,1 1 0-16,-3-2 0 16,-3-3 0-16,-2-1 0 15,2 1 0 1,0-1 0 0,-1-6 0-16,3-1 0 15,-2 0 0 1,0 0 0-16,2 2 0 15,1 2 0 1,1 0 0-16,2 3 0 16,0-1 0-1,2 4 0-15,0 2 0 16,0-3 0 0,-3 2 0-1,-1-1 0-15,1-1 0 0,1 1 0 16,-1 0 0-1,3 1 0-15,0 2 0 16,0-2 0 0,1 1 0-1,-2 2 0-15,3-1 0 16,2 1 0 0,2 1 0-16,-1 2 0 15,1 2 0 1,5 1 0-16,-4 2 0 15,-2 1 0-15,-1-2 0 16,-3-1 0 0,-3 0 0-16,0-1 0 15,2 0 0 1,-3 1 0-16,1 1 0 16,-1-1 0-1,2 2 0-15,3-2 0 16,1-1 0-1,-1 1 0-15,-3-4 0 32,-5 0 0-32,-5 0 0 15,-6 1 0 1,-3 2 0-16,-9 4 0 16,-4 2 0-16,-7 2 0 15,-6 16 0 1</inkml:trace>
  <inkml:trace contextRef="#ctx0" brushRef="#br0" timeOffset="21100.29">2456 8832 200 0,'-28'-29'0'0,"-8"-2"0"15,-12 20 0 1,-3 31 0 0,-8 30 0-16,-8 31 0 15,0 18 0-15,7 12 0 16,10 3 0 0,15-7 0-1,21-10 0-15,17-16 0 16,21-16 0-1,17-15 0-15,18-15 0 16,15-18 0 0,13-17 0-16,7-13 0 15,2-15 0 1,0-13 0-16,-15-9 0 16</inkml:trace>
  <inkml:trace contextRef="#ctx0" brushRef="#br0" timeOffset="21625.09">3288 9419 200 0,'-4'-60'0'16,"-12"-30"0"-16,-13-3 0 15,-12 10 0-15,-12 18 0 16,-7 22 0-1,-2 21 0-15,-1 20 0 16,1 23 0 0,-3 25 0-16,4 23 0 15,5 12 0 1,16 6 0-16,15 10 0 16,24-2 0-1,23-12 0 1,24-21 0-1,17-28 0-15,13-24 0 16,9-24 0 0,-2-17 0-16,-2-14 0 15,-16-12 0 1,-17-9 0-16,-14-2 0 16,-18 3 0-1,-10 11 0-15,-8 15 0 16</inkml:trace>
  <inkml:trace contextRef="#ctx0" brushRef="#br0" timeOffset="22119.14">3422 9104 200 0,'1'19'0'0,"5"21"0"15,5 16 0-15,1 14 0 16,5 2 0-16,-4-8 0 15,-4-18 0 1,-3-16 0-16,-3-12 0 16,0-8 0-1,-3-10 0-15,3-3 0 16,-3-22 0 0,3-20 0-1,8-15 0-15,10-10 0 16,16-2 0-1,13 6 0 1,8 13 0-16,-4 20 0 16,-7 22 0-16,-8 24 0 15,-6 25 0 1,-6 16 0-16,-6 3 0 16,-5 2 0-1,-1-11 0-15</inkml:trace>
  <inkml:trace contextRef="#ctx0" brushRef="#br0" timeOffset="22559.99">4491 8959 200 0,'0'0'0'0,"0"0"0"16,-24 9 0-16,-28 16 0 15,-16 15 0-15,-9 6 0 32,-1 0 0-32,7 0 0 0,11-7 0 31,17-10 0-31,20-6 0 15,24-7 0 1,35-11 0-16,37-9 0 0,36-6 0 16,17 0 0-1,2 5 0-15,-15 5 0 16,-26 5 0 0,-31 5 0-1,-25 2 0-15,-29 8 0 16,-25 4 0-1,-26 5 0-15,-10-5 0 16,-1-1 0 0,7-5 0-16,8-12 0 15</inkml:trace>
  <inkml:trace contextRef="#ctx0" brushRef="#br0" timeOffset="22811.27">5046 8747 200 0,'29'0'0'16,"3"24"0"-16,-10 30 0 15,-17 32 0 1,-12 11 0-16,-2 0 0 15,2-11 0 1,3-13 0 0,2-17 0-16,1-15 0 15,-3-20 0 1</inkml:trace>
  <inkml:trace contextRef="#ctx0" brushRef="#br0" timeOffset="23048.98">4751 9190 200 0,'0'0'0'15,"0"0"0"-15,0 0 0 16,23-2 0 0,31-3 0-16,32-8 0 15,30-1 0 1,28 0 0-1,18-1 0-15,9 8 0 16,-8 5 0-16,-13 3 0 16</inkml:trace>
  <inkml:trace contextRef="#ctx0" brushRef="#br0" timeOffset="26301.47">6224 8908 200 0,'0'0'0'16,"0"0"0"0,4 25 0-16,5 21 0 15,-2 12 0 1,3 1 0-16,1-6 0 16,1-14 0-1,-4-10 0-15,-3-10 0 16,-2-6 0-1,-3-13 0-15,0 0 0 16,2-7 0-16,-3-21 0 16,1-22 0-1,5-14 0-15,4-8 0 32,4 5 0-32,8 6 0 15,4 13 0 1,1 15 0-16,4 15 0 15,0 16 0 1,-1 16 0-16,0 11 0 16,-1 9 0-1,-4 6 0-15,-4-1 0 16,-8-1 0 0,-2-10 0-16,-1-7 0 15,-2-6 0-15,0-7 0 16,0-10 0-1,5-17 0-15,1-21 0 16,9-17 0 0,8-5 0-16,5 6 0 15,3 17 0 1,0 18 0-16,-3 20 0 16,1 26 0-1,-6 25 0-15,-3 18 0 16,-4 6 0-1,0-6 0 1,0-12 0 0,4-15 0-16</inkml:trace>
  <inkml:trace contextRef="#ctx0" brushRef="#br0" timeOffset="26835.29">7519 8814 200 0,'-8'-24'0'0,"-7"-6"0"0,-5 3 0 31,-8 10 0-31,-9 17 0 15,-12 21 0 1,-8 24 0-16,-3 19 0 16,11 22 0-1,4 3 0-15,17-10 0 16,15-17 0 0,14-18 0-16,10-18 0 15,10-18 0 1,11-21 0-1,5-18 0-15,8-17 0 16,1-12 0-16,-3-4 0 16,-5 1 0-1,-7 12 0-15,-10 17 0 16,-7 17 0-16,-3 17 0 16,-6 22 0-1,1 17 0 1,0 15 0-16,4 5 0 15,6-4 0-15,5-7 0 32,8-14 0-32,5-19 0 15,11-22 0-15,2-18 0 16</inkml:trace>
  <inkml:trace contextRef="#ctx0" brushRef="#br0" timeOffset="27090.76">7898 8448 200 0,'-2'16'0'0,"1"20"0"16,7 29 0-16,-5 21 0 15,3 23 0 1,-4 5 0 0,0-7 0-16,3-15 0 15,1-19 0-15,-3-23 0 16</inkml:trace>
  <inkml:trace contextRef="#ctx0" brushRef="#br0" timeOffset="27304.22">7688 9061 200 0,'16'6'0'0,"20"0"0"15,14-8 0-15,13-6 0 16,7-9 0-1,3-5 0 1,-8-2 0-16,-10 5 0 16</inkml:trace>
  <inkml:trace contextRef="#ctx0" brushRef="#br0" timeOffset="27792.17">8142 8542 200 0,'0'0'0'0,"0"0"0"16,12 11 0-16,4 18 0 15,2 15 0 1,-1 21 0-16,-9 22 0 16,-2 9 0-1,-5-2 0 1,-4-10 0-16,-2-20 0 16,-1-20 0-16,3-16 0 15,1-10 0 1,2-18 0-16,0 0 0 15,1-10 0 1,6-28 0-16,11-20 0 16,11-5 0-1,9 4 0-15,7 13 0 16,4 17 0 0,3 21 0-1,-3 25 0-15,-5 20 0 16,-7 10 0-1,-7 6 0-15,-4-4 0 16,-4-8 0 0</inkml:trace>
  <inkml:trace contextRef="#ctx0" brushRef="#br0" timeOffset="28093.56">9396 8942 200 0,'0'0'0'16,"0"0"0"-16,0 0 0 16,23 0 0-16,17 0 0 15,12 0 0 1,5 2 0-16,0 4 0 16</inkml:trace>
  <inkml:trace contextRef="#ctx0" brushRef="#br0" timeOffset="28339.43">9396 9156 200 0,'0'0'0'16,"19"-1"0"-16,28-3 0 16,26-6 0-1,14-3 0-15,3 2 0 16,-9 2 0 0</inkml:trace>
  <inkml:trace contextRef="#ctx0" brushRef="#br0" timeOffset="29062.02">10246 9044 200 0,'1'21'0'15,"-1"14"0"-15,-3 2 0 16,2-7 0-16,1-9 0 16,0-8 0-1,0-13 0-15,0 0 0 16,-2 0 0 0,-1-25 0-16,8-33 0 15,9-22 0 1,9-3 0-16,7 9 0 15,2 17 0 1,4 15 0-16,2 18 0 16,1 17 0-1,1 19 0-15,-4 17 0 16,-8 15 0 0,-12 19 0-1,-11 9 0-15,-4 1 0 16,-4-11 0-1,-1-11 0-15,4-11 0 16,7-15 0-16,9-20 0 16,4-19 0-1</inkml:trace>
  <inkml:trace contextRef="#ctx0" brushRef="#br0" timeOffset="29506.14">10767 9096 200 0,'32'-5'0'16,"14"-17"0"-16,2-16 0 16,-2-17 0-1,-4-8 0-15,-12 3 0 16,-13 11 0 0,-10 14 0-16,-13 15 0 15,-9 21 0 1,-13 27 0-16,-13 27 0 15,6 24 0 1,7 15 0-16,9 0 0 16,10-13 0-1,13-19 0-15,8-15 0 16,13-16 0 0,9-21 0-1,12-27 0-15,6-28 0 16,-1-14 0-1</inkml:trace>
  <inkml:trace contextRef="#ctx0" brushRef="#br0" timeOffset="30031.49">11323 8824 200 0,'3'59'0'15,"2"36"0"-15,5 6 0 16,6-17 0 0,2-17 0-1,1-19 0-15,-2-21 0 16,-2-15 0 0,-1-18 0-16,-1-13 0 15,2-16 0 1,-1-8 0-16,-2 1 0 15,2 6 0 1,2 6 0 0,4 10 0-16,7 13 0 15,4 16 0 1,4 10 0-16,5 10 0 16,5 0 0-16,2-1 0 15,3-10 0 1,-2-7 0-16,-2-9 0 15,-6-6 0-15,-4-9 0 32,-5-9 0-32,-4-14 0 15,-10-13 0-15,-8-9 0 16,-13-3 0 0,-9-3 0-1,-7 6 0-15,-5 10 0 16,0 15 0-1,0 15 0-15,5 13 0 16</inkml:trace>
  <inkml:trace contextRef="#ctx0" brushRef="#br0" timeOffset="30460.62">12820 8422 200 0,'1'36'0'0,"2"25"0"16,-3 24 0-16,-2 15 0 15,4 17 0-15,-1 6 0 16,0-9 0 0,-1-19 0-1,5-24 0-15,2-24 0 16</inkml:trace>
  <inkml:trace contextRef="#ctx0" brushRef="#br0" timeOffset="31078.86">12837 8363 200 0,'0'0'0'15,"0"0"0"-15,4 15 0 16,-1 25 0 0,9 26 0-16,9 20 0 15,3 1 0 1,-1-8 0 0,-1-14 0-16,0-14 0 15,-2-10 0 1,-4-10 0-16,1-6 0 15,-3-6 0-15,1-6 0 16,0-9 0 0,-1-8 0-16,4-14 0 15,8-24 0-15,9-23 0 16,8-19 0 0,-2-2 0-1,-1 1 0 1,-1 6 0-16,-3 10 0 15,-4 11 0 1,-7 17 0-16,-10 16 0 16,-6 9 0-1,0 10 0-15,0 9 0 0,1 11 0 32,-4 17 0-32,-1 24 0 15,1 27 0 1,-3 23 0-16,-3 6 0 15,3-5 0 1,4-16 0-16,6-13 0 16,0-16 0-1,4-9 0 1,0-10 0-16</inkml:trace>
  <inkml:trace contextRef="#ctx0" brushRef="#br0" timeOffset="31642.25">14091 9019 200 0,'-10'-60'0'0,"-9"-20"0"15,-9 14 0 1,-11 24 0-16,-4 31 0 16,-10 34 0-1,-2 33 0-15,2 22 0 16,11 7 0-1,16-4 0 1,12-15 0-16,16-19 0 16,9-17 0-1,6-18 0-15,12-16 0 16,5-15 0 0,6-12 0-16,3-7 0 15,-2-3 0 1,-2 3 0-16,-2 8 0 15,0 10 0 1,-1 16 0-16,-1 10 0 16,-1 14 0-1,-2 8 0-15,2 3 0 16,7-4 0 0,-1-11 0-16,8-11 0 15,0-16 0 1,-2-13 0-16,-9-11 0 15</inkml:trace>
  <inkml:trace contextRef="#ctx0" brushRef="#br0" timeOffset="31895.65">14604 8422 200 0,'0'0'0'0,"0"0"0"15,0 0 0 1,-3 32 0-16,-2 33 0 16,5 30 0-1,1 22 0-15,2 5 0 16,5-12 0-16,3-26 0 16,3-24 0-1,2-21 0-15,-2-18 0 16,-7-17 0-1</inkml:trace>
  <inkml:trace contextRef="#ctx0" brushRef="#br0" timeOffset="32111.21">14267 9190 200 0,'0'0'0'16,"14"6"0"-16,21-4 0 16,26-12 0-1,19-11 0-15,17-7 0 16,0-5 0 0,-4-6 0-16,-7-5 0 15</inkml:trace>
  <inkml:trace contextRef="#ctx0" brushRef="#br0" timeOffset="32574.43">14957 8465 200 0,'4'40'0'0,"3"34"0"15,-2 28 0 1,-10 16 0-16,-5 4 0 16,5-15 0-16,2-24 0 15,4-23 0 1,3-19 0-16,-1-16 0 15,-1-10 0 1,-2-15 0 0,0 0 0-16,8-11 0 15,4-31 0 1,9-32 0-16,15-13 0 16,6 12 0-1,-1 18 0 1,-2 20 0-16,-3 22 0 15,-1 21 0 1,-10 17 0-16,-5 20 0 16,-9 12 0-1,-2-1 0-15,-2-9 0 16</inkml:trace>
  <inkml:trace contextRef="#ctx0" brushRef="#br0" timeOffset="32979.74">15605 9163 200 0,'-9'-10'0'0,"-1"-14"0"16,-2-7 0-16,-4-11 0 16,1-16 0-1,-1-5 0 1,2-4 0-16,0 2 0 15,7 5 0-15,8 6 0 16,14 0 0 0,10 1 0-1,18-1 0-15,12-1 0 16,10 3 0-16,4 9 0 31</inkml:trace>
  <inkml:trace contextRef="#ctx0" brushRef="#br0" timeOffset="33416.54">16210 9129 200 0,'22'-12'0'16,"10"-11"0"-16,7-10 0 15,-1-9 0-15,-3-12 0 16,0-11 0 0,-2-4 0-16,-3-2 0 15,-4 2 0 1,-12 4 0-16,-14 2 0 16,-15 1 0-1,-16 5 0-15,-16 1 0 16,-9 8 0 15,-3 12 0-31,6 8 0 0</inkml:trace>
  <inkml:trace contextRef="#ctx0" brushRef="#br0" timeOffset="33706.98">16783 8448 200 0,'0'0'0'16,"0"0"0"-16</inkml:trace>
  <inkml:trace contextRef="#ctx0" brushRef="#br0" timeOffset="34065.46">16850 8994 200 0,'17'8'0'0,"12"7"0"15,0 7 0 1,-4 10 0-16,-9 11 0 16,-13 14 0-1,-14 7 0-15</inkml:trace>
  <inkml:trace contextRef="#ctx0" brushRef="#br0" timeOffset="35999.9">789 10322 200 0,'21'-3'0'0,"19"-4"0"16,14-5 0-16,13-6 0 16,8-3 0-1,5-3 0-15,7-1 0 16,7-1 0-1,5-1 0-15,6 1 0 16,8-3 0 0,8-1 0-16,9-2 0 15,11-2 0 1,16-2 0-16,5 1 0 16,10-3 0-1,12-1 0-15,12 0 0 16,7 0 0-1,12 0 0 1,16-5 0-16,13-1 0 16,14 4 0-1,11-3 0-15,10 0 0 16,11 1 0 0,14-4 0-16,21-4 0 15,15-3 0-15,14-3 0 16,18-1 0-1,11-1 0-15,14 1 0 16,14 4 0 0,13-1 0-1,11 4 0-15,12-1 0 16,19 1 0 0,11-2 0-16,18-5 0 15,21-3 0 1,14-4 0-1,12 3 0-15,10-1 0 16,10 3 0 0,9-2 0-16,6 8 0 15,-2 10 0 1,-17 15 0-16,-22 18 0 16,-25 23 0-1,-37 20 0-15,-48 21 0 16</inkml:trace>
  <inkml:trace contextRef="#ctx0" brushRef="#br0" timeOffset="37084.1">2691 7631 200 0,'0'0'0'0,"14"8"0"16,11 2 0-16,12 5 0 15,12 3 0 1,12 1 0-16,13 2 0 15,14 2 0-15,14-1 0 0,16 1 0 32,17 2 0-17,21 4 0-15,15 4 0 16,18 7 0 0,19 5 0-16,22 1 0 15,24 2 0 1,24-1 0-16,25-4 0 15,31 1 0 1,23 0 0-16,22 0 0 16,28 6 0-1,29-3 0-15,33 4 0 16,32 6 0 0,35 4 0-1,39 7 0 1,41 6 0-16,41 11 0 15,38 21 0-15,37 23 0 16,25 32 0 0,12 36 0-16,7 41 0 15,-17 39 0 1,-46 32 0-16</inkml:trace>
  <inkml:trace contextRef="#ctx0" brushRef="#br0" timeOffset="69931.77">19610 11115 200 0,'0'0'0'0,"11"-4"0"16,7-3 0-16,-1 2 0 15,2 2 0 1,-2 1 0-16,4 1 0 16,2 1 0-1,2 0 0-15,3 0 0 16,4 0 0 0,0 0 0-16,3 0 0 15,2-3 0 1,4 0 0-16,3 3 0 0,0 0 0 15,4-1 0 1,4-2 0-16,3 0 0 16,2 1 0-1,1-1 0-15,2 0 0 16,3 0 0 0,1 3 0-1,3-3 0-15,3-1 0 16,2 3 0-1,1 1 0-15,1 3 0 16,-1-2 0-16,2-1 0 16,1 0 0-1,-3 0 0 1,0 0 0-16,-2 2 0 16,0 0 0-1,-4 3 0 1,0-1 0-16,-4-2 0 15,-9 0 0 1,-6-2 0-16,-11 1 0 16,-6 1 0-1</inkml:trace>
  <inkml:trace contextRef="#ctx0" brushRef="#br0" timeOffset="95681.37">29597 16466 200 0,'0'0'0'0,"16"5"0"16,7-2 0-16,10-3 0 16,9-1 0-1,11-3 0 1,14 3 0-16,14-2 0 16,18 2 0-1,21 0 0 1,17 1 0-16,18-2 0 15,14 1 0 1,23 3 0-16,11 0 0 16,28 0 0-1,9 3 0-15,10 7 0 0,-8 10 0 16,-17 5 0 0,-27 1 0-16,-29 4 0 15,-30-2 0 1,-24-3 0-16,-26-8 0 15,-23-12 0 1,-21-13 0 0,-17-14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7AB8-316B-480E-B246-BB94CF4DB3D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1E518-B459-4CB7-9DCE-8813E4E4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1E518-B459-4CB7-9DCE-8813E4E426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7D6-B6E6-5481-F18B-0169D4DB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25EE-777E-71CF-A75F-20757F01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3F39-75F8-08A7-7CFD-0A73714E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E00C-1432-6083-2E79-004C1BA1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B7C-E986-52D6-D5F9-0ED940D6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6AA-DE50-686C-4EEE-0B3D6892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99FF-E110-812F-DB18-B948582F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DA96-64EC-51EC-7C51-361BBEB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A0CC-CD47-2A53-529F-0ACF3225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4D8E-5144-3C84-EE24-5C63D8B1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657DC-F646-314E-7CED-7C2489AC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F03C-CD54-B3CA-A8D7-9DE92101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5F1D-ECF4-EE07-EBE2-0A6E3612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B763-B3AD-F1F7-C1B1-457B071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C44A-7DE1-1368-2726-D7D2F5F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614-EC7C-A4DC-F496-48DB2772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CA39-AF53-51A2-CF18-747BE66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CEDA-5D23-8B9C-3899-6ED1341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A495-02D3-25F4-4A87-D14120D8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EDD7-3961-AAF6-15E3-0BDF6DE7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F05-41B7-7816-D741-43BFED92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B16E-7897-48D1-16F6-4796CF7C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9CB2-07EB-F32B-3285-0BF1740B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BBA7-BA47-F519-73FE-72CFF91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F611-5A69-04B2-E19E-7B22F9D4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9DB9-0F98-8C9D-7BC9-88A741B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8357-17F4-703F-7374-FAD833028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BB2A4-95A8-41D5-FD6E-4807A3F7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80F6-0F1F-5F61-A4DD-6D943163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07AE3-3203-DC73-3EC7-4971809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E11D-068F-2141-E167-9B1B8512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7CBF-23F2-F0D1-E6CF-3B72C489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6E00-C69A-C4AE-BC3C-EA437C4E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D170-A475-D86F-F157-38DF017A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01D34-6566-56C5-0C27-1ACECC51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1A48E-0E13-5072-1ABF-CAF770D5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6678B-4090-6B30-05CF-5C7B5EF0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0E368-8831-59AE-6E00-9C089023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226EA-D326-EB0C-A07F-1618E2D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516-2184-9970-1254-C901CDA3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336FE-D932-DAC7-4D4C-85C8785F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C17C2-ADCF-4200-D51D-419F52CD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211D2-835E-537B-7762-C337FE44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AC89-E66D-9B26-492D-BAB3CB7B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7C90D-9870-03ED-E6FC-1C57AC9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9116-46B2-9FE9-2206-A3FAAF0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4E44-E461-02AB-2892-A4FF6B34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7AC0-4EE3-70CE-25D1-A9871FC4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D6D75-A532-B9D7-2622-3D154923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82592-A95C-AB0E-F18D-6203F6E8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A03C-32EB-B2BC-4768-2F599C20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1B6-4647-30A0-35CC-BA6CB16E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6455-8BB8-0BED-358D-772E8B7D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8A3BC-BE06-60D2-884F-26E09FE7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2A0-632F-6FD6-54B4-FD387A3D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FAC0-6A9C-2802-D8B2-8EDEF55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C1A4-438D-0E5B-A923-2D2D83A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49A8-41AB-8493-BB0F-DD7E4339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78AB1-5E7D-B8AE-F1E2-BA0361F9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11DA-2594-6494-C638-773829AA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C63D-8ACF-FC9F-8511-AE5D292B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CA81-C3FE-479D-B8F6-3F330CC3938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6A59-BAC8-9BB7-CC95-8ED91F0B1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E356-432F-7581-068B-D08E6273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6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137-6FBD-D4A3-FE0E-9D59A10B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7F4E-670C-8914-FDE3-7320252A4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val="18525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CA0-1148-C7B7-44D4-57E81726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568A-D992-37C3-639E-411BE285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 inheritance, use the </a:t>
            </a:r>
            <a:r>
              <a:rPr lang="en-US" b="1" i="1" dirty="0"/>
              <a:t>extends</a:t>
            </a:r>
            <a:r>
              <a:rPr lang="en-US" dirty="0"/>
              <a:t> keyword</a:t>
            </a:r>
          </a:p>
          <a:p>
            <a:r>
              <a:rPr lang="en-US" dirty="0"/>
              <a:t>A class created with a class inheritance inherits all the methods from another class</a:t>
            </a:r>
          </a:p>
          <a:p>
            <a:endParaRPr lang="en-US" dirty="0"/>
          </a:p>
        </p:txBody>
      </p:sp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66B7C29F-BE70-7E2F-B6F1-2D211825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885"/>
            <a:ext cx="6096000" cy="3416116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F23ABD39-0B73-4377-80F5-B21F6B93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1077"/>
            <a:ext cx="6096000" cy="3516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EFE9FA-C039-471E-BFE8-ECF356A1D4A4}"/>
                  </a:ext>
                </a:extLst>
              </p14:cNvPr>
              <p14:cNvContentPartPr/>
              <p14:nvPr/>
            </p14:nvContentPartPr>
            <p14:xfrm>
              <a:off x="417240" y="3488400"/>
              <a:ext cx="7891200" cy="300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EFE9FA-C039-471E-BFE8-ECF356A1D4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880" y="3479040"/>
                <a:ext cx="790992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50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008-7030-B7D9-1D31-AAD154B7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7BA-37B5-312E-7E1B-489EBB22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super()</a:t>
            </a:r>
            <a:r>
              <a:rPr lang="en-US" dirty="0"/>
              <a:t> method refers to the parent class</a:t>
            </a:r>
          </a:p>
          <a:p>
            <a:r>
              <a:rPr lang="en-US" dirty="0"/>
              <a:t>When we call </a:t>
            </a:r>
            <a:r>
              <a:rPr lang="en-US" b="1" i="1" dirty="0"/>
              <a:t>super()</a:t>
            </a:r>
            <a:r>
              <a:rPr lang="en-US" dirty="0"/>
              <a:t> in the constructor method, we call the parent’s constructor method and gets access to the parent’s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2307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938-5F34-3F1D-24FD-84245ED1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FC4A-04D3-30A5-6D53-9595AC8C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useful for code reusability: reuse properties and methods of an existing class when you create a new class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290C2A-7548-4243-8E9F-B613ACA69E1A}"/>
                  </a:ext>
                </a:extLst>
              </p14:cNvPr>
              <p14:cNvContentPartPr/>
              <p14:nvPr/>
            </p14:nvContentPartPr>
            <p14:xfrm>
              <a:off x="1171080" y="3431160"/>
              <a:ext cx="4934880" cy="5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290C2A-7548-4243-8E9F-B613ACA69E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720" y="3421800"/>
                <a:ext cx="4953600" cy="5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6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6DB-836A-84DC-5163-6B389DBD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F874-CF00-88A1-262A-BE0861DA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also allow you to use getters and setters</a:t>
            </a:r>
          </a:p>
          <a:p>
            <a:r>
              <a:rPr lang="en-US" dirty="0"/>
              <a:t>It can be smart to use getters and setters for your properties, especially if you want to do something special with the value before returning them, or before you set them</a:t>
            </a:r>
          </a:p>
          <a:p>
            <a:r>
              <a:rPr lang="en-US" dirty="0"/>
              <a:t>To add getters and setters, use the </a:t>
            </a:r>
            <a:r>
              <a:rPr lang="en-US" b="1" i="1" dirty="0"/>
              <a:t>get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i="1" dirty="0"/>
              <a:t>set</a:t>
            </a:r>
            <a:r>
              <a:rPr lang="en-US" dirty="0"/>
              <a:t> keywords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AC7CB63-9C95-5F66-C9C8-5034B804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20" y="3619219"/>
            <a:ext cx="438188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BC76-3D53-03A0-6B35-5963A89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F6E8-CF6D-7CB6-5173-1C624327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getter is a method, you do not need to use parentheses when you want to get the property value</a:t>
            </a:r>
          </a:p>
          <a:p>
            <a:r>
              <a:rPr lang="en-US" dirty="0"/>
              <a:t>The name of the getter/setter method can’t be the same as the name of the property</a:t>
            </a:r>
          </a:p>
          <a:p>
            <a:r>
              <a:rPr lang="en-US" dirty="0"/>
              <a:t>Many programmers use an </a:t>
            </a:r>
            <a:r>
              <a:rPr lang="en-US" b="1" i="1" dirty="0"/>
              <a:t>underscore character</a:t>
            </a:r>
            <a:r>
              <a:rPr lang="en-US" dirty="0"/>
              <a:t> before the property name to separate the getter/setter from the actual property </a:t>
            </a:r>
          </a:p>
        </p:txBody>
      </p:sp>
    </p:spTree>
    <p:extLst>
      <p:ext uri="{BB962C8B-B14F-4D97-AF65-F5344CB8AC3E}">
        <p14:creationId xmlns:p14="http://schemas.microsoft.com/office/powerpoint/2010/main" val="257213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9060-72C3-6316-0309-6C02D369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DAA1CC-56D3-41DE-53F5-124FF0E9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property name that begins with an underscore, it is intended to be a </a:t>
            </a:r>
            <a:r>
              <a:rPr lang="en-US" b="1" i="1" dirty="0"/>
              <a:t>private</a:t>
            </a:r>
            <a:r>
              <a:rPr lang="en-US" dirty="0"/>
              <a:t> </a:t>
            </a:r>
            <a:r>
              <a:rPr lang="en-US" b="1" i="1" dirty="0"/>
              <a:t>property</a:t>
            </a:r>
            <a:endParaRPr lang="en-US" dirty="0"/>
          </a:p>
          <a:p>
            <a:r>
              <a:rPr lang="en-US" b="1" i="1" dirty="0"/>
              <a:t>Private properties</a:t>
            </a:r>
            <a:r>
              <a:rPr lang="en-US" dirty="0"/>
              <a:t> are only intended to be used by methods within the class, but not accessible from outside of the class</a:t>
            </a:r>
          </a:p>
          <a:p>
            <a:r>
              <a:rPr lang="en-US" dirty="0"/>
              <a:t>Naming </a:t>
            </a:r>
            <a:r>
              <a:rPr lang="en-US" b="1" i="1" dirty="0"/>
              <a:t>private properties </a:t>
            </a:r>
            <a:r>
              <a:rPr lang="en-US" dirty="0"/>
              <a:t>beginning with </a:t>
            </a:r>
            <a:br>
              <a:rPr lang="en-US" dirty="0"/>
            </a:br>
            <a:r>
              <a:rPr lang="en-US" dirty="0"/>
              <a:t>an underscore is only a naming convention</a:t>
            </a:r>
            <a:br>
              <a:rPr lang="en-US" dirty="0"/>
            </a:br>
            <a:r>
              <a:rPr lang="en-US" dirty="0"/>
              <a:t>and will not enforce this</a:t>
            </a:r>
            <a:endParaRPr lang="en-US" b="1" i="1" dirty="0"/>
          </a:p>
        </p:txBody>
      </p:sp>
      <p:pic>
        <p:nvPicPr>
          <p:cNvPr id="8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20858419-9FA3-AEF9-F424-583DED1D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56" y="3626840"/>
            <a:ext cx="4663844" cy="323116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F5A973-43B3-9C13-90EC-073B9FD86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626"/>
            <a:ext cx="3336587" cy="19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92F-5DCD-B401-4CB8-C6843F8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674D-2E97-FA8C-8883-E2029149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truly private variables by naming them beginning with a </a:t>
            </a:r>
            <a:r>
              <a:rPr lang="en-US" b="1" i="1" dirty="0"/>
              <a:t>hashtag #</a:t>
            </a:r>
          </a:p>
          <a:p>
            <a:r>
              <a:rPr lang="en-US" dirty="0"/>
              <a:t>We need to include the variable inside the instructor, and in between the class keyword and the constructor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10A9AC-0596-7738-9B8C-BA4A93C75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752"/>
            <a:ext cx="5097294" cy="3218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5798FC-EF97-499F-5593-BB1929411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47" y="3684859"/>
            <a:ext cx="5528553" cy="31731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7E74A-3099-464C-A50F-B596280A5A63}"/>
                  </a:ext>
                </a:extLst>
              </p14:cNvPr>
              <p14:cNvContentPartPr/>
              <p14:nvPr/>
            </p14:nvContentPartPr>
            <p14:xfrm>
              <a:off x="192960" y="4419720"/>
              <a:ext cx="6903360" cy="230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7E74A-3099-464C-A50F-B596280A5A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00" y="4410360"/>
                <a:ext cx="6922080" cy="23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7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82F4-9BA7-1B5F-293C-916A0D5D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595A-1862-BFC4-E0AA-A84B3DF3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much of JavaScript, classes do not get hoisted</a:t>
            </a:r>
          </a:p>
          <a:p>
            <a:r>
              <a:rPr lang="en-US" dirty="0"/>
              <a:t>This means you must declare your class before you use it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E97A1966-A0EF-B626-74ED-F08087FE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824419"/>
            <a:ext cx="3962400" cy="4033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0F8944-785B-480B-B89F-4FC91680AF62}"/>
                  </a:ext>
                </a:extLst>
              </p14:cNvPr>
              <p14:cNvContentPartPr/>
              <p14:nvPr/>
            </p14:nvContentPartPr>
            <p14:xfrm>
              <a:off x="6597720" y="1964160"/>
              <a:ext cx="3689280" cy="443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0F8944-785B-480B-B89F-4FC91680A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360" y="1954800"/>
                <a:ext cx="3708000" cy="44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72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79D-6020-D096-0F32-C9893864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7146-524D-1BF8-7B71-3723D127B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3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183A-5D0B-D1E7-64FA-6D8010D4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502A-22FC-A8AC-F290-98F9EFA6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static</a:t>
            </a:r>
            <a:r>
              <a:rPr lang="en-US" dirty="0"/>
              <a:t> method is defined on the class itself</a:t>
            </a:r>
          </a:p>
          <a:p>
            <a:r>
              <a:rPr lang="en-US" b="1" i="1" dirty="0"/>
              <a:t>static </a:t>
            </a:r>
            <a:r>
              <a:rPr lang="en-US" dirty="0"/>
              <a:t>methods cannot be called on individual objects, only off classes</a:t>
            </a:r>
            <a:endParaRPr lang="en-US" b="1" i="1" dirty="0"/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42AF9FF6-C8A5-DCE4-97F4-88E08909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39805"/>
            <a:ext cx="6858001" cy="2318196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49F8302-86B0-EEB7-F263-49209450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884461"/>
            <a:ext cx="5334000" cy="3973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D1373-418B-4C5D-BD2D-20F73C0485D6}"/>
                  </a:ext>
                </a:extLst>
              </p14:cNvPr>
              <p14:cNvContentPartPr/>
              <p14:nvPr/>
            </p14:nvContentPartPr>
            <p14:xfrm>
              <a:off x="169200" y="2747160"/>
              <a:ext cx="11719800" cy="325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D1373-418B-4C5D-BD2D-20F73C0485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840" y="2737800"/>
                <a:ext cx="11738520" cy="32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31F-B211-3D19-EE13-1015F538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F0D8-F60C-DF80-4558-E883060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115A-8DEF-FA41-A1BF-AA4DE656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CE3D-EF4A-8D13-A2C8-184546D7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classes using the </a:t>
            </a:r>
            <a:r>
              <a:rPr lang="en-US" b="1" i="1" dirty="0"/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Every class must have a method called </a:t>
            </a:r>
            <a:r>
              <a:rPr lang="en-US" b="1" i="1" dirty="0"/>
              <a:t>constructor()</a:t>
            </a:r>
            <a:r>
              <a:rPr lang="en-US" dirty="0"/>
              <a:t>, which is used to created new objects from that class</a:t>
            </a:r>
          </a:p>
          <a:p>
            <a:r>
              <a:rPr lang="en-US" dirty="0"/>
              <a:t>Classes are </a:t>
            </a:r>
            <a:r>
              <a:rPr lang="en-US" b="1" i="1" dirty="0"/>
              <a:t>templates</a:t>
            </a:r>
            <a:r>
              <a:rPr lang="en-US" dirty="0"/>
              <a:t> for JS objects, not objects themselves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FEF2A2C-B142-0FAD-A881-78000EF4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15" y="3816710"/>
            <a:ext cx="5188085" cy="30412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154E6-4580-4C92-A3E6-0604F5EA5218}"/>
                  </a:ext>
                </a:extLst>
              </p14:cNvPr>
              <p14:cNvContentPartPr/>
              <p14:nvPr/>
            </p14:nvContentPartPr>
            <p14:xfrm>
              <a:off x="6342480" y="3574800"/>
              <a:ext cx="3250080" cy="22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154E6-4580-4C92-A3E6-0604F5EA52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3120" y="3565440"/>
                <a:ext cx="3268800" cy="22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4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7983-2C8F-B5BD-449A-C90F2033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6F25-61B8-6C9A-3409-3E92120B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en-US" dirty="0"/>
              <a:t>Once you have created a class, you can use it to create objects of that type</a:t>
            </a:r>
          </a:p>
          <a:p>
            <a:r>
              <a:rPr lang="en-US" dirty="0"/>
              <a:t>A class can create an unlimited number of objects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method gets called automatically when you create an object</a:t>
            </a:r>
          </a:p>
        </p:txBody>
      </p:sp>
      <p:pic>
        <p:nvPicPr>
          <p:cNvPr id="5" name="Picture 4" descr="A group of black text&#10;&#10;Description automatically generated">
            <a:extLst>
              <a:ext uri="{FF2B5EF4-FFF2-40B4-BE49-F238E27FC236}">
                <a16:creationId xmlns:a16="http://schemas.microsoft.com/office/drawing/2014/main" id="{38871B61-72C2-E1BE-DF9F-7D22497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163"/>
            <a:ext cx="12192000" cy="21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19F4-ACB2-556E-ECE1-2C52C795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constructor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5A2B-12AF-812A-6D3D-EC24EB1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constructor </a:t>
            </a:r>
            <a:r>
              <a:rPr lang="en-US" dirty="0"/>
              <a:t>method is a special method</a:t>
            </a:r>
          </a:p>
          <a:p>
            <a:r>
              <a:rPr lang="en-US" dirty="0"/>
              <a:t>It must have the exact name “constructor”</a:t>
            </a:r>
          </a:p>
          <a:p>
            <a:r>
              <a:rPr lang="en-US" dirty="0"/>
              <a:t>It runs automatically when a new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7067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CC3E-8CFC-EEEB-BD9E-2400005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constructor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A415-0A1C-2E62-8835-08C7E23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constructor method to </a:t>
            </a:r>
            <a:r>
              <a:rPr lang="en-US" i="1" dirty="0"/>
              <a:t>initialize</a:t>
            </a:r>
            <a:r>
              <a:rPr lang="en-US" dirty="0"/>
              <a:t> object properties</a:t>
            </a:r>
          </a:p>
          <a:p>
            <a:r>
              <a:rPr lang="en-US" dirty="0"/>
              <a:t>If you do not write a constructor method, JavaScript will add an empty constructor method</a:t>
            </a:r>
          </a:p>
          <a:p>
            <a:r>
              <a:rPr lang="en-US" dirty="0"/>
              <a:t>The empty constructor method will create an object with no properties or values</a:t>
            </a:r>
          </a:p>
        </p:txBody>
      </p:sp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DDBF078A-6F1E-7FC3-107D-8E9F0106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2671"/>
            <a:ext cx="5136500" cy="271532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673E28-9C47-33EA-0EEB-812E3178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38" y="4142671"/>
            <a:ext cx="7114162" cy="27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C241-BAED-3EAE-1A96-F621DE4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94D9-ABF4-BC87-64ED-730D69B7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methods are created with a similar syntax to object methods</a:t>
            </a:r>
          </a:p>
          <a:p>
            <a:r>
              <a:rPr lang="en-US" dirty="0"/>
              <a:t>After you create the class and the constructor method you can create as many methods as you would like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67F3D3-5E66-B106-E22E-2CC230D3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7923"/>
            <a:ext cx="4312596" cy="3450077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43A4551D-4809-9DB8-26A2-11B1D4DC0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6" y="2866751"/>
            <a:ext cx="4653064" cy="3991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6F1483-B239-4A49-AEA6-5F73B252B226}"/>
                  </a:ext>
                </a:extLst>
              </p14:cNvPr>
              <p14:cNvContentPartPr/>
              <p14:nvPr/>
            </p14:nvContentPartPr>
            <p14:xfrm>
              <a:off x="7480800" y="5665680"/>
              <a:ext cx="48348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6F1483-B239-4A49-AEA6-5F73B252B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440" y="5656320"/>
                <a:ext cx="50220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75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6F32-7C90-36EA-6F9F-5C4E6E2B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 strict”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E8D5-5903-EBC6-FE3C-56C3C890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in classes must be written in “strict mode”</a:t>
            </a:r>
          </a:p>
          <a:p>
            <a:r>
              <a:rPr lang="en-US" dirty="0"/>
              <a:t>You will get an error if you do not follow the “strict mode” rules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E10D0D4-0A8A-6425-8F84-EAAEF642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118641"/>
            <a:ext cx="6096000" cy="3739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E9D014-3757-4D0A-94F7-E7F00C558027}"/>
                  </a:ext>
                </a:extLst>
              </p14:cNvPr>
              <p14:cNvContentPartPr/>
              <p14:nvPr/>
            </p14:nvContentPartPr>
            <p14:xfrm>
              <a:off x="7026480" y="2831040"/>
              <a:ext cx="2992680" cy="262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E9D014-3757-4D0A-94F7-E7F00C558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120" y="2821680"/>
                <a:ext cx="3011400" cy="26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50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AE9B-C498-A86C-751C-2B9BE5E0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33E-4F41-5287-E556-295B59EFF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576</Words>
  <Application>Microsoft Office PowerPoint</Application>
  <PresentationFormat>Widescreen</PresentationFormat>
  <Paragraphs>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Classes and OOP</vt:lpstr>
      <vt:lpstr>Class Intro</vt:lpstr>
      <vt:lpstr>JS Class Syntax</vt:lpstr>
      <vt:lpstr>Using a Class</vt:lpstr>
      <vt:lpstr>The constructor Method</vt:lpstr>
      <vt:lpstr>The constructor Method</vt:lpstr>
      <vt:lpstr>Class Methods</vt:lpstr>
      <vt:lpstr>“use strict”</vt:lpstr>
      <vt:lpstr>Class Inheritance</vt:lpstr>
      <vt:lpstr>Class Inheritance</vt:lpstr>
      <vt:lpstr>Class Inheritance</vt:lpstr>
      <vt:lpstr>Class Inheritance</vt:lpstr>
      <vt:lpstr>Getters and Setters</vt:lpstr>
      <vt:lpstr>Getters and Setters</vt:lpstr>
      <vt:lpstr>Getters and Setters</vt:lpstr>
      <vt:lpstr>Access Modifiers</vt:lpstr>
      <vt:lpstr>Hoisting</vt:lpstr>
      <vt:lpstr>Class Static</vt:lpstr>
      <vt:lpstr>Class Static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OOP</dc:title>
  <dc:creator>Graham Eichstaedt</dc:creator>
  <cp:lastModifiedBy>Graham Eichsteadt</cp:lastModifiedBy>
  <cp:revision>7</cp:revision>
  <dcterms:created xsi:type="dcterms:W3CDTF">2023-08-27T18:37:30Z</dcterms:created>
  <dcterms:modified xsi:type="dcterms:W3CDTF">2023-08-28T19:28:12Z</dcterms:modified>
</cp:coreProperties>
</file>