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6" r:id="rId19"/>
    <p:sldId id="274" r:id="rId20"/>
    <p:sldId id="273" r:id="rId21"/>
    <p:sldId id="275" r:id="rId22"/>
    <p:sldId id="277" r:id="rId23"/>
    <p:sldId id="278" r:id="rId24"/>
    <p:sldId id="283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09:3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16968 11525 200 0,'16'-7'0'16,"13"-1"0"-16,6 0 0 15,6 4 0-15,0 1 0 16,0 2 0 0,0 2 0-16,0-1 0 15,3 1 0 1,1 2 0-16,3 0 0 16,2 0 0-16,2 0 0 15,2-1 0 1,4 1 0-16,1-1 0 15,1 1 0 1,1 0 0-16,3-1 0 16,0 0 0-1,3-2 0-15,2 0 0 16,1 0 0 0,1 0 0-16,1 0 0 15,0 0 0 1,4 0 0-16,-2 1 0 15,4 1 0 1,-2 0 0-16,1-2 0 16,1-1 0-1,3 2 0-15,0 1 0 16,-1-2 0 0,1 0 0-16,-2 1 0 15,0-1 0 1,0 0 0-16,-2 0 0 15,-1 0 0 1,3-1 0-16,-3 0 0 16,0 0 0-1,-1-3 0 1,0 1 0 0,-6-1 0-16,0 1 0 15,1-1 0-15,-1 0 0 16,-2 0 0-1,0 3 0-15,-4-1 0 16,-3 0 0 0,-2 2 0-16,-7 0 0 15,-3 0 0 1,-2-1 0-16,-4 1 0 16,-4 1 0-1,-3-1 0-15,-6 0 0 16,-5 0 0-16,-5 2 0 15,-6 1 0 1,-1 0 0 0,-5-2 0-16,0 1 0 15,-7-2 0-15,0 0 0 32,6 5 0-32,-6-5 0 15,0 0 0-15,0 0 0 16,0 0 0-1,0 0 0-15,0 0 0 16,0 0 0-16,5 6 0 16,2-1 0-1,-7-5 0-15,0 0 0 16,0 0 0-16,6 4 0 16,-6-4 0-16,0 0 0 15,0 0 0 1,0 0 0-16,0 0 0 15,0 0 0 1,0 0 0 0,0 0 0-1,0 0 0-15,-2-4 0 16</inkml:trace>
  <inkml:trace contextRef="#ctx0" brushRef="#br0" timeOffset="6152.47">21545 11448 200 0,'0'0'0'0,"0"0"0"16,16-5 0-1,7-1 0-15,3 1 0 16,6 4 0-16,4 1 0 16,1-1 0-1,5 1 0 1,4 1 0-16,5-2 0 15,1 0 0-15,6 0 0 16,3-3 0 0,3 3 0-1,4-1 0-15,6-1 0 16,2-1 0-16,4 0 0 16,5 0 0-1,-1-1 0-15,4 1 0 16,-1 1 0-1,2 1 0-15,-3 3 0 16,1 1 0 0,-3 0 0-16,-1-2 0 15,0 0 0 1,-4 0 0 0,-3 2 0-16,-5 1 0 15,-4-1 0-15,-7-2 0 16,-7 0 0-1,-7 2 0 1,-7-2 0-16,-9 0 0 16,-6 0 0-16,-3 2 0 15,1-1 0 1,-3-1 0 0,-1-5 0-1</inkml:trace>
  <inkml:trace contextRef="#ctx0" brushRef="#br0" timeOffset="14747.82">17128 14268 200 0,'0'0'0'0,"0"0"0"0,0 0 0 16,0 0 0-16,16 0 0 47,6 2 0-47,5-1 0 0,1-1 0 0,2 3 0 15,0-1 0 1,2-2 0 15,0-1 0-31,3 0 0 16,5 1 0-16,1 2 0 0,1-1 0 0,3-1 0 31,2 0 0-31,4 2 0 0,-2-1 0 16,1-1 0-16,0 2 0 15,0 0 0 1,4-1 0 0,-1-1 0-1,1 0 0 1,-3 0 0-16,1 0 0 16,1 2 0-1,-2 1 0-15,1 0 0 16,-2 0 0-1,3 0 0-15,-1-1 0 16,3-1 0 0,-1 1 0-16,-3 1 0 15,-1-1 0-15,-2-1 0 16,0 2 0 0,3 0 0-1,0 1 0-15,1 1 0 16,0 0 0-1,1-1 0-15,1-2 0 16,-2 1 0 0,2-2 0-16,1-1 0 15,0 2 0 1,1 0 0-16,-1-1 0 16,2-1 0-1,3 0 0-15,1 0 0 16,0 0 0-1,1 0 0-15,-1 0 0 16,0 0 0-16,2-1 0 16,-3 1 0-1,-2 1 0-15,0-1 0 16,1-1 0 0,4 0 0-1,0 0 0-15,-1 0 0 16,-1 0 0-16,3-3 0 15,3 0 0 1,-3 1 0-16,2 2 0 16,-2 0 0-1,-4-1 0 1,2-1 0-16,-1 2 0 16,0-2 0-16,0 2 0 15,2 0 0 1,1 0 0-1,1-2 0-15,-1-1 0 16,0 1 0-16,3 0 0 16,3 0 0-1,-4 0 0 1,1 0 0-16,-3 0 0 16,-4 2 0-16,-3 0 0 15,-4 1 0-15,-1 0 0 16,0 0 0-1,-2 4 0 1,-3 0 0-16,-4-1 0 16,-5 1 0-1,-5-1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5:39:05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21083 17259 200 0,'0'0'0'0,"16"-1"0"16,10 1 0-16,3 1 0 15,-4-1 0-15,-3 0 0 16,-4-1 0 0,0 1 0-16,0 1 0 15,3-2 0 1,2 0 0-16,2-3 0 15,3 1 0 1,4-1 0-16,5 0 0 16,4 3 0-1,7 3 0-15,6 3 0 16,3 1 0-16,3 1 0 16,2-3 0-1,-1-2 0 1,-1-5 0-16,-3-2 0 15,0-3 0 1,-1 1 0-16,5-1 0 16,4 1 0-16,-1 1 0 15,0 0 0-15,3-2 0 16,2 1 0 0,2-4 0-16,6 3 0 15,4 4 0 1,1 4 0-16,7 2 0 15,5 1 0 1,3 2 0 0,3 4 0-16,2 0 0 15,2 1 0 1,-2-1 0-16,-7-4 0 16,-4-5 0-16,-10-4 0 15,-6-3 0 1,-4-6 0-16,-4-1 0 15,0 1 0-15,3-1 0 32,1 0 0-32,7 4 0 15,3 0 0-15,5 3 0 16,9 3 0-16,3 5 0 16,2 4 0-1,4 2 0 1,-3 0 0-16,-4-3 0 15,-1-5 0-15,-6-3 0 16,-4-9 0 0,-7-2 0-16,-7 2 0 15,-4 1 0-15,-3-1 0 32,-1 3 0-17,-1 1 0-15,0 3 0 16,-2 0 0-1,-2 1 0-15,0 0 0 16,0 1 0-16,0 4 0 16,-2 0 0-1,-2 2 0-15,-5 4 0 16,-2-2 0 0,-3 1 0-16,-2-2 0 15,-1 3 0-15,1-1 0 31,-1 0 0-31,-4-2 0 16,0-3 0-16,1-4 0 16,-4 0 0-1,3-1 0-15,1 0 0 16,-2 1 0 0,1-2 0-16,-5-1 0 15,-3-1 0 1,-6 2 0-16,-4 0 0 15,-4 1 0 1,-4 1 0-16,-4 1 0 16,-8 3 0-1,8 4 0-15,2 6 0 16,8-5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5:40:51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4532 13902 200 0,'23'7'0'0,"8"2"0"15,4 0 0-15,4-2 0 16,6-1 0 0,3-5 0-16,7-3 0 15,7-1 0 1,9-1 0-16,6-2 0 15,3 2 0 1,5 1 0-16,8 2 0 16,4 4 0-1,8 2 0-15,-3 1 0 16,4 2 0 0,2-1 0-16,7-2 0 15,4-1 0 1,5-1 0-16,4-1 0 15,1 1 0 1,1 2 0 0,4 1 0-16,-5 3 0 15,-1 1 0 1,-1 1 0-16,-1 3 0 16,0 0 0-16,0 3 0 15,-2-1 0 1,-1 1 0-1,-1 0 0-15,-1 1 0 16,-1-1 0-16,-3-1 0 16,1-1 0-1,1 2 0-15,1-1 0 16,1-1 0 0,0-2 0-16,2 0 0 15,2 0 0 1,1-2 0-16,-2 2 0 15,-1-1 0 1,1 0 0-16,-1 0 0 16,-1 1 0-1,-3-1 0 1,2-3 0-16,2 2 0 16,-1-1 0-1,-3 2 0 1,1 0 0-16,0 0 0 0,-5-1 0 15,-4 0 0 1,0-4 0 0,0-1 0-16,-2 0 0 15,3-3 0-15,-5-1 0 16,0 0 0-16,-2 2 0 16,1-2 0-1,1 0 0 1,2-2 0-16,3 0 0 15,3-1 0-15,3-1 0 32,1-1 0-32,-4 1 0 15,2 0 0 1,1-2 0-16,3 2 0 16,-1-1 0-16,1-2 0 15,-1 1 0-15,0-2 0 31,-4 0 0-31,2 0 0 16,5-4 0-16,-4-2 0 16,1-1 0-1,3 3 0-15,3 3 0 16,4 0 0-16,2 0 0 16,-1 3 0-1,1 0 0-15,0 0 0 16,1-3 0 15,1 1 0-31,0-1 0 16,1-3 0-1,1 1 0-15,2-1 0 16,-4 4 0 0,2 0 0-16,4 0 0 15,-2 3 0 1,4 1 0-16,3 1 0 15,4 1 0 1,1-2 0-16,-2 1 0 16,5 1 0-1,-4-3 0-15,1 2 0 16,1 0 0-16,1 2 0 16,2-1 0-1,2 3 0 1,4-1 0-16,0-1 0 15,4-2 0 1,0-3 0-16,-1 0 0 16,-2-2 0-1,-2 0 0-15,1 0 0 16,1-1 0 0,2 0 0-16,0 2 0 15,-3 0 0 1,2 1 0-1,2 4 0-15,-2 4 0 16,-4 3 0-16,-10 3 0 16,-11 2 0-1,-14-2 0-15,-11-3 0 16,-15-6 0 0</inkml:trace>
  <inkml:trace contextRef="#ctx0" brushRef="#br0" timeOffset="15597.12">26492 16161 200 0,'0'0'0'16,"0"0"0"-16,0 0 0 15,0 0 0 1,0 0 0-16,14 11 0 0,9 3 0 16,8 0 0-1,8-1 0-15,2 0 0 63,8-3 0-63,2-2 0 0,5-1 0 0,1 0 0 0,3 1 0 15,1-1 0-15,3-2 0 16,3-3 0 0,8 1 0-1,8 0 0-15,5 1 0 16,5 1 0-1,0 1 0-15,0-1 0 16,-2 1 0 0,1-1 0-16,-2-2 0 15,-2-1 0 1,0-2 0-16,2 0 0 16,5 0 0-1,1 4 0-15,3 1 0 16,-1-2 0-1,-1-3 0-15,0 0 0 16,-2-3 0 0,4-1 0-16,2 0 0 15,6 1 0 1,0 1 0-16,5 3 0 16,9 6 0-1,5 2 0-15,6-1 0 16,3-1 0-1,6-4 0 1,4-1 0-16,9 1 0 16,6 2 0-1,7 0 0-15,9 3 0 16,3 6 0-16,4 3 0 16,3-7 0-1,1 2 0-15,11 4 0 16,11 12 0-1,6 11 0-15,6 8 0 16,4 10 0 0,-1 6 0-16,-6 6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5:42:1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26558 16287 200 0,'17'-4'0'15,"10"-3"0"-15,2-3 0 0,1 3 0 31,-1 0 0-31,4-2 0 16,4 2 0-16,7 1 0 16,10 3 0-1,7 6 0-15,10 2 0 16,11 1 0 0,7 3 0-1,9-1 0-15,10 0 0 16,3 2 0-1,8-4 0-15,8 0 0 16,8-3 0 0,5-3 0-16,8 2 0 15,4-2 0 1,4 2 0-16,4-3 0 16,1-6 0-1,4 3 0-15,3 0 0 16,4-2 0-1,-3-1 0-15,6 2 0 16,3 1 0 0,-1 1 0-16,1 1 0 15,6 5 0 1,1 0 0-16,-1 4 0 16,4 4 0-1,-2-4 0-15,0 1 0 16,-3-6 0-1,-2 7 0 1,-7-3 0-16,-7-6 0 16,-3 0 0-1,-7 1 0-15,-5 2 0 16,-10-3 0-16,-14-6 0 16,-13-3 0-1,-14-4 0-15,-14-5 0 16,-10-1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42:53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29899 15512 200 0,'0'0'0'16,"0"0"0"-16,0 0 0 15,13-7 0-15,9-1 0 16,5 2 0-1,1 3 0-15,2 3 0 16,5 2 0 0,6 2 0-16,4 3 0 15,2 1 0 1,5 2 0-16,5 3 0 16,7-1 0-16,3 1 0 15,6 2 0 1,3 0 0-1,-1-2 0-15,3 1 0 16,-5-2 0-16,0-3 0 16,-3-3 0-1,-5-2 0 1,-3 1 0-16,-4 0 0 16,-10 1 0-1,-8-6 0-15,-11-4 0 16</inkml:trace>
  <inkml:trace contextRef="#ctx0" brushRef="#br0" timeOffset="1096.36">29991 16381 200 0,'0'0'0'0,"0"0"0"16,0 0 0-1,0 0 0-15,0 0 0 16,0 0 0-16,0 0 0 16,0 0 0-1,0 0 0 1,0 0 0-16,3-13 0 15,8-7 0-15,7 5 0 16,5 4 0 0,8 4 0-16,6 1 0 15,8 2 0 1,8 1 0-16,12 5 0 16,13 2 0-1,9 2 0-15,4 2 0 16,7 4 0-1,0-3 0-15,-6-1 0 16,-4-1 0 0,-10-7 0-16,-7-4 0 15,-4-3 0 1,-9-2 0 0,-10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42:50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29840 15640 200 0,'0'0'0'16,"0"0"0"-16,0 0 0 15,0 0 0 1,0 0 0-16,0 0 0 16,-6-12 0-1,1-5 0-15,1 3 0 0,2 3 0 16</inkml:trace>
  <inkml:trace contextRef="#ctx0" brushRef="#br0" timeOffset="87678.11">17893 11090 200 0,'0'0'0'0,"-13"-8"0"16,-2-3 0-1,6 1 0 1,3 1 0-16,6 9 0 0,-2-8 0 16,7 3 0-1,5 2 0-15,6-1 0 32,3 1 0-17,6-1 0-15,4 1 0 16,4-1 0-1,0 1 0-15,2-2 0 16,3-1 0 0,1 2 0-16,3-3 0 15,2 3 0 1,2 1 0-16,-2 3 0 16,1 1 0-1,2 2 0-15,2 0 0 16,2 1 0-16,-1 2 0 15,7-1 0 1,4-2 0 0,3 0 0-16,3 0 0 15,0 2 0-15,-3 3 0 16,2-2 0 0,2 1 0-16,1 3 0 15,0-2 0 1,4-2 0-1,0 1 0-15,0-1 0 16,0 3 0 0,2-2 0-16,2 0 0 15,-2-2 0 1,1 4 0-16,-1-1 0 16,3 1 0-1,0-3 0-15,2 0 0 16,0-1 0-1,0-2 0-15,-1-2 0 16,0-1 0 0,4-1 0-16,-1-2 0 15,2-1 0 1,1-1 0-16,-1 1 0 16,-3 2 0-1,-4 1 0-15,0 3 0 16,-1 0 0-1,-4-2 0-15,-2 0 0 16,1 1 0 0,3-2 0-1,0 0 0-15,-1-2 0 16,0 0 0 0,-5 0 0-16,-4 2 0 15,-3 2 0-15,-1 2 0 16,-4 0 0-1,6 0 0-15,-2-1 0 16,2-2 0 0,1 0 0-16,1 0 0 15,5 0 0-15,1-1 0 16,1 0 0 0,6-2 0-1,2-3 0 1,-2 2 0-16,-5 0 0 15,-3 4 0 1,0 1 0-16,-2 0 0 16,0 1 0-1,2 2 0-15,0-3 0 16,-1 3 0 0,-1-1 0-1,-1-1 0-15,4-1 0 16,1-1 0-16,0 0 0 15,2 0 0-15,2 0 0 32,1 0 0-32,0 3 0 15,-2-2 0-15,4-3 0 0,-1-1 0 32,0 1 0-32,-2-1 0 15,1 2 0 1,-1-2 0-16,-3 2 0 0,1 1 0 15,-4-1 0 1,-1-1 0-16,1 2 0 31,3 0 0-15,0-1 0-16,0-1 0 16,2 1 0-1,-2 1 0-15,2 3 0 16,5 0 0-1,4-3 0 1,-1 1 0-16,0 2 0 16,1-3 0-1,-2 0 0-15,0 2 0 16,1 1 0 0,-1-1 0-16,2 1 0 15,-1 1 0 1,-1-2 0-16,2 2 0 15,1-1 0-15,1-1 0 16,4 2 0 0,3-4 0-1,-1 0 0-15,2-1 0 16,-3-3 0 0,1 3 0-16,1-2 0 15,3 2 0 1,0 1 0-16,3-3 0 15,-1 2 0 1,1-3 0-16,3-1 0 16,4-1 0-1,-4 3 0-15,1-1 0 16,-1-3 0 0,2 1 0-16,-2-1 0 15,1 0 0 1,1-1 0-1,-5 1 0-15,1 2 0 16,0-2 0-16,2 2 0 16,0-2 0-1,0 0 0-15,0 2 0 16,4 0 0 0,3-4 0-16,3 2 0 15,1 0 0 1,0 0 0-16,4 3 0 15,1 0 0 1,1-3 0 0,-1 0 0-16,1-1 0 15,2 0 0-15,0 2 0 16,1 2 0 0,2-2 0-16,1 5 0 31,4 1 0-31,-1 5 0 15,0 1 0-15,-2 2 0 16,-1 2 0 0,-1 0 0-16,3 1 0 15,-2-1 0 1,-1-5 0-16,-3-5 0 16,-4-3 0-1,-5 2 0 1,-8-2 0-16,-9-11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52:42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20888 14456 200 0,'0'0'0'0,"0"0"0"15,0 0 0-15,0 0 0 16,0 0 0 31,13-9 0-47,3-1 0 0,4 0 0 0,3 7 0 0,0 2 0 15,7 1 0 1,6 2 0-16,12 0 0 47,9 1 0-47,9 0 0 0,12 2 0 0,11-3 0 0,13-1 0 16,18 1 0-1,16 0 0-15,11 1 0 16,14 1 0-1,12 1 0-15,8 0 0 16,8 3 0 0,6 4 0-16,11 0 0 15,2 3 0 1,7 3 0-16,-9 0 0 16,-6 0 0-16,-10 1 0 15,-17 0 0 1,-20 0 0-1,-23 0 0-15,-23-4 0 16</inkml:trace>
  <inkml:trace contextRef="#ctx0" brushRef="#br0" timeOffset="9518.76">16808 17992 200 0,'-2'-21'0'16,"-3"-13"0"-16,0 1 0 15,2 1 0 1,1 4 0-16,2-1 0 15,0 1 0 1,0-1 0-16,0-3 0 16,1-2 0-16,2-4 0 15,3-5 0 1,2-4 0-16,6-1 0 16,2-3 0-1,2 1 0-15,3-2 0 16,3 1 0-1,1-2 0-15,4-2 0 16,3-2 0-16,3-1 0 16,3-2 0-1,2 1 0 1,8 1 0 0,2 5 0-16,5 2 0 15,0 2 0-15,5 1 0 16,7-1 0-1,4 1 0 1,2 1 0-16,0 2 0 16,6 1 0-16,0 3 0 15,8 2 0 1,4 0 0 0,1 5 0-16,-1 0 0 0,2 6 0 15,2 2 0 1,3 2 0-1,4 2 0-15,-1 1 0 16,1 2 0 0,1 1 0-16,-2 0 0 15,2-4 0-15,3-1 0 32,1 0 0-32,2-1 0 15,-2 3 0-15,2 3 0 16,-4 2 0-1,1 3 0-15,4 2 0 32,4 0 0-32,1 1 0 15,2-1 0-15,4 1 0 0,4-1 0 32,1 1 0-17,5 1 0-15,1 1 0 16,2 1 0-1,2 1 0-15,-5 1 0 16,0 2 0 0,-5 0 0-16,-2 4 0 15,2-1 0-15,1-1 0 16,1-2 0 0,6 2 0-16,4-2 0 15,0-3 0 1,2 2 0-16,3-1 0 15,0 5 0 1,2 1 0-16,-2 4 0 16,1 3 0-1,-1 3 0-15,-3-2 0 16,2-1 0 0,1 1 0-16,0 3 0 15,0 4 0 1,-3 3 0-16,-4 0 0 15,-3 4 0 1,3-1 0 0,3 3 0-16,-5 0 0 15,6 2 0-15,1 2 0 16,0 1 0 0,0 1 0-1,-3 1 0-15,-3 2 0 16,3 7 0-16,-4 3 0 15,-2 3 0 1,-5 6 0 0,-7 4 0-16,-2 3 0 15,-4 3 0-15,-7 2 0 16,-6 0 0 0,-5-3 0-16,-4 1 0 31,-7-3 0-31,-9-2 0 0,-10-2 0 15,-7-1 0 1,-5-2 0-16,-7-1 0 16,-6-1 0-1,-8-2 0-15,-4 1 0 16,-5-3 0 0,-1-3 0-1,-4-2 0 1,-4 0 0-16,-4 2 0 15,-2-3 0-15,-2 2 0 16,-3 0 0-16,-3 2 0 16,-6-2 0-1,-3-3 0-15,-2-4 0 16,-5-1 0 0,1 0 0-16,-2-1 0 15,-2-4 0-15,-4 1 0 16,-2-1 0-1,2-2 0-15,-2 1 0 16,-4 0 0 0,-2-1 0-16,-4 0 0 15,0-3 0 1,-4 0 0-16,0-1 0 31,-1 1 0-31,-5-3 0 0,1-3 0 16,-2-3 0-1,-4 1 0-15,-2 1 0 32,1-1 0-32,-1-1 0 15,0 0 0-15,-1-4 0 16,-3 1 0-16,-1-2 0 31,0 2 0-31,0 0 0 0,-3 0 0 31,-6-1 0-31,1-1 0 16,-5 1 0-16,2-3 0 16,-1 2 0-16,-2-1 0 31,0 0 0-31,0-1 0 16,-2 1 0-1,2-2 0-15,-1 3 0 16,0-2 0-1,-2 0 0-15,-2-1 0 16,0-2 0-16,0 0 0 16,0-1 0-1,2-2 0-15,2 2 0 16,2 3 0 0,1-2 0-16,0 0 0 15,2 4 0 1,0 1 0-16,-3 1 0 15,0 1 0 1,1-1 0-16,0 0 0 16,0-3 0-16,2 3 0 15,-2-1 0 1,0 1 0-16,1 1 0 16,0-1 0-1,-1-1 0-15,2 0 0 16,-2-2 0-1,5-3 0-15,1-3 0 16,0-1 0 0,1-2 0-16,1 3 0 15,0 0 0 1,-2-1 0-16,-1-2 0 16,0-1 0-1,-1 0 0-15,3 0 0 16,3-2 0-16,2-2 0 15,1-1 0 1,1-2 0-16,0-1 0 16,1 0 0-1,-1-2 0-15,1 2 0 16,3 1 0 0,5 3 0-16,-2 1 0 15,1-3 0 1,2-1 0-16,0-1 0 15,3 1 0 1,-1 2 0-16,4 3 0 16,0 1 0-1,2 1 0 1,2 3 0-16,-3 1 0 16,4 1 0-1,-1 1 0-15,0-2 0 0,-1 3 0 16,1-3 0-16,0 0 0 15,1 0 0 1,3 2 0-16,-1 1 0 16,0-3 0-1,-1 0 0 1,-2 0 0 0,-6 4 0-16,0-1 0 15,0-2 0-15,-4 2 0 16,1 1 0-1,-2-2 0-15,3-2 0 16,-1 0 0 0,-2 3 0-16,3-2 0 15,-4 2 0-15,0 0 0 16,-3 1 0 0,0 1 0-16,0-2 0 15,1 2 0-15,0-2 0 16,-2-2 0-1,3-1 0-15,0 1 0 16,-3 1 0-16,0-1 0 31,0 3 0-15,-1 1 0-16,-2 1 0 16,0 2 0-1,1 1 0-15,-1 0 0 16,1-2 0-16,0-1 0 15,-4 3 0 1,-1-1 0-16,-2-1 0 16,-3-1 0-16,-2 0 0 0,1 3 0 31,0-2 0-15,0-10 0-16,-1 0 0 15,-1 0 0 1,0 0 0-16,-2 0 0 15,3 0 0 1,1 0 0-16,-3 0 0 16,0 0 0-1,-6 0 0-15,-1 0 0 16,0 0 0-16,2 0 0 16,-2 0 0-1,-14 0 0-15,5 0 0 16,6 0 0-1,8 0 0-15,-9 0 0 16,-15 0 0 0,11 0 0-16,5 0 0 15,3 0 0-15,-2 0 0 16,-8 0 0 0,-2 0 0-16,10 0 0 15,-9 0 0 1,-1 0 0-16,2 0 0 15,1 0 0 1,0 0 0-16,2 0 0 16,5 0 0-1,4 0 0-15,-1 0 0 16,5 0 0 0,2 0 0-16,3 0 0 15,2 0 0 1,1 0 0-16,2 0 0 15,5 0 0 1,2 0 0-16,4-10 0 16,4-16 0-16,4 0 0 15,3-1 0 1,4-3 0-16,3-3 0 16,3-1 0-1,2-1 0-15,2 0 0 16,2-4 0-1,3-2 0-15,1 2 0 16,4 0 0 0,1-3 0-16,1-2 0 15,3 1 0 1,-2-1 0-16,0-1 0 16,2 0 0-1,4 0 0-15,2 3 0 16,3-1 0-1,1-1 0-15,1-1 0 16,0 2 0-16,1-1 0 16,3 0 0-16,1-2 0 15,1-1 0 1,5-3 0-16,0-2 0 16,-1 1 0-16,2-3 0 15,3-2 0 1,-5-3 0-16,1-6 0 15,-1-1 0 1,2 1 0-16,-4 16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54:31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17885 16407 200 0,'34'-5'0'0,"12"-1"0"0,1 0 0 16,-8 2 0-16,-3 1 0 16,-3 0 0-1,0 2 0-15,-1-2 0 31,3 0 0-15,0-1 0-16,3 1 0 0,1 0 0 16,3-1 0-1,2 1 0-15,2 0 0 16,-1 0 0-16,0 0 0 31,5 3 0-31,1-2 0 0,4 1 0 31,-1 2 0-31,3-1 0 16,0-1 0-16,3 2 0 0,0 2 0 16,2 0 0 15,0 0 0-31,3-1 0 16,3-2 0-1,1 2 0-15,1 1 0 16,1-1 0-16,1-1 0 15,2 1 0 1,0 4 0-16,3-2 0 16,-1-1 0-1,1-1 0-15,1-2 0 16,6 0 0 0,-3 0 0-16,1 2 0 15,1 3 0 1,-1 1 0-1,0-1 0-15,-1-2 0 16,-1 0 0-16,-1-1 0 16,-5 0 0-1,-2 2 0-15,-3-2 0 16,-1-1 0 0,-3-1 0-16,-5 0 0 15,-8 2 0 1,-7 1 0-16,-5-1 0 15,-7-1 0 1,-6 1 0-16,-4-1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56:45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28527 15223 200 0,'0'0'0'0,"0"0"0"16,0 0 0-16,0 0 0 16,0 0 0 30,0 0 0-46,0 0 0 0,0 0 0 0,16-7 0 0,10-1 0 16,4 1 0-16,6 1 0 47,5 0 0-47,9 3 0 0,8 1 0 0,12-1 0 0,13-1 0 31,11 1 0-31,14-2 0 0,17 1 0 16,19-3 0-1,20-2 0-15,14 0 0 16,16-2 0 0,17 7 0-1,14 4 0-15,7 2 0 16,0-2 0 0,-9 4 0-16,-16 9 0 15,-26 4 0 1,-29 1 0-16,-35 1 0 15,-34-5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3:58:42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3844 8644 200 0,'-26'-9'0'16,"-4"-1"0"-1,5 3 0-15,7 4 0 16,18 3 0-16,0 0 0 16,-1 3 0-1,15 7 0-15,14 2 0 16,9 0 0-16,8 1 0 16,8 0 0-1,11 0 0-15,13 0 0 16,8-1 0-1,13-2 0-15,9-4 0 16,16-1 0 0,18-3 0-16,10-2 0 15,16-2 0 1,13 1 0-16,12-4 0 16,15-1 0-1,8 2 0 1,10-1 0-16,9 1 0 15,7 3 0-15,7 0 0 16,7 1 0 0,6 2 0-16,-1-2 0 15,-4 2 0 1,-6-1 0 0,-12-1 0-16,-14 0 0 15,-18 0 0 1,-25-4 0-16,-27-10 0 15</inkml:trace>
  <inkml:trace contextRef="#ctx0" brushRef="#br0" timeOffset="792.31">3314 10144 200 0,'25'-7'0'0,"24"-1"0"0,16-4 0 15,16-2 0 1,10 2 0-16,12-1 0 16,15 0 0-1,14 1 0 1,17 2 0-1,16 4 0-15,23 3 0 0,16 3 0 16,21 2 0 0,14 3 0-16,28-3 0 15,17-1 0 1,19 1 0-16,19 7 0 16,14 4 0-1,73 17 0 1,15 12 0-1,-15 11 0-15,-31 5 0 16,-37 5 0 0,-47-3 0-1,-45-10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5:16:44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7452 200 0,'15'-7'0'0,"14"-3"0"0,4-3 0 15,5 1 0 1,3-2 0-16,9 0 0 16,9 1 0-1,7-1 0 1,10 0 0 0,7 2 0-16,4 0 0 15,8 2 0-15,7-4 0 16,7 2 0-1,8 1 0-15,5-1 0 16,4 6 0-16,8-2 0 16,-1 2 0-1,2-1 0 1,1 3 0-16,1 0 0 16,-5 3 0-16,-8 1 0 15,-3 2 0 1,-6 1 0-1,-6 1 0-15,-9 1 0 16,-5 1 0 0,-7 3 0-16,-9-2 0 15,-8 0 0 1,-12-1 0 0,-9-3 0-16,-9-5 0 15</inkml:trace>
  <inkml:trace contextRef="#ctx0" brushRef="#br0" timeOffset="23159.03">4078 8576 200 0,'36'-4'0'16,"17"-2"0"-16,10-2 0 15,0 5 0 1,6 2 0-16,2 2 0 16,11 1 0-1,11 1 0-15,10 3 0 16,9-1 0 0,5 3 0-1,8 5 0-15,9 0 0 0,8-4 0 16,8-2 0-1,7-2 0-15,5 2 0 16,6-2 0 0,3 1 0-1,3-4 0-15,1-3 0 16,-8-4 0 0,-7-2 0-1,-13-2 0-15,-11-1 0 0,-19 1 0 16,-15-4 0-1</inkml:trace>
  <inkml:trace contextRef="#ctx0" brushRef="#br0" timeOffset="48083.55">4180 9726 200 0,'13'-4'0'0,"13"-3"0"16,8 0 0-1,6-4 0-15,15 4 0 16,12-2 0 0,18-3 0-16,16 1 0 15,17 3 0 1,18 2 0-16,15 2 0 16,15 3 0-1,13 2 0-15,9 2 0 16,13 5 0-1,5 4 0-15,5 0 0 16,0 2 0 0,5 3 0-16,-10-8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9T15:18:33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7015 12913 200 0,'18'-4'0'16,"13"-3"0"-1,7-5 0-15,-1 0 0 16,2 2 0-16,-2 2 0 0,0 0 0 15,2 3 0 1,6 1 0-16,4 4 0 31,-2 1 0-31,3 0 0 16,5-1 0 0,4 2 0-16,3 3 0 15,6-3 0 1,2-1 0-16,6-1 0 15,2 0 0 1,6-1 0-16,-2-2 0 16,1 0 0-1,1 2 0-15,2 0 0 16,-2 1 0 0,3 0 0-16,2 0 0 15,-1 2 0 1,3 0 0-16,1 2 0 15,4-2 0 1,4-2 0 0,-1 0 0-16,3 0 0 15,0 0 0 1,-3 0 0-16,-2 2 0 16,-3 2 0-16,-1 0 0 15,0-1 0 1,-1-1 0-16,1 0 0 15,-3 1 0 1,-1-1 0 0,2 2 0-16,-5-1 0 15,-1 1 0-15,-2 1 0 32,2 2 0-32,0-1 0 0,-3-1 0 15,-1 2 0 1,1-2 0-1,-1 2 0-15,-2 2 0 16,2-3 0 0,2 0 0-16,-1-3 0 15,1 0 0-15,-1-3 0 16,-3 0 0 0,4 0 0-1,3-2 0-15,0-2 0 16,0-2 0-16,1 3 0 15,0 0 0 1,1-1 0-16,1 3 0 16,1 0 0-1,-1-2 0 1,-2 2 0-16,1 0 0 16,-2 0 0-1,1 0 0 1,-1 1 0-16,1 2 0 15,2 1 0 1,-4 0 0-16,-4 4 0 16,-8-2 0-16,-9 1 0 15,-9 0 0-15,-6-3 0 32,-7-4 0-32</inkml:trace>
  <inkml:trace contextRef="#ctx0" brushRef="#br0" timeOffset="54488.88">3481 16603 200 0,'-31'2'0'0,"-2"-1"0"16,4-1 0-16,7-2 0 15,11-1 0 1,11 3 0-16,0 0 0 16,0 0 0-1,0 0 0-15,0 0 0 16,1-1 0-1,12-2 0-15,8 0 0 16,9 1 0 0,4 1 0-16,5 0 0 15,7 1 0-15,8-4 0 16,6 1 0 0,7 0 0-16,10-2 0 15,10-1 0 1,6 2 0-16,4 4 0 15,5 2 0 1,3 2 0-16,2-1 0 16,2-1 0-1,1-2 0-15,-2 0 0 16,4 1 0 0,0-1 0-1,-3 3 0-15,-3 2 0 16,-5 3 0-16,-6 1 0 15,-11 4 0 1,-9 0 0-16,-8-5 0 16,-10-5 0-1,-10-6 0-15,-11-7 0 16,-11-3 0 0</inkml:trace>
  <inkml:trace contextRef="#ctx0" brushRef="#br0" timeOffset="81724.39">3329 14285 200 0,'0'0'0'16,"0"0"0"-16,0 0 0 15,0 0 0 1,0 0 0-16,0 0 0 16,14-3 0-1,6 2 0-15,8 0 0 16,5 2 0-1,7 2 0-15,7 1 0 16,7 0 0 0,10-2 0-16,12-2 0 15,13-1 0 1,14-3 0-16,9 0 0 16,8 3 0-1,7 3 0-15,7 4 0 16,2 3 0-1,-2 5 0 1,-2 1 0-16,-13 0 0 16,-11-3 0-1,-13-7 0-15,-14-6 0 16</inkml:trace>
  <inkml:trace contextRef="#ctx0" brushRef="#br0" timeOffset="117216.64">8092 16347 200 0,'0'0'0'16,"0"0"0"-16,0 16 0 15,1 7 0-15,2 6 0 16,-1 0 0 0,2 2 0-16,2 0 0 31,4 2 0-31,1-1 0 0,2 1 0 15,0-1 0-15,-1-2 0 16,1-1 0 0,0-5 0-16,-4-3 0 15,-2-3 0 1,-2-2 0 0,-1-4 0-16,-4-12 0 15,0 0 0-15,0 0 0 16,0 0 0-1,0 0 0-15,0 0 0 16,0 0 0 0,0 0 0-1,0 0 0-15,0 0 0 16,0 0 0-16,0 0 0 16,0 0 0-16,0 0 0 15,0 0 0 1,0 0 0-16,9 1 0 15,7-8 0 1,9-16 0 0,14-15 0-1,16-20 0-15,18-18 0 0,15-22 0 16,23-19 0-16,22-15 0 16,18-10 0-1,14-4 0-15,18-3 0 16,3 4 0-1,-2 12 0-15,-17 21 0 32,-18 21 0-32,-28 20 0 15,-29 17 0-15</inkml:trace>
  <inkml:trace contextRef="#ctx0" brushRef="#br0" timeOffset="128381.9">7410 13612 200 0,'10'8'0'0,"10"8"0"15,4 6 0 1,6 7 0-16,1 4 0 16,7 6 0-1,2 7 0 1,6 7 0-16,5 11 0 16,7 8 0-1,2 3 0-15,4 11 0 16,1 4 0-1,4 5 0-15,4 1 0 16,2-5 0 0,1-6 0-1,0-3 0-15,-4-4 0 16,-8-2 0 0,-9-1 0-16,-14-11 0 15</inkml:trace>
  <inkml:trace contextRef="#ctx0" brushRef="#br0" timeOffset="128932.22">7216 15061 200 0,'0'0'0'0,"14"-1"0"0,11-5 0 16,6-7 0-1,10-9 0-15,11-11 0 16,9-12 0 0,15-17 0-1,15-20 0-15,20-25 0 16,16-18 0 0,18-15 0-16,19-8 0 15,17-7 0-15,17-2 0 16,16 7 0-1,5 15 0 1,-5 11 0-16</inkml:trace>
  <inkml:trace contextRef="#ctx0" brushRef="#br0" timeOffset="165057.23">8016 17166 200 0,'-12'9'0'0,"1"5"0"16,5 3 0-16,9 3 0 16,7 5 0-16,6 7 0 15,7 5 0 1,9 2 0-16,9 0 0 16,8-1 0-1,6-2 0-15,7-3 0 16,7-2 0-1,9-1 0-15,8-1 0 16,8 0 0 0,7-2 0-16,5 3 0 15,7 0 0 1,5-3 0-16,6 1 0 16,9-5 0-1,5-4 0-15,9-7 0 16,5-1 0-1,4-8 0-15,7-1 0 16,-2-2 0 0,3-3 0-16,7-3 0 15,5-12 0 1,9-11 0-16,6-6 0 16,2-9 0-1,4-3 0-15,4-1 0 16,-3-2 0-1,6-7 0-15,0-5 0 16,6-8 0 0,3-7 0-16,1-2 0 15,-7 0 0 1,1-2 0-16,-1-1 0 16,-5 0 0-1,-6 4 0 1,-9 2 0-16,-3 3 0 15,-4-1 0-15,-11 1 0 16,-4-7 0 0,-7-6 0-16,6-18 0 15,7-13 0 1,6-12 0-16,3-10 0 16,0-5 0-1,-2-4 0-15,-1 2 0 16,-2-1 0-1,-8 1 0-15,3-9 0 16,-3 1 0 0,0-5 0-1,11 0 0-15,5-4 0 16,4-2 0 0,0 1 0-16,2-4 0 15,8 3 0-15,3-2 0 16,2 0 0-1,7-1 0-15,0-4 0 16,4-3 0 0,5 3 0-1,6 3 0-15,1 2 0 16,0-2 0-16,3 1 0 16,5-1 0-1,6 0 0 1,5-2 0-16,8 1 0 15,2 4 0-15,6 6 0 16,3 5 0 0,3 0 0-16,4 6 0 15,2 6 0 1,4 5 0-16,5 7 0 16,3 8 0 15,6 5 0-31,4 8 0 0,-9 13 0 15,0 14 0 1,4 7 0-16,-2 9 0 16,-1 11 0-1,6 11 0-15,-6 10 0 16,-3 15 0 0,-2 10 0-1,-3 10 0 1,-2 13 0-16,-5 8 0 0,-11 10 0 15,-8 12 0 1,-8 10 0-16,-5 11 0 16,-7 8 0-1,-11 10 0-15,-12 9 0 16,-14 3 0 15,-10 7 0-31,-8 6 0 0,-9 6 0 16,-7 5 0-16,-15 7 0 31,-12 0 0-15,-16-1 0-16,-19-2 0 15,-12-3 0 1,-17 1 0-16,-12-1 0 0,-11 1 0 31,-6-1 0-31,-8 0 0 16,-6 0 0-1,-3-1 0-15,-8-2 0 16,-4-3 0 0,-2-4 0-16,-1-3 0 15,0-2 0 1,1-4 0 0,0-5 0-16,2-4 0 15,1-3 0-15,0-8 0 16,-3-8 0-1,-3-7 0-15,-3-8 0 16,-1-7 0 0,-1-6 0-1,-1-6 0-15,1-5 0 16,0-6 0 0,-1-3 0-16,0-3 0 15,2-5 0 1,-2 1 0-16,-1-6 0 15,0 0 0-15,0 2 0 16,0-5 0 0,0-8 0-16,0 0 0 15,0 0 0 1,0 0 0-16,0 0 0 16,0 0 0-16,0 0 0 15,0 0 0 1,0 0 0-1,0 0 0-15,0 0 0 0,0 0 0 16,4 6 0 0,-4-6 0-16,5 5 0 15,3 2 0 1,-1-1 0-16,-1 1 0 16,3-3 0-1,0 3 0 1,0-2 0-16,-3 1 0 15,-6-6 0-15,7 4 0 16,1 0 0 0,-1 2 0-16,0-1 0 15,-7-5 0 1,0 0 0-16,9 6 0 0,-3-2 0 16,-6-4 0-1,0 0 0 1,0 0 0-16,-3 0 0 15,-5-7 0 1,2-3 0-16</inkml:trace>
  <inkml:trace contextRef="#ctx0" brushRef="#br0" timeOffset="166249.84">30824 13433 200 0,'17'-8'0'0,"6"-5"0"15,2-2 0-15,-1 0 0 16,-3 1 0 0,-2 1 0-16,4 2 0 15,-1-1 0-15,2 2 0 16,5-1 0 0,7 2 0-16,5 3 0 15,7-3 0 1,10 2 0-16,8 0 0 15,6-1 0 1,1 0 0-16,-4-3 0 16,-4-2 0-1,-2-1 0 1,-4-1 0-16,-8-2 0 16,-7 2 0-16,-9 2 0 15,-4 3 0 1,-10 1 0-16,-6 5 0 15,-7 0 0-15,-8 4 0 16,0 0 0 0,0 0 0-16,3 7 0 15,-6 5 0 1,-7 12 0 0,-6 13 0-1,-3 9 0-15,-3 11 0 16,3 6 0-16,2 2 0 15,3 1 0 1,6-1 0 0,4-2 0-16,2-5 0 15,3-5 0 1,2-9 0-16,1-10 0 0,-1-10 0 16,-2-8 0-1,-1-16 0 1,0 0 0-16,0 0 0 0,0 0 0 15,0 0 0 1,0 0 0 0,-6 6 0-16,-10-10 0 15,-5-9 0-15,-9-7 0 32,-7-10 0-32,-11-7 0 15,-11-12 0 1,-11-11 0-16,-12-4 0 15,-8-4 0 1,-7 0 0-16,-4 6 0 16,3 6 0-1,-1 8 0 1,1 9 0-16,-2 7 0 16,6 10 0-16</inkml:trace>
  <inkml:trace contextRef="#ctx0" brushRef="#br0" timeOffset="179119.29">3152 13927 200 0,'15'-10'0'0,"1"-3"0"16,-2 0 0-16,-4 4 0 15,-10 9 0-15,1-10 0 16,-5-1 0-1,-4-2 0-15,-8-3 0 16,-8-2 0 0,-5-1 0-16,-9 2 0 15,-12 1 0 1,-13 1 0-16,-10 2 0 16,-3 6 0-1,-4 7 0-15,-5 2 0 16,-3 5 0-1,-4 7 0 1,-4 4 0-16,-4 6 0 16,-3 3 0-16,-3 6 0 15,0 9 0 1,-3 8 0-16,4 10 0 16,2 4 0-1,0 10 0-15,1 8 0 16,5 7 0-1,7 5 0-15,8 4 0 16,8 4 0 0,3 5 0-16,2 6 0 15,9 6 0 1,8 9 0 0,-3 4 0-16,8-1 0 15,9 0 0 1,8-2 0-16,11-1 0 15,4-2 0 1,5 0 0-16,9 1 0 16,4-1 0-1,6 3 0-15,6-6 0 16,3-5 0 0,10-7 0-16,3-7 0 15,8-7 0 1,3-2 0-16,5-1 0 15,8-1 0 1,4-1 0-16,3 0 0 16,3-6 0-1,5-2 0-15,5-2 0 16,-1-4 0 0,4-5 0-16,5-1 0 15,-2-1 0 1,7-6 0-16,4-5 0 15,4-4 0-15,5-6 0 16,5-6 0 0,1-1 0-1,5 2 0-15,3-1 0 16,8-2 0 0,-1-2 0-16,4-2 0 15,0-6 0-15,6-1 0 16,4-1 0-1,6-1 0-15,1-2 0 16,0-3 0 0,0-1 0-16,0 1 0 15,0-2 0 1,2 0 0-16,-2 0 0 16,-1 2 0-1,2-3 0-15,-6-2 0 16,-1 2 0-1,-2-2 0 1,3-1 0-16,-2-2 0 16,1 0 0-16,-1-1 0 15,1-1 0 1,0-1 0-16,-2-1 0 16,-2-2 0-1,-2-3 0-15,-4 0 0 16,-2 0 0-1,-3-5 0 1,-2-4 0-16,-2-5 0 16,-2-4 0-1,-3-2 0-15,-7-2 0 0,-1-1 0 16,-1-1 0 0,-1 0 0-1,-6 0 0-15,-2-2 0 0,0-2 0 16,1-2 0-1,-1-1 0-15,-3 1 0 16,0 1 0 0,0 0 0-1,4 4 0 1,-7 1 0-16,2-2 0 0,0 0 0 16,-1 2 0-1,-1 3 0-15,3 3 0 31,-3 0 0-31,-3 4 0 0,-3-2 0 16,0 2 0 0,0 0 0-1,-2-1 0 1,2 3 0-16,0-2 0 16,-2-3 0-1,3 1 0-15,2-1 0 16,0-1 0-1,-3 1 0-15,0 0 0 16,2-1 0 0,-1 1 0-16,2 0 0 15,2-1 0 1,2 4 0 0,-1 2 0-16,1 1 0 15,0-2 0-15,0 2 0 16,-1 3 0-1,-3-1 0-15,-1 1 0 16,1-1 0 0,1 0 0-16,-1-3 0 15,1 1 0 1,1 0 0-16,3-1 0 16,-2-2 0-1,3 1 0-15,0-4 0 16,0-1 0-1,-2-1 0-15,0 2 0 16,-1-3 0-16,1 1 0 16,1 2 0-1,-1-3 0 1,1 1 0-16,4-3 0 16,-2 1 0-16,0 0 0 15,3 0 0 1,-2 2 0-16,2-1 0 15,4 3 0 1,-1-1 0 0,3 1 0-16,-2 2 0 15,-1 3 0-15,-1 2 0 16,-2 1 0 0,-2 1 0-1,1-1 0-15,0 0 0 16,0 1 0-16,-3 0 0 15,3-3 0 1,0-4 0-16,0 0 0 16,0-1 0-16,-3 1 0 15,-2-1 0 1,-5 3 0-16,-2 0 0 16,0-1 0-1,-1 0 0 1,1-1 0-16,-2-1 0 0,1 1 0 15,0 2 0 1,-3 1 0 0,-1 1 0-1,1 0 0-15,0 0 0 16,-2-1 0-16,-1 1 0 16,-2 0 0-1,-2 1 0 1,1 2 0-16,-4-2 0 0,1 0 0 15,-1-1 0 1,-4-1 0-16,-2 1 0 16,-2-2 0-1,1-2 0-15,-4-1 0 16,-2-1 0 0,-3 1 0-16,0 1 0 15,-2 0 0-15,-2 1 0 31,0-2 0-31,-2-2 0 16,-1-3 0 0,-3 1 0-16,-3 0 0 15,0 0 0-15,-1-3 0 16,0 2 0-16,-3-1 0 16,1 1 0-1,1 0 0 1,-4 0 0-16,-1-3 0 15,-1 1 0 1,2-1 0-16,-3-1 0 16,1-3 0-1,-2 2 0-15,1-1 0 16,1 2 0 0,-4-3 0-16,0 2 0 15,0-2 0 1,-2-3 0-16,1 2 0 15,1 0 0 1,1-1 0-16,-4-3 0 16,2 1 0-1,-3-1 0-15,-1 1 0 16,3-1 0 0,-1-2 0-16,2-2 0 15,1-1 0-15,-1 2 0 16,0 0 0-1,0 0 0-15,1 0 0 16,2 0 0 0,2 0 0-16,-1-3 0 15,0 0 0 1,2 0 0-16,1-1 0 16,1 1 0-1,-1 0 0-15,1 3 0 16,-2-1 0-16,-1-1 0 15,0 1 0 1,0-1 0-16,1-1 0 16,-1-1 0-1,2 0 0 1,-1-1 0-16,3 1 0 16,-3 4 0-16,0-1 0 15,-1-1 0 1,-3 1 0-16,-1-2 0 15,2-3 0 1,0 5 0-16,2 1 0 16,0 1 0-1,-1-1 0-15,4-1 0 16,0 0 0 0,3 1 0-16,-2 0 0 15,2 1 0 1,3 0 0-16,2 0 0 15,1-1 0 1,0 3 0 0,0-3 0-16,-1 1 0 15,0 1 0 1,2 0 0-16,5 2 0 16,3 3 0-1,3 0 0-15,0 3 0 16,-1 2 0-16,-1 1 0 15,4 3 0 1,-1-1 0-16,3 0 0 16,1 1 0-16,-1 0 0 15,0 2 0 1,1 2 0-16,2-2 0 16,2 3 0-1,0 1 0-15,0 2 0 16,-2 1 0-1,3 3 0 1,0 1 0 0,0-1 0-16,1 0 0 15,-1 0 0 1,1 2 0-16,-1 1 0 16,-2 1 0-16,0 0 0 15,2 1 0 1,0 4 0-16,2 0 0 15,2 4 0 1,0-1 0-16,0-1 0 16,-3 0 0-16,2-1 0 15,-3 0 0 1,0-2 0-16,1-1 0 16,-1-3 0-1,-1 0 0 1,-1-2 0-1,-2-3 0-15,-2-1 0 16,0-1 0-16,-5-2 0 16,2 2 0-16,-1 0 0 31,1 2 0-31,-1-1 0 16,-1-3 0-1,2 2 0-15,0 4 0 16,-3 0 0-1,0 0 0-15,3 0 0 16,0 0 0 0,0 1 0-16,0 0 0 15,2-1 0 1,-1 0 0-16,-1 2 0 16,-1-2 0-16,1 0 0 15,-2-2 0 1,0 0 0-1,0 2 0-15,-4-2 0 16,0 1 0-16,0-2 0 16,2 2 0-1,0 0 0-15,-3 1 0 16,-2 0 0 0,0 0 0-16,-4 0 0 15,1 0 0 1,-3 0 0-16,2 0 0 15,1 2 0 1,-1 0 0-16,0 0 0 16,-3 1 0-1,0 0 0-15,1 0 0 16,-4 0 0 0,1 2 0-16,1 0 0 15,0-2 0 1,-1 0 0-1,-1-3 0-15,-4 0 0 16,0 0 0-16,-2 2 0 16,1 1 0-16,0-1 0 15,-2-1 0 1,3 1 0 0,-4-1 0-16,0 1 0 15,-3-2 0-15,-3-1 0 16,3 0 0-1,0-1 0-15,0 1 0 16,1 1 0 0,1 0 0-16,-2-1 0 15,-1 1 0-15,-4 1 0 16,2-1 0 0,3 0 0-16,-2 0 0 15,0 0 0 1,-2 0 0-1,0-1 0 1,-2 0 0-16,-2 0 0 16,-2 0 0-1,-2 0 0-15,-1 1 0 0,-5 0 0 16,-1 0 0 0,0 0 0-16,-8 0 0 15,7 0 0 1,-7 0 0-16,0 0 0 15,0 0 0 1,0 0 0-16,0 0 0 0,7-2 0 16,-3-3 0-1,-1-1 0 1,-2-3 0-16,0-3 0 16</inkml:trace>
  <inkml:trace contextRef="#ctx0" brushRef="#br0" timeOffset="180388.22">25617 15495 200 0,'0'0'0'0,"0"0"0"16,0 0 0 0,0 0 0-16,0 0 0 15,7 14 0 1,6 6 0-16,-3 2 0 15,-6 2 0 1,-3-1 0-16,-2 1 0 16,1 1 0-1,0 2 0-15,1-1 0 16,0 2 0 0,0 0 0-16,0 0 0 15,-1-1 0-15,3-1 0 16,1-2 0-1,0-1 0-15,1-3 0 16,-1-1 0 0,1-4 0-1,-1-2 0-15,0-1 0 16,-3-2 0-16,-1-10 0 16,3 10 0-1,-3-10 0-15,0 0 0 16,0 0 0-16,0 0 0 15,0 0 0 1,0 0 0-16,0 0 0 16,0 0 0-1,0 0 0-15,0 0 0 16,0 0 0-16,6 1 0 16,2-5 0-1,2-4 0 1,2-3 0-16,6-2 0 15,2 2 0 1,1-1 0 0,5 0 0-16,3 3 0 15,4 2 0-15,-2 2 0 16,3 1 0-16,-2 1 0 16,-2 1 0-1,-4-2 0-15,-2 3 0 16,-5 0 0-16,-4-2 0 15,-2-1 0 1,1-2 0-16,-5-1 0 31,1 1 0-31,-3 2 0 0,-1-3 0 16,-1 3 0-16,-5 4 0 31,0 0 0-31,0 0 0 16,2-8 0-1,-3-2 0-15,-3 2 0 16,-3-4 0 0,-6 0 0-16,-2-1 0 15,-5-4 0 1,-1-1 0-16,-4 0 0 16,-5-1 0-1,-2-1 0-15,-1 0 0 16,-3-3 0-16,-1 3 0 15,-1 0 0 1,0 2 0-16,1 1 0 16,1 3 0-1,4 1 0-15,2 3 0 16,4-1 0 0,0 1 0-16,1 2 0 15,1-2 0 1</inkml:trace>
  <inkml:trace contextRef="#ctx0" brushRef="#br0" timeOffset="-41602.85">30816 14558 200 0,'0'0'0'0,"0"0"0"16,12 6 0-16,12 3 0 15,13 3 0 1,14 0 0-16,11 0 0 16,15 1 0-1,13 2 0-15,13-2 0 16,14-2 0-16,13 1 0 16,13-8 0-1,6 0 0 1,0-5 0-16,1-2 0 15,-8-2 0 1,-10-9 0-16,-16-5 0 16,-10-5 0-1,-15-8 0 1,-24-7 0-16,-20-6 0 16,-17-10 0-1,-22-8 0-15,-27-8 0 16,-25-1 0-16,-23-1 0 15,-20 4 0 1,-20 7 0-16,-15 8 0 16,-11 6 0-1,-11 9 0-15,-5 7 0 16,-10 9 0 0,-7 12 0-16,-4 11 0 15,5 12 0-15,2 13 0 31,8 9 0-31,13 11 0 0,14 12 0 32,17 7 0-32,17 8 0 15,23 7 0-15,23 7 0 16,26 5 0 0,23 6 0-1,26-4 0-15,30-7 0 16,30-8 0-1,29-12 0-15,27-15 0 16,23-20 0 0,18-11 0-16,14-5 0 15,10-7 0-15,-3-8 0 32,-12-1 0-32,-13-3 0 0,-21-3 0 15,-27-9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E4C-84A2-44C1-A4A8-3D178E719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3A63-B05D-4C34-9E91-E54EE650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B91B-C73B-4EFC-880E-F70989F4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4732-7072-4D58-9295-E84586C5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55BA-0F1A-4F14-B872-C056ABD8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1627-FC44-49A4-BE34-48B5E115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48AF4-77BC-405A-832B-AF8DF90D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E303-CA5C-4E7B-B808-5D05E58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A89E-20B1-4DC7-BB74-492270FD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C1C8-36FF-4E84-9C52-1D1339B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53F5B-9ACB-4E86-8617-74B8A2A1D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70EB-8951-4D58-9C27-5147E982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B0B1-1321-4DDD-9CEA-9413064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5EA3-6321-4721-A1BD-BCC601E2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1E1F-5AC9-4652-8EE3-32441F35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B640-04BF-4373-B8A9-0CC47F4E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190C-5E65-4666-B124-CAB682F4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3F84-1E27-42E7-B12D-74688878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0779-B92C-4D8A-953A-1080E402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49A9-FB18-47AC-8595-BAA8F98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3776-E85B-4A44-BB1E-D730D0A8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97D9-96DD-4981-9815-AEF32354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89E6-A5D9-4653-B0C4-71509FB6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C43B-4F06-48B6-88D0-86E47810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3759-3568-46E7-9B96-FB94C216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2269-F619-4592-B5E1-B573415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ABD7-7632-4ECD-9C11-70C5C284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2B5D7-9362-493F-B93A-E76978B8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2801-7B19-4A86-9B8F-253D43D9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D594-FB7C-4121-9051-9C27C50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DEEC-643C-4A45-989C-EE871D2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41AA-11D4-4228-ACD3-7D019D67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5EAE-AC39-4679-B431-76A79278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604F8-66D7-4993-9834-39F72E27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9EC4F-C576-415B-9EAD-1D04E140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40968-2AB8-4EF0-8EDF-8F0FCFEFC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38EB0-B7FA-4BDA-BD5C-ECA92F4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2313A-0756-4927-88D7-8BCD499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38701-0544-46BB-B44A-2140178D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47D-B400-4EC5-B694-0995DB8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2B56A-D8E3-48F8-85BB-6BA6E893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FDA29-971C-4397-AD6E-FFFB112A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90B5-0D8B-40CA-8E4C-19C5A6A4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A9A9B-2E20-4D7E-AF3C-7C0FA1F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4E201-0EF1-457F-8B02-6FB3E8F3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A0EC-6D36-454C-8F06-C398AE59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60F9-CEF6-42A3-A30F-630B92CB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2587-9D91-4A3B-A51B-D0F6509A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158B-3CB7-4D47-A1B9-479B6AED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CCE3-AF35-4855-87D5-65C229FB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6ECB-6FF5-4B7D-84B6-3F0D087F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4ED4-C266-400E-B0A6-148AC4F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EE1-D9E1-40F0-B279-4FE0FAE5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ECA3F-3541-4378-8E80-A69FD3DD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89112-79A4-499C-BAB8-1EE6AA8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08D2-46DD-4BA8-880A-FBAE7BDE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AA891-0B57-4453-89D6-0B51B52D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2BA1-6766-4D7A-9DD4-58F19C8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D79A-7645-4935-86AA-ECD64C5A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C4B5-276D-49AF-8491-E87B4174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7595-F1CA-4B09-84CD-88816D65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66B1-822F-4667-AC15-50E8C7D5B9C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AE5C-1747-44FD-832B-EA83297B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738C-A06F-42C8-8E18-DFA95D82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F5DA-6A0F-4377-B1AB-2EBB3A64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2242-F24D-480D-9A99-28283E264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4BD25-8492-46AF-80FE-5827BACE5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val="20699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475D-033B-45E9-BEC2-AE975388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A534-B99F-47CD-8A14-2FB3533E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Asynchronous Functions </a:t>
            </a:r>
            <a:r>
              <a:rPr lang="en-US" dirty="0"/>
              <a:t>run in parallel with other functions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b="1" i="1" dirty="0" err="1"/>
              <a:t>setTimeout</a:t>
            </a:r>
            <a:r>
              <a:rPr lang="en-US" b="1" i="1" dirty="0"/>
              <a:t>()</a:t>
            </a:r>
          </a:p>
          <a:p>
            <a:pPr lvl="1"/>
            <a:r>
              <a:rPr lang="en-US" b="1" i="1" dirty="0" err="1"/>
              <a:t>setInterval</a:t>
            </a:r>
            <a:r>
              <a:rPr lang="en-US" b="1" i="1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832436-ABC5-40AF-9BA7-CB4BDC1EF044}"/>
                  </a:ext>
                </a:extLst>
              </p14:cNvPr>
              <p14:cNvContentPartPr/>
              <p14:nvPr/>
            </p14:nvContentPartPr>
            <p14:xfrm>
              <a:off x="1193040" y="3101400"/>
              <a:ext cx="2106360" cy="6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832436-ABC5-40AF-9BA7-CB4BDC1EF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3680" y="3092040"/>
                <a:ext cx="2125080" cy="6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31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E67E-8077-4193-93A5-58C9CA5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2486-94EA-4A10-B80F-EA9F9034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setTimeout</a:t>
            </a:r>
            <a:r>
              <a:rPr lang="en-US" b="1" i="1" dirty="0"/>
              <a:t>()</a:t>
            </a:r>
            <a:r>
              <a:rPr lang="en-US" dirty="0"/>
              <a:t> allows you to make a callback function execute after a specified amount of time</a:t>
            </a:r>
          </a:p>
          <a:p>
            <a:r>
              <a:rPr lang="en-US" dirty="0"/>
              <a:t>It takes a callback function to execute after the timeout, and a specified number of milliseconds to wait to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2CC49-59B4-4D6A-AE35-28E79E68C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89025"/>
            <a:ext cx="12192000" cy="2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929-D4FA-4E4A-8AFE-9662FF9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Timeout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FEEA7D-2450-470F-86C9-68C2C4E2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it a callback function definition (like below), you can write an anonymous function, or you can write an arrow function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97856B9-817F-4CD4-A9BF-DEBBAE84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51" y="4327941"/>
            <a:ext cx="610414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E7A4-72C5-4B5A-830E-963BF466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8B74-8062-4793-BF73-A1F1824C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setInterval</a:t>
            </a:r>
            <a:r>
              <a:rPr lang="en-US" b="1" i="1" dirty="0"/>
              <a:t>()</a:t>
            </a:r>
            <a:r>
              <a:rPr lang="en-US" dirty="0"/>
              <a:t> allows you to specify a callback function to be executed for each interval (every number of milliseconds)</a:t>
            </a:r>
          </a:p>
          <a:p>
            <a:r>
              <a:rPr lang="en-US" dirty="0" err="1"/>
              <a:t>myFunction</a:t>
            </a:r>
            <a:r>
              <a:rPr lang="en-US" dirty="0"/>
              <a:t> is a function displaying the date as HH:MM:SS</a:t>
            </a:r>
          </a:p>
          <a:p>
            <a:r>
              <a:rPr lang="en-US" dirty="0"/>
              <a:t>It will be executed every 1000</a:t>
            </a:r>
            <a:br>
              <a:rPr lang="en-US" dirty="0"/>
            </a:br>
            <a:r>
              <a:rPr lang="en-US" dirty="0"/>
              <a:t>milliseconds (1 second)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7F676-73CC-4079-82F1-67F87FBB2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91367"/>
            <a:ext cx="6096000" cy="32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810A-332B-4033-811A-3519B9A8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B2E6-4795-449A-A6A0-56094FCA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create a function to load an external resource (like a script or file), you can’t use it before it’s fully loaded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6CE54-29D1-4825-9263-0E56403A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1" y="2599764"/>
            <a:ext cx="5217459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D57C-49C2-4CA9-BAD2-093BEB8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C960-E4B2-4893-BF30-0F11BF0B9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345F-00DB-4DBD-A4F3-2742039E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BF3C-09EB-468D-B7E2-795FBBBA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promise is an object that links </a:t>
            </a:r>
            <a:r>
              <a:rPr lang="en-US" i="1" dirty="0"/>
              <a:t>“Producing code” </a:t>
            </a:r>
            <a:r>
              <a:rPr lang="en-US" dirty="0"/>
              <a:t>with </a:t>
            </a:r>
            <a:r>
              <a:rPr lang="en-US" i="1" dirty="0"/>
              <a:t>“Consuming code”</a:t>
            </a:r>
          </a:p>
          <a:p>
            <a:pPr lvl="1"/>
            <a:r>
              <a:rPr lang="en-US" b="1" i="1" dirty="0"/>
              <a:t>Producing code: </a:t>
            </a:r>
            <a:r>
              <a:rPr lang="en-US" dirty="0"/>
              <a:t>code that will take a while to complete</a:t>
            </a:r>
          </a:p>
          <a:p>
            <a:pPr lvl="1"/>
            <a:r>
              <a:rPr lang="en-US" b="1" i="1" dirty="0"/>
              <a:t>Consuming code</a:t>
            </a:r>
            <a:r>
              <a:rPr lang="en-US" dirty="0"/>
              <a:t>: code that depends on the result of the consuming code to run </a:t>
            </a:r>
          </a:p>
          <a:p>
            <a:r>
              <a:rPr lang="en-US" dirty="0"/>
              <a:t>We can run into </a:t>
            </a:r>
            <a:r>
              <a:rPr lang="en-US" i="1" dirty="0"/>
              <a:t>trouble</a:t>
            </a:r>
            <a:r>
              <a:rPr lang="en-US" dirty="0"/>
              <a:t> if we use the producing code</a:t>
            </a:r>
            <a:br>
              <a:rPr lang="en-US" dirty="0"/>
            </a:br>
            <a:r>
              <a:rPr lang="en-US" dirty="0"/>
              <a:t>before it is ready to be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1C09-8CFE-4BE3-BEAE-649CF335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418592"/>
            <a:ext cx="2895600" cy="34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3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AF9A-83A2-4868-B035-79DE84B3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4234-E44F-4406-A405-4BE4A58D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Promise Objects</a:t>
            </a:r>
            <a:r>
              <a:rPr lang="en-US" dirty="0"/>
              <a:t> contain both the </a:t>
            </a:r>
            <a:r>
              <a:rPr lang="en-US" i="1" dirty="0"/>
              <a:t>producing code</a:t>
            </a:r>
            <a:r>
              <a:rPr lang="en-US" dirty="0"/>
              <a:t> and calls to the </a:t>
            </a:r>
            <a:r>
              <a:rPr lang="en-US" i="1" dirty="0"/>
              <a:t>consuming code</a:t>
            </a:r>
          </a:p>
          <a:p>
            <a:r>
              <a:rPr lang="en-US" dirty="0"/>
              <a:t>When the executing code obtains the result, it should call one of two callbacks:</a:t>
            </a:r>
          </a:p>
          <a:p>
            <a:pPr lvl="1"/>
            <a:endParaRPr lang="en-US" dirty="0"/>
          </a:p>
          <a:p>
            <a:endParaRPr lang="en-US" b="1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488491-E391-44C4-AF3B-753FB6512F19}"/>
              </a:ext>
            </a:extLst>
          </p:cNvPr>
          <p:cNvSpPr txBox="1">
            <a:spLocks/>
          </p:cNvSpPr>
          <p:nvPr/>
        </p:nvSpPr>
        <p:spPr>
          <a:xfrm>
            <a:off x="838200" y="18345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Promise Objects</a:t>
            </a:r>
            <a:r>
              <a:rPr lang="en-US" dirty="0"/>
              <a:t> contain both the </a:t>
            </a:r>
            <a:r>
              <a:rPr lang="en-US" i="1" dirty="0"/>
              <a:t>producing code</a:t>
            </a:r>
            <a:r>
              <a:rPr lang="en-US" dirty="0"/>
              <a:t> and calls to the </a:t>
            </a:r>
            <a:r>
              <a:rPr lang="en-US" i="1" dirty="0"/>
              <a:t>consuming code</a:t>
            </a:r>
          </a:p>
          <a:p>
            <a:r>
              <a:rPr lang="en-US" dirty="0"/>
              <a:t>When the executing code obtains the result, it should call one of two callbacks:</a:t>
            </a:r>
          </a:p>
          <a:p>
            <a:pPr lvl="1"/>
            <a:r>
              <a:rPr lang="en-US" b="1" i="1" dirty="0" err="1"/>
              <a:t>myResolve</a:t>
            </a:r>
            <a:r>
              <a:rPr lang="en-US" b="1" i="1" dirty="0"/>
              <a:t>(result value) </a:t>
            </a:r>
            <a:r>
              <a:rPr lang="en-US" dirty="0"/>
              <a:t>– Success</a:t>
            </a:r>
          </a:p>
          <a:p>
            <a:pPr lvl="1"/>
            <a:r>
              <a:rPr lang="en-US" b="1" i="1" dirty="0" err="1"/>
              <a:t>myReject</a:t>
            </a:r>
            <a:r>
              <a:rPr lang="en-US" b="1" i="1" dirty="0"/>
              <a:t>(error object)</a:t>
            </a:r>
            <a:r>
              <a:rPr lang="en-US" dirty="0"/>
              <a:t> - Error</a:t>
            </a:r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8369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E55A-87D6-4619-8231-E69C36B4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68A77-5F0A-43AC-A9CA-962C047E3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" y="1281752"/>
            <a:ext cx="10040471" cy="5576248"/>
          </a:xfrm>
        </p:spPr>
      </p:pic>
    </p:spTree>
    <p:extLst>
      <p:ext uri="{BB962C8B-B14F-4D97-AF65-F5344CB8AC3E}">
        <p14:creationId xmlns:p14="http://schemas.microsoft.com/office/powerpoint/2010/main" val="38714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201F-1B10-481A-9440-943D30FA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25FD-63F9-4535-8CBE-C26F8A7D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Objects have </a:t>
            </a:r>
            <a:r>
              <a:rPr lang="en-US" i="1" dirty="0"/>
              <a:t>2</a:t>
            </a:r>
            <a:r>
              <a:rPr lang="en-US" dirty="0"/>
              <a:t> properties:</a:t>
            </a:r>
          </a:p>
          <a:p>
            <a:pPr lvl="1"/>
            <a:r>
              <a:rPr lang="en-US" b="1" i="1" dirty="0"/>
              <a:t>state</a:t>
            </a:r>
            <a:r>
              <a:rPr lang="en-US" dirty="0"/>
              <a:t> – Can have any of three values depending on the execution</a:t>
            </a:r>
            <a:endParaRPr lang="en-US" b="1" i="1" dirty="0"/>
          </a:p>
          <a:p>
            <a:pPr lvl="1"/>
            <a:r>
              <a:rPr lang="en-US" b="1" i="1" dirty="0"/>
              <a:t>result </a:t>
            </a:r>
            <a:r>
              <a:rPr lang="en-US" dirty="0"/>
              <a:t> - Output of the promise if successful</a:t>
            </a:r>
          </a:p>
          <a:p>
            <a:r>
              <a:rPr lang="en-US" dirty="0"/>
              <a:t>A Promise only has a value for </a:t>
            </a:r>
            <a:r>
              <a:rPr lang="en-US" b="1" i="1" dirty="0"/>
              <a:t>result</a:t>
            </a:r>
            <a:r>
              <a:rPr lang="en-US" dirty="0"/>
              <a:t> if the promise is successful</a:t>
            </a:r>
          </a:p>
          <a:p>
            <a:r>
              <a:rPr lang="en-US" b="1" i="1" dirty="0"/>
              <a:t>state </a:t>
            </a:r>
            <a:r>
              <a:rPr lang="en-US" dirty="0"/>
              <a:t>and </a:t>
            </a:r>
            <a:r>
              <a:rPr lang="en-US" b="1" i="1" dirty="0"/>
              <a:t>result</a:t>
            </a:r>
            <a:r>
              <a:rPr lang="en-US" dirty="0"/>
              <a:t> are </a:t>
            </a:r>
            <a:r>
              <a:rPr lang="en-US" i="1" dirty="0"/>
              <a:t>private variables</a:t>
            </a:r>
            <a:r>
              <a:rPr lang="en-US" dirty="0"/>
              <a:t> and can only be accessed using Promise methods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9BF-A169-46E2-B10B-40DBA31D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7A7-3236-40E2-8593-427EE2AF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callback function</a:t>
            </a:r>
            <a:r>
              <a:rPr lang="en-US" dirty="0"/>
              <a:t> is a function passed as an argument to another function</a:t>
            </a:r>
          </a:p>
          <a:p>
            <a:r>
              <a:rPr lang="en-US" dirty="0"/>
              <a:t>This allows one function to call another function</a:t>
            </a:r>
          </a:p>
          <a:p>
            <a:r>
              <a:rPr lang="en-US" dirty="0"/>
              <a:t>The </a:t>
            </a:r>
            <a:r>
              <a:rPr lang="en-US" i="1" dirty="0"/>
              <a:t>callback function</a:t>
            </a:r>
            <a:r>
              <a:rPr lang="en-US" dirty="0"/>
              <a:t> can run after another function has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30602-358F-4ECB-BF28-CC75F7BA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5" y="3862414"/>
            <a:ext cx="7323455" cy="2236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414E2-89F5-4413-B648-751F0194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5" y="6107661"/>
            <a:ext cx="7323455" cy="7544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892745-C289-44FC-996F-8FB6048315A1}"/>
                  </a:ext>
                </a:extLst>
              </p14:cNvPr>
              <p14:cNvContentPartPr/>
              <p14:nvPr/>
            </p14:nvContentPartPr>
            <p14:xfrm>
              <a:off x="6108480" y="4101120"/>
              <a:ext cx="2484360" cy="10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892745-C289-44FC-996F-8FB6048315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9120" y="4091760"/>
                <a:ext cx="2503080" cy="10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80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F781-C72C-4558-A6BE-5EA74AC7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AD5B-05EE-444A-9803-15D81198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Object’s </a:t>
            </a:r>
            <a:r>
              <a:rPr lang="en-US" b="1" i="1" dirty="0"/>
              <a:t>state </a:t>
            </a:r>
            <a:r>
              <a:rPr lang="en-US" dirty="0"/>
              <a:t>can have three values:</a:t>
            </a:r>
          </a:p>
          <a:p>
            <a:pPr lvl="1"/>
            <a:r>
              <a:rPr lang="en-US" b="1" i="1" dirty="0"/>
              <a:t>Pending</a:t>
            </a:r>
            <a:r>
              <a:rPr lang="en-US" i="1" dirty="0"/>
              <a:t> – </a:t>
            </a:r>
            <a:r>
              <a:rPr lang="en-US" dirty="0"/>
              <a:t>The promise is still ‘working’, so the result is undefined</a:t>
            </a:r>
            <a:endParaRPr lang="en-US" i="1" dirty="0"/>
          </a:p>
          <a:p>
            <a:pPr lvl="1"/>
            <a:r>
              <a:rPr lang="en-US" b="1" i="1" dirty="0"/>
              <a:t>Fulfilled</a:t>
            </a:r>
            <a:r>
              <a:rPr lang="en-US" i="1" dirty="0"/>
              <a:t> – </a:t>
            </a:r>
            <a:r>
              <a:rPr lang="en-US" dirty="0"/>
              <a:t>The promise was successful, so the result is a value</a:t>
            </a:r>
            <a:endParaRPr lang="en-US" i="1" dirty="0"/>
          </a:p>
          <a:p>
            <a:pPr lvl="1"/>
            <a:r>
              <a:rPr lang="en-US" b="1" i="1" dirty="0"/>
              <a:t>Rejected</a:t>
            </a:r>
            <a:r>
              <a:rPr lang="en-US" i="1" dirty="0"/>
              <a:t> – </a:t>
            </a:r>
            <a:r>
              <a:rPr lang="en-US" dirty="0"/>
              <a:t>The promise was unsuccessful, so the result is an Error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6CA5F-6E3D-40AD-AAE1-3A868F4E9A77}"/>
                  </a:ext>
                </a:extLst>
              </p14:cNvPr>
              <p14:cNvContentPartPr/>
              <p14:nvPr/>
            </p14:nvContentPartPr>
            <p14:xfrm>
              <a:off x="1468080" y="2599920"/>
              <a:ext cx="1243440" cy="90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6CA5F-6E3D-40AD-AAE1-3A868F4E9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720" y="2590560"/>
                <a:ext cx="1262160" cy="9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42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7FA8-977C-47C1-9338-539D381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F335E-D0D0-4190-8F22-C59FA026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Promise will ask the user for their name</a:t>
            </a:r>
          </a:p>
          <a:p>
            <a:r>
              <a:rPr lang="en-US" dirty="0"/>
              <a:t>This will send an alert if they enter a valid name saying Hello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013907-B2F1-46BB-8DD3-7EEDD9A5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4080"/>
            <a:ext cx="6881456" cy="2773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0EA31-CF69-49FA-B360-7057E6A1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56" y="4893406"/>
            <a:ext cx="5310544" cy="1964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76CD9C-6BDE-41F7-B4C5-A9E4B85B3F4F}"/>
                  </a:ext>
                </a:extLst>
              </p14:cNvPr>
              <p14:cNvContentPartPr/>
              <p14:nvPr/>
            </p14:nvContentPartPr>
            <p14:xfrm>
              <a:off x="230040" y="3335400"/>
              <a:ext cx="11595960" cy="349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76CD9C-6BDE-41F7-B4C5-A9E4B85B3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80" y="3326040"/>
                <a:ext cx="1161468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73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BFD2-6132-41BE-8B00-B1B7D91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Timeout: Callback vs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432A-F12A-4134-A4EC-899A913E5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95475-B73E-4695-BB35-9F894AAC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C4439A-2E32-4AE7-A66F-5F57DD22EC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8464"/>
            <a:ext cx="5183188" cy="2137809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77B884D-9F41-4AB7-A5ED-02F523238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78464"/>
            <a:ext cx="5157787" cy="21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7E5C-735A-41C7-9E6A-7BCBA081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7EBB-8CE1-4625-9FF0-E557335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call one of two optional callback functions, one for success and one for failure.</a:t>
            </a:r>
          </a:p>
          <a:p>
            <a:r>
              <a:rPr lang="en-US" dirty="0"/>
              <a:t>Both callback functions are optional and many times </a:t>
            </a:r>
            <a:r>
              <a:rPr lang="en-US" i="1" dirty="0"/>
              <a:t>.</a:t>
            </a:r>
            <a:r>
              <a:rPr lang="en-US" b="1" i="1" dirty="0"/>
              <a:t>then()</a:t>
            </a:r>
            <a:r>
              <a:rPr lang="en-US" b="1" dirty="0"/>
              <a:t> </a:t>
            </a:r>
            <a:r>
              <a:rPr lang="en-US" dirty="0"/>
              <a:t>only uses a success function</a:t>
            </a:r>
          </a:p>
          <a:p>
            <a:r>
              <a:rPr lang="en-US" dirty="0"/>
              <a:t>Only one of the two callback functions, success or failure, will execute depending on whether an error occurred or not</a:t>
            </a:r>
          </a:p>
        </p:txBody>
      </p:sp>
    </p:spTree>
    <p:extLst>
      <p:ext uri="{BB962C8B-B14F-4D97-AF65-F5344CB8AC3E}">
        <p14:creationId xmlns:p14="http://schemas.microsoft.com/office/powerpoint/2010/main" val="416214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F7A7-2438-4578-AF09-497D4D3D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.then()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54B6-23AD-478B-8FDD-9FBC8A66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then()</a:t>
            </a:r>
            <a:r>
              <a:rPr lang="en-US" dirty="0"/>
              <a:t> is especially useful for situations where we wrote our code perfectly, but something could still cause it to fail</a:t>
            </a:r>
          </a:p>
          <a:p>
            <a:r>
              <a:rPr lang="en-US" dirty="0"/>
              <a:t>This could result from a server being down, a file being deleted, or a bad internet connection</a:t>
            </a:r>
          </a:p>
          <a:p>
            <a:r>
              <a:rPr lang="en-US" dirty="0"/>
              <a:t>Situations like these are where the </a:t>
            </a:r>
            <a:r>
              <a:rPr lang="en-US" b="1" i="1" dirty="0"/>
              <a:t>reject</a:t>
            </a:r>
            <a:r>
              <a:rPr lang="en-US" dirty="0"/>
              <a:t> (failure) case comes in</a:t>
            </a:r>
          </a:p>
        </p:txBody>
      </p:sp>
    </p:spTree>
    <p:extLst>
      <p:ext uri="{BB962C8B-B14F-4D97-AF65-F5344CB8AC3E}">
        <p14:creationId xmlns:p14="http://schemas.microsoft.com/office/powerpoint/2010/main" val="2138601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F1EC-CD50-4214-88EF-7F3C53F5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1BA80-F790-42C5-AE94-D8C5D84E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CFC6-9820-435C-B528-56A27C4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12EC-F8CD-4498-94E8-B428358B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async: </a:t>
            </a:r>
            <a:r>
              <a:rPr lang="en-US" dirty="0"/>
              <a:t>makes a function return a promise</a:t>
            </a:r>
          </a:p>
          <a:p>
            <a:r>
              <a:rPr lang="en-US" b="1" i="1" dirty="0"/>
              <a:t>await:</a:t>
            </a:r>
            <a:r>
              <a:rPr lang="en-US" dirty="0"/>
              <a:t> makes a function wait for a promise to resolve</a:t>
            </a:r>
          </a:p>
          <a:p>
            <a:r>
              <a:rPr lang="en-US" dirty="0"/>
              <a:t>These keywords are exclusively used together and make our </a:t>
            </a:r>
            <a:r>
              <a:rPr lang="en-US" i="1" dirty="0"/>
              <a:t>Promises</a:t>
            </a:r>
            <a:r>
              <a:rPr lang="en-US" dirty="0"/>
              <a:t> easier to write</a:t>
            </a:r>
          </a:p>
        </p:txBody>
      </p:sp>
    </p:spTree>
    <p:extLst>
      <p:ext uri="{BB962C8B-B14F-4D97-AF65-F5344CB8AC3E}">
        <p14:creationId xmlns:p14="http://schemas.microsoft.com/office/powerpoint/2010/main" val="17889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B4D-2474-441A-994D-6552AD3E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3DB2-2888-4B39-B2D8-7AE909CA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async</a:t>
            </a:r>
            <a:r>
              <a:rPr lang="en-US" dirty="0"/>
              <a:t> keyword before a function makes that function return a Promise</a:t>
            </a:r>
          </a:p>
          <a:p>
            <a:r>
              <a:rPr lang="en-US" dirty="0"/>
              <a:t>The examples below do the exact same 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FCCE1-6D19-4B1D-BADB-5EA5439C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841"/>
            <a:ext cx="6096000" cy="1883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8472-2C03-40D5-A693-ECF6CE3B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74841"/>
            <a:ext cx="6081332" cy="14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0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EB33-5B5D-4302-99BA-FC91160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957F-E9E4-4782-869C-53386053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then use that promise with </a:t>
            </a:r>
            <a:r>
              <a:rPr lang="en-US" i="1" dirty="0"/>
              <a:t>.then()</a:t>
            </a:r>
          </a:p>
          <a:p>
            <a:r>
              <a:rPr lang="en-US" dirty="0"/>
              <a:t>Our example is only displaying text on a webpage so there is no chance of failure, meaning we do not need a failure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641AC-5720-4799-B803-525CE328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1" y="3274641"/>
            <a:ext cx="8875059" cy="3583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26540-FD66-4922-A238-54D15DF6CD32}"/>
                  </a:ext>
                </a:extLst>
              </p14:cNvPr>
              <p14:cNvContentPartPr/>
              <p14:nvPr/>
            </p14:nvContentPartPr>
            <p14:xfrm>
              <a:off x="7589880" y="6120360"/>
              <a:ext cx="2094480" cy="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26540-FD66-4922-A238-54D15DF6CD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520" y="6111000"/>
                <a:ext cx="211320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43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DAD5-5FF0-48AE-B69F-8617243A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AFCD-568C-4EF6-ABC6-93910C8C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await</a:t>
            </a:r>
            <a:r>
              <a:rPr lang="en-US" dirty="0"/>
              <a:t> keyword makes a function wait for a promise to resolve before the function can continue</a:t>
            </a:r>
          </a:p>
          <a:p>
            <a:r>
              <a:rPr lang="en-US" b="1" i="1" dirty="0"/>
              <a:t>await</a:t>
            </a:r>
            <a:r>
              <a:rPr lang="en-US" dirty="0"/>
              <a:t> can </a:t>
            </a:r>
            <a:r>
              <a:rPr lang="en-US" i="1" dirty="0"/>
              <a:t>only</a:t>
            </a:r>
            <a:r>
              <a:rPr lang="en-US" dirty="0"/>
              <a:t> be used inside of a promise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366C9-4696-4546-8F24-5CACBE6E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5508"/>
            <a:ext cx="12192000" cy="18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412C-B171-45D1-8251-0E2B4453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80AA-9C1B-4BAA-B7FC-258B96FB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are </a:t>
            </a:r>
            <a:r>
              <a:rPr lang="en-US" b="1" i="1" dirty="0"/>
              <a:t>hoisted</a:t>
            </a:r>
            <a:r>
              <a:rPr lang="en-US" dirty="0"/>
              <a:t>, meaning they will be treated like they were declared at the top of their scope.</a:t>
            </a:r>
          </a:p>
          <a:p>
            <a:r>
              <a:rPr lang="en-US" dirty="0"/>
              <a:t>Functions execute in the order they are </a:t>
            </a:r>
            <a:r>
              <a:rPr lang="en-US" i="1" dirty="0"/>
              <a:t>called</a:t>
            </a:r>
            <a:r>
              <a:rPr lang="en-US" dirty="0"/>
              <a:t>, not the order they were defined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5B8A-2178-4CD1-BDF2-13A0E258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52" y="3459185"/>
            <a:ext cx="2857748" cy="3398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2CE28D-28CC-4ED2-9EFD-5713FB767993}"/>
                  </a:ext>
                </a:extLst>
              </p14:cNvPr>
              <p14:cNvContentPartPr/>
              <p14:nvPr/>
            </p14:nvContentPartPr>
            <p14:xfrm>
              <a:off x="10763640" y="5575680"/>
              <a:ext cx="485640" cy="32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2CE28D-28CC-4ED2-9EFD-5713FB767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4280" y="5566320"/>
                <a:ext cx="50436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36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D958-2084-4051-BEC5-742B4526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15FA3-F6C4-4468-B5AF-2B9FD262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will display the text “I successfully executed!” as soon as the promise resolves</a:t>
            </a:r>
          </a:p>
          <a:p>
            <a:r>
              <a:rPr lang="en-US" dirty="0"/>
              <a:t>The </a:t>
            </a:r>
            <a:r>
              <a:rPr lang="en-US" b="1" i="1" dirty="0"/>
              <a:t>await</a:t>
            </a:r>
            <a:r>
              <a:rPr lang="en-US" dirty="0"/>
              <a:t> keyword stops us from displaying </a:t>
            </a:r>
            <a:r>
              <a:rPr lang="en-US" i="1" dirty="0"/>
              <a:t>undefined</a:t>
            </a:r>
            <a:r>
              <a:rPr lang="en-US" dirty="0"/>
              <a:t> in the case that the promise takes a while to execute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A788A-C2C8-449D-A06D-0AC9899E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4483"/>
            <a:ext cx="12192000" cy="3073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38517-CF2B-4D49-9949-D42BE6C8DEEE}"/>
                  </a:ext>
                </a:extLst>
              </p14:cNvPr>
              <p14:cNvContentPartPr/>
              <p14:nvPr/>
            </p14:nvContentPartPr>
            <p14:xfrm>
              <a:off x="1631520" y="5004720"/>
              <a:ext cx="10275480" cy="102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38517-CF2B-4D49-9949-D42BE6C8DE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2160" y="4995360"/>
                <a:ext cx="10294200" cy="10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60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F7C7-D8DA-4FF9-8605-6CF5325D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991C-40E3-4C9E-BCD4-A3EA8262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use </a:t>
            </a:r>
            <a:r>
              <a:rPr lang="en-US" b="1" i="1" dirty="0"/>
              <a:t>async/await</a:t>
            </a:r>
            <a:r>
              <a:rPr lang="en-US" dirty="0"/>
              <a:t> to figure out to ensure that we are actually displaying the result of the promise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F574C-B9BC-4D3D-843E-EA60E045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75125"/>
            <a:ext cx="12192000" cy="3882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46106-C84C-4DFD-9498-B77075B7F9DE}"/>
                  </a:ext>
                </a:extLst>
              </p14:cNvPr>
              <p14:cNvContentPartPr/>
              <p14:nvPr/>
            </p14:nvContentPartPr>
            <p14:xfrm>
              <a:off x="9560880" y="5841720"/>
              <a:ext cx="235512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46106-C84C-4DFD-9498-B77075B7F9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520" y="5832360"/>
                <a:ext cx="237384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77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C962-540A-4AAD-BBEA-6537BB5B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C2AC-C1C3-44FE-A2B6-61602F07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tried to do that without using </a:t>
            </a:r>
            <a:r>
              <a:rPr lang="en-US" b="1" i="1" dirty="0"/>
              <a:t>async/await</a:t>
            </a:r>
            <a:r>
              <a:rPr lang="en-US" dirty="0"/>
              <a:t>, here is what the output would look like:</a:t>
            </a:r>
          </a:p>
          <a:p>
            <a:r>
              <a:rPr lang="en-US" dirty="0"/>
              <a:t>This happens because JavaScript reads the display line before the Promise has reached its resolution</a:t>
            </a:r>
          </a:p>
          <a:p>
            <a:r>
              <a:rPr lang="en-US" dirty="0"/>
              <a:t>This is why </a:t>
            </a:r>
            <a:r>
              <a:rPr lang="en-US" b="1" i="1" dirty="0"/>
              <a:t>await</a:t>
            </a:r>
            <a:r>
              <a:rPr lang="en-US" dirty="0"/>
              <a:t> is so handy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DAAFB-D3C2-44DC-A2BC-EAA20E8A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4176"/>
            <a:ext cx="6087035" cy="23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7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8E6E-E0D8-43E7-961C-D88C4C1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8DC2-6944-4FA0-895A-F149CB61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14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0E7B-54C5-4496-91F6-8ABC9E71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78B5-AF82-496F-A8BB-EA877147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have better control over when you execute a function</a:t>
            </a:r>
          </a:p>
          <a:p>
            <a:r>
              <a:rPr lang="en-US" dirty="0"/>
              <a:t>You could save the result of </a:t>
            </a:r>
            <a:r>
              <a:rPr lang="en-US" dirty="0" err="1"/>
              <a:t>myCalculator</a:t>
            </a:r>
            <a:r>
              <a:rPr lang="en-US" dirty="0"/>
              <a:t> and display the 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EDD71-6EDA-49D6-9228-DB8CA04B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05399"/>
            <a:ext cx="6096000" cy="3452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FCDB51-3D45-4CFD-BCD4-809F504A37C2}"/>
                  </a:ext>
                </a:extLst>
              </p14:cNvPr>
              <p14:cNvContentPartPr/>
              <p14:nvPr/>
            </p14:nvContentPartPr>
            <p14:xfrm>
              <a:off x="6425280" y="3944520"/>
              <a:ext cx="5319000" cy="168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FCDB51-3D45-4CFD-BCD4-809F504A3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5920" y="3935160"/>
                <a:ext cx="5337720" cy="17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5041F2-36EE-4184-AC81-B5D3DB3C65FF}"/>
                  </a:ext>
                </a:extLst>
              </p14:cNvPr>
              <p14:cNvContentPartPr/>
              <p14:nvPr/>
            </p14:nvContentPartPr>
            <p14:xfrm>
              <a:off x="5967000" y="5192280"/>
              <a:ext cx="4016520" cy="166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5041F2-36EE-4184-AC81-B5D3DB3C65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7640" y="5182920"/>
                <a:ext cx="4035240" cy="16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6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3F06-B521-473E-BD4C-8F0FC5D4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C514-011A-4260-A985-67F009CA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you could call </a:t>
            </a:r>
            <a:r>
              <a:rPr lang="en-US" dirty="0" err="1"/>
              <a:t>myCalculator</a:t>
            </a:r>
            <a:r>
              <a:rPr lang="en-US" dirty="0"/>
              <a:t> and let </a:t>
            </a:r>
            <a:r>
              <a:rPr lang="en-US" dirty="0" err="1"/>
              <a:t>myCalculator</a:t>
            </a:r>
            <a:r>
              <a:rPr lang="en-US" dirty="0"/>
              <a:t> call the </a:t>
            </a:r>
            <a:r>
              <a:rPr lang="en-US" dirty="0" err="1"/>
              <a:t>myDisplayer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B23F-7C1C-45E4-9E9E-785E6F6C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317"/>
            <a:ext cx="6096000" cy="32006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836DEC-D6FD-4C2C-9D53-A34066A55F4F}"/>
                  </a:ext>
                </a:extLst>
              </p14:cNvPr>
              <p14:cNvContentPartPr/>
              <p14:nvPr/>
            </p14:nvContentPartPr>
            <p14:xfrm>
              <a:off x="6438600" y="5883840"/>
              <a:ext cx="1249560" cy="3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836DEC-D6FD-4C2C-9D53-A34066A55F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9240" y="5874480"/>
                <a:ext cx="126828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52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2382-A660-4AE4-896F-FF0869BC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9474-6230-4AD5-8BC9-1AD83ECC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example has a problem with it</a:t>
            </a:r>
          </a:p>
          <a:p>
            <a:r>
              <a:rPr lang="en-US" dirty="0"/>
              <a:t>The first example requires you to call two different functions to display the result</a:t>
            </a:r>
          </a:p>
          <a:p>
            <a:r>
              <a:rPr lang="en-US" dirty="0"/>
              <a:t>The second example can’t prevent the calculator function from displaying the result</a:t>
            </a:r>
          </a:p>
        </p:txBody>
      </p:sp>
    </p:spTree>
    <p:extLst>
      <p:ext uri="{BB962C8B-B14F-4D97-AF65-F5344CB8AC3E}">
        <p14:creationId xmlns:p14="http://schemas.microsoft.com/office/powerpoint/2010/main" val="184220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2C30-456A-4A42-B32B-58A1B54D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0966-14D3-4FA9-97EE-D97179E6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call </a:t>
            </a:r>
            <a:r>
              <a:rPr lang="en-US" dirty="0" err="1"/>
              <a:t>myCalculator</a:t>
            </a:r>
            <a:r>
              <a:rPr lang="en-US" dirty="0"/>
              <a:t> with a callback and let </a:t>
            </a:r>
            <a:r>
              <a:rPr lang="en-US" dirty="0" err="1"/>
              <a:t>myCalculator</a:t>
            </a:r>
            <a:r>
              <a:rPr lang="en-US" dirty="0"/>
              <a:t> run the callback after the calculation is finished.</a:t>
            </a:r>
          </a:p>
          <a:p>
            <a:r>
              <a:rPr lang="en-US" dirty="0"/>
              <a:t>When you use a callback function, you can choose exactly when both results are executed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9B560-95CE-41A0-8BA6-724A264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35" y="3971365"/>
            <a:ext cx="5518266" cy="2886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1AC627-C66F-4AD7-9C39-AA7BF20E6D89}"/>
                  </a:ext>
                </a:extLst>
              </p14:cNvPr>
              <p14:cNvContentPartPr/>
              <p14:nvPr/>
            </p14:nvContentPartPr>
            <p14:xfrm>
              <a:off x="10269720" y="5445000"/>
              <a:ext cx="1181160" cy="3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1AC627-C66F-4AD7-9C39-AA7BF20E6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0360" y="5435640"/>
                <a:ext cx="119988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8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B6ED-1743-41C3-A774-D4C18E8A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A7C-E530-431E-B44E-E5CFD98B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Callbacks are best for use in Asynchronous functions, where one function must wait for another function to complete execution to begin its own execution</a:t>
            </a:r>
          </a:p>
        </p:txBody>
      </p:sp>
    </p:spTree>
    <p:extLst>
      <p:ext uri="{BB962C8B-B14F-4D97-AF65-F5344CB8AC3E}">
        <p14:creationId xmlns:p14="http://schemas.microsoft.com/office/powerpoint/2010/main" val="30220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444E-5C52-4A2D-8220-899DE7C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1894-21F9-4789-8360-2D4A901A1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1014</Words>
  <Application>Microsoft Office PowerPoint</Application>
  <PresentationFormat>Widescreen</PresentationFormat>
  <Paragraphs>106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Asynchronous Programming</vt:lpstr>
      <vt:lpstr>Callback Functions</vt:lpstr>
      <vt:lpstr>Function Sequence</vt:lpstr>
      <vt:lpstr>Sequence Control</vt:lpstr>
      <vt:lpstr>Sequence Control</vt:lpstr>
      <vt:lpstr>Sequence Control</vt:lpstr>
      <vt:lpstr>JS Callbacks</vt:lpstr>
      <vt:lpstr>When to Use Callbacks</vt:lpstr>
      <vt:lpstr>Asynchronous JavaScript</vt:lpstr>
      <vt:lpstr>Asynchronous Functions</vt:lpstr>
      <vt:lpstr>Waiting for Timeout</vt:lpstr>
      <vt:lpstr>Waiting for Timeout</vt:lpstr>
      <vt:lpstr>Waiting for Intervals</vt:lpstr>
      <vt:lpstr>Waiting for Files</vt:lpstr>
      <vt:lpstr>Promises</vt:lpstr>
      <vt:lpstr>Promises</vt:lpstr>
      <vt:lpstr>Promise Objects</vt:lpstr>
      <vt:lpstr>Promise Syntax</vt:lpstr>
      <vt:lpstr>Promise Object Properties</vt:lpstr>
      <vt:lpstr>Promise Object Properties</vt:lpstr>
      <vt:lpstr>Promise Example</vt:lpstr>
      <vt:lpstr>Waiting for a Timeout: Callback vs Promise</vt:lpstr>
      <vt:lpstr>.then()</vt:lpstr>
      <vt:lpstr>.then()</vt:lpstr>
      <vt:lpstr>Async/Await</vt:lpstr>
      <vt:lpstr>Async/Await</vt:lpstr>
      <vt:lpstr>Async Syntax</vt:lpstr>
      <vt:lpstr>Async Syntax</vt:lpstr>
      <vt:lpstr>Await Syntax</vt:lpstr>
      <vt:lpstr>Await Example</vt:lpstr>
      <vt:lpstr>Example</vt:lpstr>
      <vt:lpstr>Example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creator>YWCA Rockford</dc:creator>
  <cp:lastModifiedBy>Graham Eichsteadt</cp:lastModifiedBy>
  <cp:revision>29</cp:revision>
  <dcterms:created xsi:type="dcterms:W3CDTF">2023-05-12T19:45:10Z</dcterms:created>
  <dcterms:modified xsi:type="dcterms:W3CDTF">2023-08-29T20:30:54Z</dcterms:modified>
</cp:coreProperties>
</file>