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BEB8-91A1-493B-B4F7-1B48A6FF3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430B-225E-401F-A826-23B4FD66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A232-B9E4-4FF2-A4D0-1C7AC42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657E-DBDE-4F65-B2C0-8C3A1693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AF36-E354-4F1C-B4AC-6DAF026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09DD-0AA6-43C2-AD5D-AE22539F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8D4A-22D4-417A-BA29-489BEC0EA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AF94-1D5B-4496-97DD-5F7B48C1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45EE-3819-4F55-A8DB-5E04CB4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4CDB-F2A7-4E99-B2A1-1A5F5EE9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6D236-4FAB-4C2C-ACCB-52C6E1055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C9BF-8A37-472D-B08D-68912834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DF83-8C49-4F1D-A316-E7DC870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8FF3-049B-4A26-A2DF-2C933091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C4FE-2EDB-4BBB-A3C6-24C76830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55-1484-4BC4-AC6C-DDC239CA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881D-5DB0-4F25-B919-52F46FB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3378-F3C5-4E24-8BCD-5771D945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6AA3-F9DB-4B62-A923-6FB5BC3F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1B4-31CF-4886-8B27-A85E87CD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55E4-D8FF-42B4-B930-D50917AA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7582-7EEB-48E2-BB41-8A3B9BDE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038E-0589-439A-93D2-19D1764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26D9-EB24-485D-996A-28CA21A8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A1A0-28E3-4A43-ADFF-9A8357ED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857-686E-4EF8-9A3F-C7826B33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78F8-EAD1-4ACD-A237-2829E4FA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57671-48FA-49F0-9680-563AE978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B0CD-BF59-4F11-A46E-2C1B9E13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5207-7BA1-4430-B60A-693D61A7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2D0C-4C5F-43B2-A334-91AEBBF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F67-2AA9-49DE-9A9B-0EAFB609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E01-91C6-4E20-94F3-62D59B50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AD99-2301-4252-A4B8-5B739609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F4EA3-FE3F-4274-8FCF-0F8F6DAF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A6209-7849-49DA-A1F3-D73BD602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9A17-11E1-47B9-8EBD-2480DE2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952B-030D-42F4-AE71-1C3F371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B75EA-F3A9-4E2C-B518-3960BA6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663-B5B2-4C7D-A9D5-552D7D1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7849-59ED-4258-A16C-19D1FB6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881B-D790-4AAA-81B3-3F1751F6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C860-731A-4537-A4F3-6871615E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E92BD-169C-44E5-8437-E3EC6182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0CCE-4890-4CD7-AEC5-23B7DC8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BE36-FBA5-4372-84DC-9E6670B7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7F-F37B-438B-9400-3383DBA6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31-6406-4CA7-B73A-DDCF2541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6407-6F2F-4097-B078-47DB2959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6B84-D8B0-4675-85F6-4E3FFBD3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57C48-F73D-4BA2-A8EF-D65E8B7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A918-A0BE-477C-A0DA-C0242849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B438-F6DD-4BA5-9832-509244A8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D6698-4408-46E0-812D-0279EF72D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C2B3-5693-4414-A295-963123C0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D14E-C1A2-4DC0-AAB3-D6F7A05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CADD3-0997-4707-9675-FEDDD8CE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B22A-722C-43D7-9F97-D27FCBF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12625-477D-46CC-B3EE-B6BFBDB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BD33-CD28-4E9E-968F-DAC44F8E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FDE8-70BE-4021-855F-20086575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E216-F444-44DF-B082-974469F7E9E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9E5-CCA3-472C-B0FD-55898DBC7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8A23-A7F8-4F87-B373-3E174AA8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FBF-8C20-43DE-8222-F8E0E8F7C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55098-A0B6-4269-99B6-2EC6F442F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20</a:t>
            </a:r>
          </a:p>
        </p:txBody>
      </p:sp>
    </p:spTree>
    <p:extLst>
      <p:ext uri="{BB962C8B-B14F-4D97-AF65-F5344CB8AC3E}">
        <p14:creationId xmlns:p14="http://schemas.microsoft.com/office/powerpoint/2010/main" val="76694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8EF-05F1-4C01-8711-7714D5AA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DC1D-2E83-446F-85D8-6432F6E2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probably seen some of these methods before without entirely understanding what they were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6263-A488-4D7D-95FF-0FC6AF03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650"/>
            <a:ext cx="1219200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3F657-A1C5-45BA-B657-CB28D8AE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577"/>
            <a:ext cx="12192000" cy="7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1B05-DF4B-4A6D-8C10-084C263F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0BA971-B8BD-4C32-86FF-007F21D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retrieving HTML element values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71B702-2F71-41BA-B577-664CD348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398"/>
            <a:ext cx="12192000" cy="412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C35DA-CC72-4799-9B04-BDEB6D10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407"/>
            <a:ext cx="12192000" cy="11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01A0-756B-4451-986B-F7137CC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FCD8-469B-44E3-9DE2-D437D66D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setting HTML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17482-190A-442C-AEBE-97E90E6F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48649"/>
            <a:ext cx="12192001" cy="1109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C96E-CE4B-4983-8313-1E6269C9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0733"/>
            <a:ext cx="12192001" cy="6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FB23-2871-4972-87BB-A231DBD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9078-FC77-48D9-9473-47DCFE0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getting HTML content and makes it more like the syntax of getter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01FCA-5486-4662-9B1F-4B3E57B0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600"/>
            <a:ext cx="12192000" cy="124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B91EF-5EF8-49D5-8951-DCA5D9CC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0759"/>
            <a:ext cx="12192000" cy="17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604-709C-4344-90F3-0649CE91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0ACE-F92F-49AE-95EB-B33B9DA43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89FD-99BE-4076-98A6-6BFC760F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8A9F-D13E-4890-9E65-2CB8135B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CSS’s </a:t>
            </a:r>
            <a:r>
              <a:rPr lang="en-US" i="1" dirty="0"/>
              <a:t>display</a:t>
            </a:r>
            <a:r>
              <a:rPr lang="en-US" dirty="0"/>
              <a:t> property to hide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8AFB8-27E9-4D04-8409-E44E03C9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673"/>
            <a:ext cx="12192000" cy="109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6E443-D928-4D12-ABBE-B28B7CE07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728"/>
            <a:ext cx="12192000" cy="11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E913-0463-40E2-ABF7-E279BFB1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HTML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26C4D-9507-40A8-8589-391B475C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same CSS property to show an element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40EC8-AB14-4215-84A1-1C69EAD5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1284"/>
            <a:ext cx="12192000" cy="1139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9124E-200E-4E08-9FF7-10921F8A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1265"/>
            <a:ext cx="12192000" cy="10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306-C7AD-4769-92A2-D7B797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A06D-03B0-478D-B6DF-DF359AD0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style an HTML element with any property through jQuery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5C5A-80C6-49D4-984C-743DE5E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2543"/>
            <a:ext cx="12192000" cy="945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0F8DF-C948-4AF3-8D71-C87239043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289"/>
            <a:ext cx="12192000" cy="6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EEA1-AEAB-4635-A50D-B9D5C151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A741-8B5E-4520-B31C-67CE2F4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77D6-6EF8-4108-BE17-9F124D5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8C36-D1FF-497B-AF00-04502E9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can speed up manipulation of the DOM, including removing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AFEB9-9FA4-4E5C-89C2-4C49B0B5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9765"/>
            <a:ext cx="12192000" cy="448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FC10A-9F32-4D45-8B2C-C62A7AFB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73422"/>
            <a:ext cx="12191999" cy="11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1BC-C5BD-4859-BA7B-CF9E38F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EC34-6891-43ED-8E8E-2F80F318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4B2-519B-47CC-8978-1CEEF2E4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Parent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85B-54C3-48BC-B823-833A5EC5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manipulating the DOM, you often need to find an element’s parent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BC3C-C139-43EE-AA89-F3E4F734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85"/>
            <a:ext cx="12192000" cy="66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A7C3-B73F-4A9B-867D-7C273D48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0157"/>
            <a:ext cx="12192000" cy="10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49D-9B5E-4070-BD92-8FC0E8D9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33A1-EDBB-4FF7-ABD5-1A894607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JavaScript </a:t>
            </a:r>
            <a:r>
              <a:rPr lang="en-US" b="1" i="1" dirty="0"/>
              <a:t>library </a:t>
            </a:r>
            <a:r>
              <a:rPr lang="en-US" dirty="0"/>
              <a:t>used to simplify DOM Manipulation, Event Handling, Animations, and AJAX</a:t>
            </a:r>
          </a:p>
          <a:p>
            <a:r>
              <a:rPr lang="en-US" b="1" i="1" dirty="0"/>
              <a:t>Library:</a:t>
            </a:r>
            <a:r>
              <a:rPr lang="en-US" dirty="0"/>
              <a:t> A collection of prewritten code snippets that can be used to perform common coding operations</a:t>
            </a:r>
          </a:p>
          <a:p>
            <a:r>
              <a:rPr lang="en-US" dirty="0"/>
              <a:t>jQuery was once the most popular library in the world, but many of its features have become incorporated by later versions of JavaScript or replaced by a more powerful library/framework</a:t>
            </a:r>
          </a:p>
        </p:txBody>
      </p:sp>
    </p:spTree>
    <p:extLst>
      <p:ext uri="{BB962C8B-B14F-4D97-AF65-F5344CB8AC3E}">
        <p14:creationId xmlns:p14="http://schemas.microsoft.com/office/powerpoint/2010/main" val="28774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B87-0F28-4D6B-ABCE-AF9AC77D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4E77-682F-44DC-93A0-05B012B3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used to be the most popular library in the world, but is not as useful as it once was </a:t>
            </a:r>
          </a:p>
          <a:p>
            <a:r>
              <a:rPr lang="en-US" dirty="0"/>
              <a:t>jQuery was used in many projects though, so you will commonly see jQuery in legacy code</a:t>
            </a:r>
          </a:p>
          <a:p>
            <a:r>
              <a:rPr lang="en-US" dirty="0"/>
              <a:t>Although there are other options now, you can still use jQuery to create a prototype project quicker than you would be able to with pure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9848-E740-43CA-8240-CF764524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4959-2CC6-449D-AC6D-50772C3F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selecting an element with an id of ‘id01’ jQuery uses a shorter syntax, but does the same thing as pure JavaScript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57DA1-D205-46A7-AB38-95CF709D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623"/>
            <a:ext cx="6096000" cy="94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F3514-26FF-4530-9CDD-7C2945F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53" y="5903416"/>
            <a:ext cx="2985247" cy="9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3F12-8E4F-470D-B54B-11B8613F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A9E4-27A4-4326-834D-B84FAE55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provides a much shorter syntax than pure JS</a:t>
            </a:r>
          </a:p>
          <a:p>
            <a:r>
              <a:rPr lang="en-US" dirty="0"/>
              <a:t>Returning all &lt;p&gt; elements: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0CDB9-899E-4E75-90BA-FA7099E04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211"/>
            <a:ext cx="12192000" cy="110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FEB79-FBA3-4778-9EBA-780490B4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439"/>
            <a:ext cx="12192000" cy="7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440C-F487-40FE-83B7-C77CEE6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FE60-4D59-4132-B384-AE2FA33A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all elements by class name: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1749B-B2F8-4576-8D1C-7F79CF23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808"/>
            <a:ext cx="12192000" cy="566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1437A-2B39-47C8-81EC-025136D6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4964"/>
            <a:ext cx="6096000" cy="5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A928-90FA-4FA1-B5DD-EC39ED5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2ABDA-CFCA-4708-A8FF-3A080D0DE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780"/>
            <a:ext cx="12192000" cy="698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46C94-1238-411D-945A-EF9F93F5D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7756"/>
            <a:ext cx="6096000" cy="7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73D4-305F-4CDB-8E0B-8B61CC7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4151-07A2-486A-B8E2-A77B7F444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346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jQuery</vt:lpstr>
      <vt:lpstr>Selectors</vt:lpstr>
      <vt:lpstr>What is jQuery?</vt:lpstr>
      <vt:lpstr>Why Learn jQuery?</vt:lpstr>
      <vt:lpstr>Finding HTML Elements by ID</vt:lpstr>
      <vt:lpstr>Finding HTML Elements by Tag Name</vt:lpstr>
      <vt:lpstr>Finding HTML Elements by Class Name</vt:lpstr>
      <vt:lpstr>Finding HTML Elements by CSS Selectors</vt:lpstr>
      <vt:lpstr>jQuery HTML</vt:lpstr>
      <vt:lpstr>Set Text Content</vt:lpstr>
      <vt:lpstr>Get Text Content</vt:lpstr>
      <vt:lpstr>Set HTML Content</vt:lpstr>
      <vt:lpstr>Get HTML Content</vt:lpstr>
      <vt:lpstr>jQuery CSS</vt:lpstr>
      <vt:lpstr>Hiding HTML Elements</vt:lpstr>
      <vt:lpstr>Showing HTML Elements</vt:lpstr>
      <vt:lpstr>Styling HTML Elements</vt:lpstr>
      <vt:lpstr>jQuery DOM</vt:lpstr>
      <vt:lpstr>Removing Elements</vt:lpstr>
      <vt:lpstr>Get Parent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YWCA Rockford</dc:creator>
  <cp:lastModifiedBy>YWCA Rockford</cp:lastModifiedBy>
  <cp:revision>8</cp:revision>
  <dcterms:created xsi:type="dcterms:W3CDTF">2023-05-23T16:48:19Z</dcterms:created>
  <dcterms:modified xsi:type="dcterms:W3CDTF">2023-05-23T18:36:02Z</dcterms:modified>
</cp:coreProperties>
</file>