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33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28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11:11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11576 200 0,'0'0'0'0,"0"0"0"16,0 0 0-16,0 0 0 16,-6 16 0-16,-2 12 0 15,3 11 0-15,0 7 0 16,-1 11 0-1,-2 11 0 1,1 3 0-16,1 6 0 16,2 2 0-1,0 2 0-15,1-2 0 16,2-1 0 0,0-4 0-16,1-3 0 15,2-10 0 1,1-5 0-16,-2-8 0 15,-2-10 0 1,1-9 0-16,0-7 0 16,0-6 0-16,0-4 0 15,0-12 0 1,0 0 0-16,0 0 0 16,0 0 0-1,0 0 0 1,-9-4 0-16,-1-9 0 15</inkml:trace>
  <inkml:trace contextRef="#ctx0" brushRef="#br0" timeOffset="528.6">4457 10954 200 0,'0'0'0'0,"0"0"0"16,0 0 0-16,0 0 0 31,0 0 0-31,0 0 0 0,0 0 0 16,0 0 0-1,0 0 0 1,0 0 0-16,0 0 0 0,0 0 0 31,0 0 0-15</inkml:trace>
  <inkml:trace contextRef="#ctx0" brushRef="#br0" timeOffset="1528.99">4903 11626 200 0,'3'47'0'16,"-2"30"0"-16,3 10 0 16,-1 9 0-1,-2 1 0-15,2 2 0 16,0-3 0-16,2-3 0 15,-1-11 0 1,0-13 0-16,3-9 0 16,-3-11 0-1,0-16 0-15,1-12 0 16,-5-21 0 0,-2 0 0-16,-2-23 0 15,-2-28 0 1,6-23 0-1,10-14 0 1,8-5 0 0,11-3 0-16,9 1 0 0,10 6 0 15,14 6 0 1,6 10 0-16,4 17 0 31,-3 17 0-31,-3 17 0 0,-3 19 0 16,-6 20 0-16,-3 17 0 15,-6 16 0 17,-5 13 0-32,-8 11 0 0,-2 11 0 31,-10 3 0-31,-3 3 0 16,-8-3 0-1,-5-7 0-15,-1-10 0 16,-3-10 0-1,0-8 0 1,2-15 0-16,2-16 0 16</inkml:trace>
  <inkml:trace contextRef="#ctx0" brushRef="#br0" timeOffset="2007.14">6476 11107 200 0,'3'22'0'0,"3"26"0"16,4 26 0-1,-7 18 0 1,-3 22 0-16,-2 11 0 16,1 4 0-1,1-1 0-15,5 1 0 16,5-6 0-16,2-10 0 16,-5-11 0-1,-3-10 0 1,-6-11 0-16,-7-12 0 15,-8-16 0 1</inkml:trace>
  <inkml:trace contextRef="#ctx0" brushRef="#br0" timeOffset="2355.07">6030 12112 200 0,'27'-1'0'15,"27"-2"0"-15,27-3 0 0,23 0 0 16,20-4 0 0,17 2 0-1,15 0 0-15,6 4 0 16,4 6 0 0,1 6 0-16,-8 1 0 15,-17-3 0-15</inkml:trace>
  <inkml:trace contextRef="#ctx0" brushRef="#br0" timeOffset="3349.17">8234 12044 200 0,'3'43'0'0,"1"27"0"15,3 8 0 1,2-1 0 0,-2-6 0-16,-3-11 0 15,0-10 0 1,-1-11 0-16,0-13 0 16,-1-11 0-16,-2-15 0 31,0 0 0-31,1-15 0 15,7-35 0-15,9-25 0 16,13-17 0 0,17-7 0-1,14 3 0-15,13 11 0 16,6 17 0 0,7 25 0-16,-7 23 0 15,-6 27 0-15,-8 27 0 16,-14 19 0-16,-13 12 0 31,-12 7 0-15,-9 3 0-16,-10-7 0 15,-4-8 0-15,-2-10 0 16,1-11 0-16,0-16 0 16</inkml:trace>
  <inkml:trace contextRef="#ctx0" brushRef="#br0" timeOffset="3871.02">9362 11907 200 0,'-11'40'0'16,"-11"31"0"-16,-1 22 0 15,-2 15 0 1,4-6 0-16,9-15 0 16,12-19 0-1,6-14 0 1,5-17 0-16,8-16 0 15,6-16 0-15,8-18 0 16,7-17 0 0,1-17 0-16,1-15 0 15,0-10 0 1,-6-5 0 0,-7 1 0-16,-7 12 0 15,-6 15 0 1,-3 14 0-16,-2 16 0 15,-4 16 0-15,-2 18 0 16,2 25 0 0,-2 21 0-1,3 11 0-15,3-4 0 16,6-9 0-16,3-12 0 16,7-11 0-1,6-12 0 1,9-12 0-16</inkml:trace>
  <inkml:trace contextRef="#ctx0" brushRef="#br0" timeOffset="4543.64">10027 12070 200 0,'6'55'0'16,"2"28"0"-16,-2 4 0 15,-1-15 0-15,0-17 0 16,-1-19 0-16,-1-14 0 31,-2-9 0-31,-1-13 0 16,0 0 0-16,0 0 0 0,-1-13 0 31,1-17 0-31,6-20 0 16,4-12 0-1,10-3 0-15,8 4 0 16,3 11 0-16,3 12 0 15,1 14 0 1,-1 16 0 0,-2 17 0-16,-3 18 0 15,-7 14 0-15,-8 6 0 16,-3-7 0 0,-4-9 0-1,-1-10 0-15,0-8 0 0,4-8 0 16,7-12 0-1,12-20 0-15,9-21 0 16,6-12 0 0,4-3 0-1,0 10 0-15,-4 16 0 16,-1 20 0 0,-5 23 0-16,-2 27 0 15,-12 34 0 1,-8 18 0-1,-2 0 0-15,1-10 0 16,6-11 0 0,8-17 0-1</inkml:trace>
  <inkml:trace contextRef="#ctx0" brushRef="#br0" timeOffset="5051.76">11524 12146 200 0,'0'0'0'0,"0"0"0"16,0 0 0-16,30-1 0 15,28-2 0 1,23-2 0-16,20-4 0 15,11-2 0-15,5-3 0 16,-5 0 0 0,-14 4 0-1,-20-1 0-15</inkml:trace>
  <inkml:trace contextRef="#ctx0" brushRef="#br0" timeOffset="5289.94">11449 12462 200 0,'0'0'0'0,"20"-5"0"15,33-5 0-15,27-5 0 16,25-2 0-1,16-1 0-15,7 1 0 16,-1 1 0 0,0-3 0-16</inkml:trace>
  <inkml:trace contextRef="#ctx0" brushRef="#br0" timeOffset="6035.86">13274 11379 200 0,'0'0'0'0,"0"0"0"16,0 0 0-16,-11 14 0 16,-1 10 0-1,6 8 0-15,1 9 0 16,0 11 0 0,-4 8 0-16,-4 3 0 15,-1-5 0 1,3-6 0-16,4-9 0 15,1-7 0 1,2-8 0-16,1-9 0 16,0-8 0-1,3-11 0-15,4-1 0 16,8-14 0 0,14-17 0-16,17-10 0 15,16-2 0 1,20 5 0-16,22 8 0 15,15 10 0 1,8 19 0-16,-4 20 0 16,-15 22 0-1,-25 20 0-15,-33 13 0 16,-34 5 0 0,-32-2 0-16,-25-10 0 15,-22-13 0 1,-14-8 0-16,-15-9 0 15,-8-6 0 1,-3-11 0-16</inkml:trace>
  <inkml:trace contextRef="#ctx0" brushRef="#br0" timeOffset="6436.9">13140 11473 200 0,'72'-12'0'0,"48"-10"0"0,17-6 0 16,8-4 0-1,6 3 0-15,-1 1 0 32,-8 4 0-32,-9 5 0 15,-24-1 0 1</inkml:trace>
  <inkml:trace contextRef="#ctx0" brushRef="#br0" timeOffset="6709.31">14637 11431 200 0,'0'0'0'0,"-6"16"0"16,-3 4 0-16</inkml:trace>
  <inkml:trace contextRef="#ctx0" brushRef="#br0" timeOffset="7145.44">14755 11992 200 0,'23'16'0'0,"9"13"0"15,-8 10 0 1,-13 5 0-16,-13 6 0 16,-17 4 0-1,-8 0 0-15,-5 1 0 16,-4 2 0-1,-8 3 0-15,-6-2 0 16</inkml:trace>
  <inkml:trace contextRef="#ctx0" brushRef="#br0" timeOffset="12016.2">4424 13510 200 0,'0'0'0'16,"0"0"0"-16,3 28 0 15,2 25 0 1,1 22 0-16,-1 16 0 15,3 13 0 1,-3 6 0 0,5 1 0 15,-1-3 0-15,4-3 0-16,-2-11 0 0,0-5 0 0,-3-9 0 0,-3-12 0 15,0-8 0 1,-1-14 0-16,-1-13 0 15,-2-8 0-15,4-7 0 16,-2-7 0 0,-3-11 0-1,0 0 0-15,0 0 0 16,0 0 0-16,0 0 0 31,0 0 0-31,0 0 0 0,0 0 0 16,0 0 0-16,0 0 0 15,0 0 0 1,0 0 0-16,0 0 0 16,0 0 0-1,0 0 0-15,0 0 0 16,0 0 0-16,0 0 0 16,0 0 0-1,0 0 0-15,0 0 0 16,0 0 0-16,0 0 0 15,0 0 0 1,0 0 0 0,0 0 0-16,0 0 0 15,0 0 0 1,0 0 0 0,0 0 0-16,0 0 0 15,3 9 0 1,2 3 0-16,5 2 0 0,9 0 0 15,9 2 0 1,8 0 0 0,11-7 0-1,10-10 0-15,5-9 0 16,3-4 0 0,1-8 0-16,2-6 0 15,-3-4 0 1,1-4 0-16,-4-5 0 15,-7-7 0 1,-9-5 0-16,-8-6 0 16,-11-2 0-1,-14-2 0 1,-13 0 0-16,-17 2 0 16,-13 1 0-1,-14 7 0-15,-12 9 0 16,-12 13 0-16,-10 13 0 15,-10 18 0 1,-2 14 0 0,2 17 0-16,8 12 0 15,12 14 0 1,14 13 0-16,14 5 0 16,16-3 0-1,22-11 0-15,16-10 0 16,12-16 0-16,12-13 0 15,9-19 0 1</inkml:trace>
  <inkml:trace contextRef="#ctx0" brushRef="#br0" timeOffset="12729.51">5963 14566 200 0,'0'-23'0'0,"-5"-15"0"0,-6-4 0 31,-11-4 0-31,-10-1 0 0,-11 4 0 16,-8 9 0-1,-8 9 0 1,-6 15 0-16,0 15 0 16,1 21 0-16,5 25 0 15,7 25 0 1,13 17 0 0,12 1 0-16,16-10 0 15,23-16 0 1,19-15 0-1,22-19 0 1,18-19 0-16,13-17 0 16,10-13 0-16,2-10 0 0,-5-7 0 15,-4-6 0 17,-14-3 0-32,-18-4 0 15,-15-6 0-15,-16-1 0 16,-16-5 0-16,-16 0 0 15,-12 3 0 1,-11 9 0-16,-7 8 0 16,-1 8 0-16,3 9 0 15,2 9 0 1,6 8 0-16,8 1 0 16,20 2 0-1</inkml:trace>
  <inkml:trace contextRef="#ctx0" brushRef="#br0" timeOffset="13278.26">6753 14694 200 0,'8'-13'0'0,"-4"-16"0"16,-8-12 0-16,-11-10 0 15,-12-4 0 1,-14 0 0-16,-12 4 0 15,-10 9 0 1,-4 14 0-16,-5 16 0 16,3 18 0-1,6 21 0-15,6 26 0 16,10 21 0 0,15 11 0-16,16 3 0 15,23-11 0 1,25-9 0-16,20-16 0 15,23-20 0 1,13-18 0-16,7-14 0 16,1-14 0-1,-11-7 0-15,-11-5 0 16,-14-3 0 0,-16-9 0-16,-15-7 0 15,-18-7 0 1,-13-2 0-16,-10 5 0 15,-3 8 0 1,-3 10 0 0</inkml:trace>
  <inkml:trace contextRef="#ctx0" brushRef="#br0" timeOffset="13772.78">7023 13817 200 0,'0'0'0'0,"0"0"0"0,0 0 0 15,0 0 0 1,0 0 0-16,0 0 0 16,0 0 0-1,-6 16 0-15,-1 15 0 16,5 13 0-1,7 19 0 1,3 24 0-16,4 19 0 16,-1 12 0-16,-2-1 0 15,-1-10 0 1,1-18 0-16,-2-16 0 16,-1-15 0-1,1-16 0 1,-2-15 0-16,2-10 0 15,-7-17 0-15,4 0 0 16</inkml:trace>
  <inkml:trace contextRef="#ctx0" brushRef="#br0" timeOffset="15276.41">7200 14533 200 0,'5'30'0'0,"10"4"0"15,15-11 0-15,6-14 0 16,7-18 0-1,7-16 0 1,3-14 0-16,1-8 0 16,-4-3 0-1,-9 3 0-15,-6 1 0 16,-13 6 0 0,-12 8 0-16,-10 4 0 15,-13 10 0 1,-18 15 0-16,-15 18 0 15,-6 15 0 1,-2 22 0-16,1 24 0 16,8 20 0-1,14 1 0 1,16-18 0-16,21-21 0 16,18-21 0-16,21-22 0 15,16-22 0 1,11-18 0-16,11-18 0 15,-1-12 0 1,-5 1 0-16</inkml:trace>
  <inkml:trace contextRef="#ctx0" brushRef="#br0" timeOffset="15804.34">8184 14533 200 0,'-4'-21'0'16,"-5"-15"0"-16,-5-7 0 16,-6-2 0-16,-6 4 0 15,-7 7 0 1,-10 7 0-1,-7 15 0-15,-1 17 0 16,0 19 0-16,5 21 0 16,9 22 0-1,8 13 0 1,11-7 0-16,9-15 0 16,15-16 0-16,13-16 0 15,13-20 0 1,10-16 0-16,8-16 0 15,3-9 0 1,-3-9 0-16,-9-1 0 16,-9 4 0-1,-5 7 0-15,-9 12 0 16,-1 16 0 0,1 17 0-16,-4 20 0 15,3 13 0 1,4 2 0-1,6-6 0-15,6-11 0 16,2-15 0-16,5-12 0 16,-5-16 0-1,-7-12 0-15</inkml:trace>
  <inkml:trace contextRef="#ctx0" brushRef="#br0" timeOffset="16219">8462 14260 200 0,'4'63'0'0,"5"26"0"16,3 1 0-1,-2-15 0-15,-3-23 0 16,-1-18 0-1,-2-15 0-15,-1-7 0 16,-3-12 0 0,1-1 0-1,1-19 0-15,7-30 0 16,9-23 0-16,14-17 0 16,11 0 0-1,11 12 0-15,6 16 0 16,5 27 0-1,4 23 0-15,0 25 0 16,-5 27 0 0,-12 27 0-1,-12 19 0-15,-12 3 0 32,-8-12 0-32,0-13 0 15,-2-18 0 1</inkml:trace>
  <inkml:trace contextRef="#ctx0" brushRef="#br0" timeOffset="18030.75">10128 13927 200 0,'0'0'0'16,"0"0"0"-16,0 0 0 16,0 0 0-1,0 21 0-15,-2 25 0 16,3 20 0-16,1 16 0 15,-1 10 0 1,-1-1 0-16,-2-3 0 16,0-11 0-16,-1-15 0 15,3-9 0 1,-1-13 0-16,-1-13 0 16,2-9 0-1,0-8 0-15,0-10 0 16,0 0 0-1,0 0 0-15,0 0 0 16,0 0 0 0,0 0 0-1,0 0 0-15,1-2 0 0,2-2 0 16,4-1 0 0,6 5 0-16,10 1 0 15,12 3 0 1,11 0 0-1,7-5 0-15,5-3 0 16,3-9 0 0,-3-5 0-1,-10 1 0-15,-7-6 0 16,-9-2 0-16,-10-3 0 16,-8-8 0-1,-12-6 0-15,-12-7 0 16,-15 2 0-1,-15 8 0 1,-14 10 0-16,-6 16 0 16,-4 14 0-1,2 20 0-15,3 22 0 16,7 20 0 0,14 12 0-1,16-2 0-15,18-11 0 16,21-12 0-1,21-19 0-15,18-23 0 16,8-17 0 0</inkml:trace>
  <inkml:trace contextRef="#ctx0" brushRef="#br0" timeOffset="18552.95">10943 14643 200 0,'0'-21'0'0,"-2"-14"0"15,-7-6 0-15,-10-4 0 16,-8 1 0-1,0 5 0-15,-3 8 0 16,-2 12 0 0,0 13 0-16,-1 18 0 15,-1 22 0 1,1 28 0-16,5 16 0 16,13-4 0-1,14-13 0-15,17-19 0 16,16-17 0-1,12-21 0-15,9-17 0 16,8-17 0 0,-3-13 0-1,-5-7 0-15,-11-5 0 16,-18 1 0 0,-12 6 0-16,-14 9 0 15,-11 10 0 1,-10 9 0-16,-9 12 0 15,-5 11 0-15,-1 9 0 16,5 6 0 0,8-2 0-16,25-16 0 15</inkml:trace>
  <inkml:trace contextRef="#ctx0" brushRef="#br0" timeOffset="18966.9">11524 14626 200 0,'1'-28'0'0,"-6"-18"0"16,-11-7 0-1,-17 1 0-15,-9 9 0 16,-12 11 0 0,-5 16 0-16,0 20 0 15,-4 20 0 1,6 24 0-16,7 14 0 16,14 3 0-1,20-5 0-15,25-11 0 16,21-15 0-1,17-10 0-15,21-18 0 16,9-19 0 0,-2-11 0-1,-5-8 0-15,-12-12 0 16,-9-6 0 0,-14-2 0-1</inkml:trace>
  <inkml:trace contextRef="#ctx0" brushRef="#br0" timeOffset="19285.25">11776 14021 200 0,'0'0'0'15,"7"16"0"-15,2 19 0 16,-5 18 0 0,-7 24 0-16,-8 20 0 15,-4 7 0 1,3-5 0-16,2-15 0 15,5-15 0 1,2-16 0-16,1-16 0 16</inkml:trace>
  <inkml:trace contextRef="#ctx0" brushRef="#br0" timeOffset="20012.14">12424 14464 200 0,'49'-10'0'31,"34"-4"0"-31,20 4 0 16,9 0 0-1,-6 6 0 1,-15 4 0-16,-18 2 0 15,-18-3 0 1</inkml:trace>
  <inkml:trace contextRef="#ctx0" brushRef="#br0" timeOffset="20253">12408 14601 200 0,'86'-10'0'0,"43"-4"0"15,5-2 0-15,-13-1 0 16,-23-2 0-1</inkml:trace>
  <inkml:trace contextRef="#ctx0" brushRef="#br0" timeOffset="20743.58">14015 14157 200 0,'19'-43'0'0,"2"-17"0"0,-9 4 0 16,-18 10 0-1,-16 13 0-15,-18 11 0 16,-15 15 0 0,-11 13 0-16,-7 19 0 15,-1 13 0 1,1 19 0-1,8 21 0 1,9 22 0-16,9 7 0 16,13-5 0-16,14-15 0 15,10-21 0-15,5-19 0 16,3-16 0 0,-1-11 0-16,-3-11 0 15,-2-10 0 1</inkml:trace>
  <inkml:trace contextRef="#ctx0" brushRef="#br0" timeOffset="20949.45">13199 14524 200 0,'0'0'0'0,"0"0"0"0,20 9 0 0,21 0 0 31,16-1 0-31,19-2 0 16,11 0 0-1,7 5 0-15,2 0 0 0</inkml:trace>
  <inkml:trace contextRef="#ctx0" brushRef="#br0" timeOffset="21409.91">14208 14669 200 0,'1'-37'0'0,"-8"-15"0"15,-11 4 0-15,-12 11 0 79,-9 15 0-79,-3 15 0 0,-6 17 0 0,2 14 0 0,4 16 0 0,7 4 0 0,13 1 0 15,17-5 0 48,16-7 0-63,14-6 0 0,13-11 0 0,3-10 0 0,4-6 0 0,-3-4 0 0,-4-6 0 15,0-2 0 1,-2 2 0-16,-7 6 0 16,-4 9 0-1,-3 12 0-15,-2 11 0 16,4 5 0-1,1-1 0 1,11-11 0-16,4-17 0 16</inkml:trace>
  <inkml:trace contextRef="#ctx0" brushRef="#br0" timeOffset="21702.53">14654 14004 200 0,'0'0'0'0,"0"0"0"15,-4 19 0-15,-3 26 0 16,-2 28 0-1,-3 16 0 1,-3 8 0 0,6-8 0-16,14-14 0 0,8-18 0 31,6-20 0-31,3-22 0 16</inkml:trace>
  <inkml:trace contextRef="#ctx0" brushRef="#br0" timeOffset="22217.9">15176 14422 200 0,'6'-10'0'0,"0"-4"0"16,-5-2 0-16,-11 0 0 16,-14 3 0-1,-12 5 0-15,-10 5 0 16,-7 3 0 0,-2 3 0-1,2 4 0-15,4 2 0 16,8-2 0-1,9 2 0-15,11 2 0 16,14 1 0 0,19 1 0-16,20 1 0 0,18 3 0 31,20 5 0-31,15 5 0 16,14 4 0-1,0 7 0-15,-7 3 0 16,-20-1 0-1,-25-3 0-15,-24-8 0 16,-19-8 0 0,-19-6 0-16,-12-9 0 15,-12-7 0 1,-11-3 0-16,1-5 0 16,5-8 0-1</inkml:trace>
  <inkml:trace contextRef="#ctx0" brushRef="#br0" timeOffset="22695.84">15605 14659 200 0,'21'-2'0'0,"10"-4"0"15,8-3 0-15,1-3 0 16,1-2 0 0,-6-3 0-16,-10-5 0 15,-11-4 0 1,-14-4 0-16,-17-1 0 15,-14 1 0 1,-13 8 0-16,-10 11 0 16,-8 19 0-1,-3 16 0 1,3 12 0-16,9 9 0 16,16 1 0-16,24 1 0 15,26-4 0 1,23-3 0-16,19-6 0 15,17-4 0 1,7-6 0-16,-3-6 0 31,-5-8 0-31,-5-10 0 0,-5-16 0 32</inkml:trace>
  <inkml:trace contextRef="#ctx0" brushRef="#br0" timeOffset="23054.72">16202 14379 200 0,'0'0'0'16,"0"0"0"-16,0 0 0 16,6 14 0-1,5 6 0-15</inkml:trace>
  <inkml:trace contextRef="#ctx0" brushRef="#br0" timeOffset="23440.35">16295 14822 200 0,'40'40'0'0,"21"23"0"0,-1 11 0 16,-10 1 0-1,-17-3 0 1,-17-6 0-16,-23-6 0 16,-25-7 0-16,-20-9 0 15,-16-18 0 1</inkml:trace>
  <inkml:trace contextRef="#ctx0" brushRef="#br0" timeOffset="24891.7">4726 16032 200 0,'6'-36'0'0,"-1"-22"0"0,-4-13 0 16,-5-3 0 0,-8 0 0-16,-6 5 0 15,-10 5 0-15,-7 5 0 31,-6 12 0-31,-3 12 0 16,1 15 0 0,1 17 0-16,8 17 0 15,1 26 0 1,7 28 0-16,2 32 0 16,13 30 0-1,11 18 0 1,11 0 0-16,12-3 0 15,4-9 0 1,8-6 0-16,-5-6 0 16,-2-7 0-16,-6-8 0 15,-6-11 0 1,-1-23 0-16,-8-20 0 16,-5-19 0-1,-7-20 0-15,-8-19 0 16,-8-20 0-1,-3-16 0-15,-7-13 0 16,-2-4 0 0</inkml:trace>
  <inkml:trace contextRef="#ctx0" brushRef="#br0" timeOffset="25151.38">4146 16637 200 0,'0'0'0'0,"0"0"0"0,0 0 0 16,13 9 0-1,20 3 0-15,13-6 0 16,15-8 0 0,9-6 0-16,8-4 0 15,4-1 0 1,-1-3 0-16,-2-1 0 15,-4-3 0 1,-9-7 0-16</inkml:trace>
  <inkml:trace contextRef="#ctx0" brushRef="#br0" timeOffset="25357.34">5089 16808 200 0</inkml:trace>
  <inkml:trace contextRef="#ctx0" brushRef="#br0" timeOffset="25843.2">4987 15717 200 0,'-1'58'0'0,"-8"50"0"16,1 39 0-1,-3 19 0-15,4 1 0 16,5-15 0-1,2-23 0-15,2-19 0 16,3-19 0 0,-1-18 0-16,2-17 0 15,-2-18 0 1,-4-38 0-16,3-1 0 16,-1-41 0-1</inkml:trace>
  <inkml:trace contextRef="#ctx0" brushRef="#br0" timeOffset="26335.05">5509 16705 200 0,'21'14'0'0,"6"2"0"0,-4-3 0 16,-9-5 0-16,-9-12 0 15,-9-17 0 1,-7-17 0-16,-7-12 0 16,-11-6 0-1,-10 3 0-15,-9 5 0 16,-8 18 0-1,-4 19 0-15,0 27 0 16,0 37 0 0,8 42 0-1,7 14 0-15,17-14 0 16,23-18 0-16,23-18 0 16,13-15 0-1,14-18 0-15,8-19 0 16,4-17 0-1,2-18 0 1,-6-17 0-16,-5-21 0 16,-13-12 0-1,-8-3 0-15,-13 12 0 16,-13 19 0 0</inkml:trace>
  <inkml:trace contextRef="#ctx0" brushRef="#br0" timeOffset="26925.67">6013 16722 200 0,'-8'-17'0'0,"-12"-13"0"15,-9-6 0 1,-10-1 0-16,-7 7 0 16,-8 12 0-1,-3 21 0-15,-2 29 0 16,5 27 0-1,10 19 0-15,17-1 0 16,17-10 0 0,20-11 0-1,13-14 0-15,13-13 0 16,2-14 0-16,8-12 0 16,4-20 0-1,5-15 0-15,-2-16 0 16,-4-10 0-1,-7 0 0 1,-4 14 0-16,-13 22 0 16,-6 26 0-16,-4 24 0 15,-3 21 0 1,5 11 0-16,3-3 0 16,6-11 0-1,10-13 0-15,8-13 0 31,9-19 0-31,0-20 0 0,-3-19 0 16,-10-15 0 0,-11-13 0-16</inkml:trace>
  <inkml:trace contextRef="#ctx0" brushRef="#br0" timeOffset="27202.78">6409 16134 200 0,'4'14'0'0,"6"21"0"16,2 30 0 0,-6 40 0-1,-4 33 0-15,-4 1 0 16,1-20 0-1,4-30 0-15,4-25 0 16,0-23 0 0,-3-15 0-16,-4-26 0 15,-3-7 0-15,-8-31 0 16,0-18 0 0</inkml:trace>
  <inkml:trace contextRef="#ctx0" brushRef="#br0" timeOffset="27422.64">6183 16629 200 0,'24'15'0'16,"27"3"0"-16,25-6 0 15,19-10 0 1,12-8 0-16,5-5 0 15,-2-3 0 1,-5-3 0-16,-10-4 0 16,-17-5 0-1</inkml:trace>
  <inkml:trace contextRef="#ctx0" brushRef="#br0" timeOffset="29725.54">7503 16066 200 0,'0'0'0'0,"0"0"0"15,-7 22 0 1,2 19 0-16,3 17 0 15,0 20 0 1,5 12 0-16,2 2 0 16,2-6 0-16,0-14 0 15,0-12 0 1,-4-12 0-16,0-12 0 16,-2-11 0-16,0-8 0 15,-1-17 0 1,0 0 0-1,-2 0 0-15,2-19 0 16,4-18 0-16,10-10 0 31,5-4 0-31,10 4 0 0,9 4 0 16,5 8 0 0,4 9 0-16,0 13 0 15,2 12 0-15,-5 16 0 31,-9 23 0-31,-8 18 0 0,-8 7 0 16,-3-4 0 0,-5-8 0-1,-1-12 0-15,2-15 0 16,2-15 0-16,5-13 0 16</inkml:trace>
  <inkml:trace contextRef="#ctx0" brushRef="#br0" timeOffset="30237.54">8336 16697 200 0,'0'0'0'16,"0"0"0"-16,-2-21 0 15,-5-16 0-15,-5-7 0 16,-8 2 0 0,-5 3 0-16,-10 6 0 15,-4 16 0 1,-5 16 0 0,-3 20 0-16,6 15 0 15,7 9 0 1,12 1 0-16,16-6 0 15,12-6 0 1,12-9 0-16,7-10 0 16,12-9 0-1,1-8 0-15,4-6 0 16,-1-5 0 0,-6-1 0-16,-5-4 0 15,-8 4 0 1,-5 5 0-16,-8 6 0 15,-2 10 0-15,1 16 0 16,-1 14 0 0,2 11 0-16,7 1 0 15,6-4 0 1,6-7 0-16,6-11 0 16,6-12 0-1,1-17 0 1,-4-14 0-16</inkml:trace>
  <inkml:trace contextRef="#ctx0" brushRef="#br0" timeOffset="30532.66">8655 16194 200 0,'0'0'0'0,"0"0"0"0,3 28 0 16,4 23 0-1,2 21 0 1,-4 17 0-16,-1 4 0 15,2-8 0-15,-1-14 0 16,-1-15 0 0,1-22 0-16</inkml:trace>
  <inkml:trace contextRef="#ctx0" brushRef="#br0" timeOffset="30994.24">9202 16510 200 0,'27'-42'0'0,"5"-23"0"15,-10-8 0 1,-14 4 0 0,-13 6 0-16,-12 9 0 15,-4 12 0 1,-6 12 0-16,-5 17 0 16,-2 22 0-1,-3 19 0-15,-4 24 0 16,2 26 0-1,1 17 0-15,5 11 0 16,11-6 0 0,10-11 0-16,10-13 0 15,7-16 0 1,5-12 0-16,2-15 0 16,-3-14 0-1,-9-17 0 1,-6-19 0-16</inkml:trace>
  <inkml:trace contextRef="#ctx0" brushRef="#br0" timeOffset="31235.25">8781 16688 200 0,'44'9'0'0,"28"2"0"15,16 0 0 1,3-1 0-16,-2-4 0 16,-6-3 0-1,-4-7 0-15,-4-40 0 16</inkml:trace>
  <inkml:trace contextRef="#ctx0" brushRef="#br0" timeOffset="31707.1">10002 16407 200 0,'15'5'0'0,"14"5"0"16,20 1 0-16,14-2 0 16,10 3 0-1,7-2 0 1,2 0 0-16,-2-1 0 16,-13-3 0-16</inkml:trace>
  <inkml:trace contextRef="#ctx0" brushRef="#br0" timeOffset="31977.98">9951 16620 200 0,'107'6'0'0,"42"2"0"16,3-5 0-1,-20-7 0-15</inkml:trace>
  <inkml:trace contextRef="#ctx0" brushRef="#br0" timeOffset="32836.31">11264 16057 200 0,'-19'-9'0'16,"-1"-4"0"-16,5 3 0 15,10-3 0 1,20 1 0-16,27-5 0 15,18 1 0 1,10 3 0-16,12 4 0 16,6 5 0-1,8 6 0-15,-3 6 0 16,-11 7 0 0,-16 0 0-16,-21 5 0 15,-26-3 0 1,-27 0 0-16,-23 0 0 15,-17 0 0 1,-11 0 0-16,-2-2 0 16,3-3 0-1,7-2 0-15,13-2 0 16,11-2 0-16,15 0 0 16,18 2 0-1,20 3 0-15,23 6 0 16,24 6 0-1,18 9 0-15,7 7 0 16,-3 9 0 0,-11 3 0-16,-23 4 0 15,-27 4 0 1,-25-3 0-16,-24-4 0 16,-26-6 0-1,-19-6 0-15,-15-8 0 16,-8-9 0-1,-6-7 0 1,3-4 0-16,4-3 0 16,7-4 0-16,16-2 0 15,19-1 0 1,14-2 0-16,24-3 0 16</inkml:trace>
  <inkml:trace contextRef="#ctx0" brushRef="#br0" timeOffset="33092.87">12264 16868 200 0,'0'0'0'16,"0"0"0"-1,0 0 0 1,0 0 0 0,0 0 0-16,0 0 0 15</inkml:trace>
  <inkml:trace contextRef="#ctx0" brushRef="#br0" timeOffset="33933.4">12989 16126 200 0,'0'0'0'15,"0"0"0"-15,0 0 0 16,-13 11 0-16,-5 13 0 16,-7 6 0-1,-6 9 0-15,-3 3 0 16,0-2 0 0,0-1 0-1,3-2 0-15,1-3 0 16,4-7 0-16,5-5 0 15,7-9 0 1,5-4 0-16,9-9 0 16,0 0 0-16,0 0 0 15,13-5 0 1,19-7 0-16,17-4 0 16,14 3 0-1,13 6 0-15,12 15 0 16,7 17 0-1,4 13 0-15,-7 15 0 16,-14 9 0 0,-25 4 0-16,-25-1 0 15,-22-5 0 1,-21-8 0-16,-20-9 0 16,-14-6 0-1,-13-6 0-15,-9-10 0 16,-7-6 0-1,1-8 0 1,0-7 0-16,7-7 0 16,10-11 0-16,16-8 0 15</inkml:trace>
  <inkml:trace contextRef="#ctx0" brushRef="#br0" timeOffset="34388.61">12871 16084 200 0,'0'0'0'16,"0"0"0"-16,0 0 0 15,0 0 0 1,21 0 0-16,19 0 0 16,15 2 0-1,12-1 0-15,12 0 0 16,18 3 0 0,7 1 0-16,7 3 0 15,-8 5 0-15,-12-1 0 16,-15-1 0-1,-13-4 0-15</inkml:trace>
  <inkml:trace contextRef="#ctx0" brushRef="#br0" timeOffset="34721.92">14066 16424 200 0,'0'0'0'0,"0"0"0"15,0 0 0-15</inkml:trace>
  <inkml:trace contextRef="#ctx0" brushRef="#br0" timeOffset="35123.46">14074 16884 200 0,'0'0'0'0,"11"14"0"16,11 14 0-16,5 5 0 16,-1 13 0-1,1 4 0-15,-9 6 0 16,-12 1 0-16,-20 0 0 31,-29 0 0-31,-25 0 0 0,-12 2 0 16</inkml:trace>
  <inkml:trace contextRef="#ctx0" brushRef="#br0" timeOffset="139571.66">502 10109 200 0,'0'0'0'0,"0"0"0"15,0 0 0-15,0 0 0 47,0 0 0-47,11 9 0 0,7 9 0 0,10 8 0 16,7 5 0-16,14 7 0 47,15 1 0-47,10 1 0 0,10 3 0 0,9 1 0 15,1 2 0-15,6 1 0 16,-2-1 0 0,-5 1 0-16,-9-4 0 15,-11-5 0 1,-15-7 0 0</inkml:trace>
  <inkml:trace contextRef="#ctx0" brushRef="#br0" timeOffset="140161.44">1024 10501 200 0,'3'29'0'0,"1"20"0"16,1 14 0-16,-5 5 0 16,-3 7 0-1,-8 2 0-15,-3 2 0 16,-2-8 0 0,3-4 0-16,1-8 0 15,-2-10 0 1,-3-11 0-16,-2-7 0 15,-14-8 0 1,-9-12 0-16,-9-15 0 16,-6-14 0-1,-3-10 0-15,-5-15 0 16,2-11 0 0,0-3 0-1,7 1 0-15,8 6 0 16,7 10 0-1,12 9 0-15,10 7 0 16,7 5 0-16,5 5 0 16</inkml:trace>
  <inkml:trace contextRef="#ctx0" brushRef="#br0" timeOffset="141304.84">664 12002 200 0,'0'0'0'0,"0"0"0"16,0 0 0-16,16-14 0 0,26-14 0 15,20-7 0 1,13-3 0 0,13-3 0-16,3-1 0 15,6 2 0 1,-5-1 0-16,-2 5 0 15,-12 6 0 1,-8 3 0-16,-14 9 0 16,-11 5 0-16,-16 4 0 31,-11 4 0-31,-6 1 0 16,-12 4 0-16,2 6 0 15,-7 7 0 1,-14 9 0-1,-9 14 0-15,-9 16 0 16,-6 11 0-16,-6 14 0 16,-2 11 0-16,6-1 0 15,10-2 0 1,4-2 0 0,6-5 0-16,-1-4 0 15,2-4 0 1,2-5 0-16,-1-6 0 15,0-11 0-15,2-10 0 32,0-18 0-32,4-22 0 15</inkml:trace>
  <inkml:trace contextRef="#ctx0" brushRef="#br0" timeOffset="141672.15">872 11907 200 0,'0'0'0'0,"17"18"0"16,10 10 0-1,9 6 0-15,10 6 0 16,6 3 0-1,7-2 0-15,0 0 0 16,5-4 0 0,1-3 0-16,-2-9 0 15</inkml:trace>
  <inkml:trace contextRef="#ctx0" brushRef="#br0" timeOffset="142587.62">1008 13144 200 0,'0'0'0'0,"0"0"0"16,0 0 0-16,-2 21 0 16,-11 19 0-16,-9 17 0 15,-11 8 0 1,-1 8 0-16,-3 1 0 15,-1 2 0 1,-1-3 0 0,3-4 0-16,7-7 0 15,2-8 0 1,6-10 0 0,4-6 0-16,7-10 0 0,2-9 0 15,5-8 0 1,3-11 0-16,0 0 0 31,0 0 0-31,0 0 0 0,9-4 0 16,9-10 0-1,11-7 0 1,14-2 0-16,12-2 0 16,10 1 0-16,12 3 0 15,9 3 0 1,0 6 0-1,-3 4 0-15,-3 3 0 16,-5 4 0 0,-7 4 0-16,-4 0 0 15,-14-3 0 1,-11-2 0-16,-16-6 0 16</inkml:trace>
  <inkml:trace contextRef="#ctx0" brushRef="#br0" timeOffset="143554.26">664 14958 200 0,'0'0'0'0,"0"0"0"0,0 0 0 16,0 0 0-1,0 0 0 1,19-5 0-16,21-8 0 16,13-9 0-16,13-6 0 15,10-5 0 1,3-5 0-16,7-1 0 15,1 3 0 1,0 1 0-16,-6 6 0 16,-8 3 0-1,-13 4 0 1,-13 6 0-16,-13 7 0 16,-13 2 0-16,-7 4 0 15,-14 3 0-15,0 8 0 16,-14 13 0-1,-11 16 0-15,-15 16 0 16,-11 13 0 0,-3 15 0-16,-6 13 0 15,0 11 0 1,4 4 0-16,7 1 0 16,9-1 0-1,-2 1 0 1,5-5 0-1,3-6 0-15,5-13 0 16,9-15 0 0,1-18 0-16,-1-24 0 15</inkml:trace>
  <inkml:trace contextRef="#ctx0" brushRef="#br0" timeOffset="143980.68">916 15026 200 0,'0'0'0'16,"0"0"0"-16,0 0 0 15,3 18 0 1,10 7 0-16,14 6 0 16,9 1 0-1,16 0 0-15,7-3 0 16,5 2 0 0,6-3 0-1,5 1 0-15,0-9 0 16</inkml:trace>
  <inkml:trace contextRef="#ctx0" brushRef="#br0" timeOffset="145896.59">1816 13637 200 0,'7'12'0'0,"9"4"0"16,5-1 0-16,4-2 0 0,9-4 0 15,5-2 0 1,6-4 0 0,8-3 0-1,6-3 0 1,7-6 0-16,7-3 0 16,8-5 0-16,-1-5 0 15,7-5 0 1,0-6 0-16,-4-12 0 15,0-5 0 1,2-10 0-16,-9-6 0 16,-3-2 0-1,-10-4 0-15,-3-2 0 16,-8 0 0 0,-9 1 0-16,-6 4 0 15,-5 3 0 1,0 5 0-1,-3 5 0-15,-2 8 0 16,-3 4 0 0,-2 8 0-16,-6 5 0 15,-1 4 0-15,-2 8 0 16,2 1 0 0,-5 5 0-16,0 5 0 15,-5 2 0 1,2 2 0-1,-1 7 0-15,-1 3 0 16,-5-6 0-16</inkml:trace>
  <inkml:trace contextRef="#ctx0" brushRef="#br0" timeOffset="146927.37">1807 13706 200 0,'0'0'0'16,"0"0"0"-16,0 0 0 16,0 0 0-16,0 0 0 15,3 17 0 1,5 9 0-16,4 2 0 16,5 0 0-1,1 0 0-15,7 0 0 16,6 1 0-1,3 3 0-15,8 1 0 16,2 1 0 0,9-2 0-1,8 1 0-15,3 2 0 16,3-2 0-16,4-1 0 16,3-1 0-1,8-1 0-15,1-4 0 16,7-4 0-1,3-3 0-15,1-6 0 16,4-2 0 0,1-1 0-1,1-4 0-15,-1-3 0 16,-5 1 0-16,-4 0 0 16,-5-1 0-1,-11 0 0-15,-12 2 0 16,-8-1 0-16,-11 0 0 15,-12-2 0 1,-4-3 0-16,-10-5 0 16,-4-9 0-1</inkml:trace>
  <inkml:trace contextRef="#ctx0" brushRef="#br0" timeOffset="147941.75">1875 13902 200 0,'0'0'0'0,"0"0"0"0,0 0 0 16,0 0 0-1,0 0 0-15,3 19 0 16,5 6 0 0,13 2 0-16,7 4 0 15,9-1 0 1,7 4 0-16,11-1 0 16,8 1 0-1,10 1 0-15,3 3 0 16,5 4 0-1,2 5 0-15,0 4 0 16,12 18 0 0,-2 7 0-1,-7 4 0-15,-7 5 0 16,-6 3 0 0,-4 2 0-1,-4 3 0-15,-6 1 0 16,-6 3 0-1,-4 2 0-15,-5 0 0 16,-5 2 0 0,0-1 0-1,-3 1 0-15,-5-2 0 16,-1-3 0-16,-6-5 0 16,-1-9 0-1,-4-2 0-15,-4-8 0 16,1-7 0-1,0-9 0-15,0-9 0 16,-3-8 0 0,0-11 0-1,-4-9 0 17</inkml:trace>
  <inkml:trace contextRef="#ctx0" brushRef="#br0" timeOffset="148722.09">3926 16032 200 0,'0'0'0'0,"-17"18"0"16,-10 13 0-16,-9 11 0 16,-10 12 0-1,-6 3 0-15,-3 5 0 16,0-3 0 0,6-2 0-16,4-5 0 15,7-8 0 1,7-7 0-16,7-11 0 15,10-11 0 1,6-5 0-16,8-10 0 16,-5 8 0-16,9-1 0 15,13-4 0 1,14-1 0-16,13 2 0 16,13 1 0-1,8 7 0-15,7 0 0 16,-2 1 0-1,-3 0 0-15,-6-1 0 16,-6-4 0 0,-11-3 0-16,-12-2 0 15,-6-3 0 1,-9-6 0-16,-6-11 0 16,-8-12 0-1,-5-10 0-15,-11-6 0 16,-1-6 0-1,-1-7 0 1,1-2 0-16,0 3 0 16,-1 6 0-16,0 5 0 15,-5 7 0 1,-8 2 0 0,-2 0 0-16,2-1 0 15</inkml:trace>
  <inkml:trace contextRef="#ctx0" brushRef="#br0" timeOffset="149743.81">3885 14157 200 0,'0'-14'0'0,"1"-3"0"15,1 3 0-15,-1 5 0 16,-1 9 0-1,0 0 0-15,1 2 0 16,1 11 0 0,1 14 0-16,-5 13 0 15,0 7 0 1,2 7 0-16,0 2 0 16,0 0 0-1,0-3 0-15,-1-6 0 16,1-4 0-1,0-7 0-15,0-11 0 16,0-7 0 0,0-8 0-16,0-10 0 15,0 0 0 1,0 0 0-16,4-1 0 16,8-12 0-1,10-8 0-15,8-5 0 16,7-4 0-1,9-2 0-15,6 1 0 16,3 2 0 0,-1 7 0-16,-5 6 0 15,-12 6 0 1,-11 4 0-16,-8 1 0 16,-9 2 0-16,-9 3 0 15,0 0 0 1,0 0 0-16,-1-9 0 15,-14-7 0 1,-13-4 0-16,-15-2 0 16,-10-7 0-1,-11-1 0-15,-5-1 0 16,-1 2 0 0,7 0 0-16,6 1 0 15,9-3 0 1,7-2 0-16</inkml:trace>
  <inkml:trace contextRef="#ctx0" brushRef="#br0" timeOffset="150972.66">3347 12333 200 0,'0'0'0'16,"0"0"0"-16,0 0 0 15,0 0 0 1,9 14 0-16,4 8 0 16,2 7 0-16,0 5 0 15,3 6 0 1,3 2 0 0,2 1 0-16,5-3 0 15,-3-1 0 1,-1-2 0-16,-4-3 0 15,-3-4 0 1,-2-2 0-16,-3-5 0 16,-2-4 0-16,-2-6 0 15,-3-5 0 1,-5-8 0-16,0 0 0 16,0 0 0-1,3-4 0-15,3-12 0 16,1-9 0-1,4-7 0-15,1-3 0 16,6-2 0 0,2-3 0-16,6-6 0 15,2-4 0 1,2 0 0-16,2 0 0 16,8 4 0-1,1 4 0-15,1 3 0 16,-4 2 0-16,-3 5 0 15,-7 6 0 1,-3 5 0-16,-9 4 0 16,-4 7 0-1,-6 2 0-15,-6 8 0 16,4-6 0 0,-4 6 0-16,-7-4 0 15,-9 3 0 1,-18 6 0-16,-5 3 0 15,-12 5 0 1,-16 2 0 0,-9 2 0-16,-9 3 0 15,-1 2 0-15,0 2 0 16,2 3 0 0,0 4 0-16,8 2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15:4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3018 15308 200 0,'0'0'0'0,"0"0"0"16,0 0 0 0,0 0 0 31,0 0 0-47,0 0 0 0,0 0 0 0,14-6 0 0,8 1 0 15,4-1 0-15,4 5 0 47,2 3 0-47,6 4 0 0,5-2 0 0,3 0 0 0,7-4 0 16,7-1 0-1,6-2 0-15,7-1 0 16,2 0 0 0,3-3 0-16,5 3 0 15,5 1 0 1,9 2 0-1,2-1 0-15,5 2 0 16,-2 0 0-16,1 2 0 16,6 1 0-1,4-1 0-15,5 0 0 16,2 2 0 0,2 0 0-16,4 0 0 15,-1-1 0 1,4 0 0-1,3 2 0-15,-2 1 0 16,3-1 0-16,0-2 0 16,-1-1 0-1,5 0 0 1,0 1 0-16,-1 0 0 16,4-3 0-1,-5 0 0 1,-2 3 0-16,3-1 0 15,2 1 0-15,3-3 0 16,2 0 0 0,0 3 0-1,-1 0 0-15,-1-3 0 0,4 0 0 16,0-3 0 0,-1 2 0-1,-2 1 0-15,2-2 0 16,-2 2 0-16,0 0 0 15,-1 0 0 1,-2-1 0 0,-1-1 0-1,2 4 0-15,2-2 0 16,2 0 0-16,2 1 0 16,-1-1 0-1,1 3 0 1,-1 0 0-16,5-1 0 15,-2 1 0 1,2 0 0-16,1 0 0 16,2-2 0-1,-5 2 0 1,0 0 0-16,-1 1 0 16,-3 2 0-1,-4-1 0-15,-7-2 0 16,-10 0 0-1,-8 2 0-15,-9-2 0 16,-15-4 0 0,-14 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18:2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 15026 200 0,'-9'-12'0'0,"-7"-2"0"16,4 0 0-1,2 3 0-15,1 1 0 16,9 10 0-16,0 0 0 15,0 0 0 1,7 5 0-16,12 11 0 16,15 3 0-16,17 2 0 15,14 2 0 1,18-1 0 0,14 0 0-16,20 0 0 15,18 1 0-15,13-4 0 16,20-2 0-1,12 2 0-15,15-2 0 16,22-1 0 0,15 5 0-16,14 0 0 15,7 3 0 1,12 7 0 0,8 4 0-16,-2 4 0 15,-12 0 0 1,-14-2 0-16,-22-2 0 15,-24-7 0-15,-21-7 0 16,-20-6 0 0</inkml:trace>
  <inkml:trace contextRef="#ctx0" brushRef="#br0" timeOffset="7781.77">6468 15078 200 0,'-18'-5'0'0,"-2"-1"0"16,4-1 0-16,7 1 0 15,9 6 0-15,-2-7 0 16,8 0 0-1,9 2 0-15,6 4 0 16,14 0 0 0,13 0 0-1,18 0 0-15,16-2 0 16,21-1 0-16,18-2 0 16,15-2 0-1,21 1 0 1,11 0 0-16,10 1 0 15,8 3 0-15,0 3 0 16,-5 2 0 0,-15 2 0-16,-23 2 0 15,-33-1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22:37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14925 200 0,'11'-7'0'0,"9"-5"0"16,10-1 0-1,7-1 0-15,5 3 0 16,3 4 0-1,10 4 0-15,10 3 0 16,11 7 0 0,17 3 0-16,16 1 0 15,13 0 0 1,14-2 0-16,13 1 0 16,20 2 0-1,15 3 0-15,16 2 0 16,14-4 0-1,20 0 0 1,19-4 0-16,22 2 0 16,12 2 0-16,14 0 0 15,12 2 0 1,3 2 0 0,7 2 0-16,-7 3 0 15,-6 3 0-15,-12 6 0 16,-20 1 0-16,-20 2 0 15</inkml:trace>
  <inkml:trace contextRef="#ctx0" brushRef="#br0" timeOffset="17277.82">10927 10791 200 0,'-31'-134'0'0,"-25"-33"0"16,-15 30 0-1,-12 51 0-15,0 51 0 16,1 45 0-1,4 40 0-15,12 37 0 16,12 29 0 0,13 11 0-16,14-2 0 15,13-7 0 1,9-8 0-16,12-7 0 16,6-8 0-1,3-6 0 1,-1-5 0-16,-1-6 0 15,-1-12 0 1,-6-16 0-16,-4-14 0 16,-3-36 0-1</inkml:trace>
  <inkml:trace contextRef="#ctx0" brushRef="#br0" timeOffset="17555.06">9884 11345 200 0,'54'-1'0'0,"36"-4"0"0,24-4 0 15,13-4 0 1,4-2 0-16,-4 2 0 16,-13 3 0-1,-15 1 0-15</inkml:trace>
  <inkml:trace contextRef="#ctx0" brushRef="#br0" timeOffset="18047.84">10767 11200 200 0,'-5'14'0'0,"-3"18"0"0,0 27 0 16,5 17 0-1,7 3 0-15,5-8 0 32,5-16 0-32,2-15 0 15,6-15 0-15,8-16 0 16,4-16 0-1,3-16 0 1,0-13 0-16,-1-10 0 16,-7-1 0-1,-6 5 0-15,-4 8 0 16,-6 11 0-16,0 14 0 31,-1 13 0-31,1 17 0 16,1 14 0-1,0 9 0-15,5-1 0 16,0-5 0 0,2-4 0-16,2-9 0 15,1-9 0-15,0-16 0 16</inkml:trace>
  <inkml:trace contextRef="#ctx0" brushRef="#br0" timeOffset="18471.25">11339 11320 200 0,'4'51'0'0,"6"18"0"16,1-5 0-16,-1-13 0 15,-3-14 0 1,-2-12 0-16,-1-12 0 16,-4-13 0-16,0 0 0 15,0 0 0 1,4-16 0-16,3-31 0 16,8-19 0-1,5-5 0-15,5 8 0 16,9 13 0-1,10 14 0 1,6 20 0-16,-1 25 0 16,-6 24 0-1,-11 24 0-15,-8 11 0 16,-8-3 0-16,-5-8 0 16,3-14 0-1,10-19 0-15</inkml:trace>
  <inkml:trace contextRef="#ctx0" brushRef="#br0" timeOffset="18825.2">12256 11252 200 0,'-22'-13'0'15,"-18"0"0"-15,-13 9 0 16,-6 16 0 0,2 17 0-1,9 21 0-15,10 22 0 16,13 14 0 0,20-5 0-16,17-14 0 15,21-17 0 1,23-19 0-16,21-21 0 15,19-17 0-15,7-19 0 16,-5-13 0 0,-9-14 0-1,-16-17 0-15,-11-15 0 16,-15-10 0 0</inkml:trace>
  <inkml:trace contextRef="#ctx0" brushRef="#br0" timeOffset="19064.05">12694 10835 200 0,'0'0'0'0,"9"27"0"15,-4 33 0 1,-1 32 0-16,2 23 0 15,0 11 0 1,3-7 0-16,2-19 0 16,2-21 0-1,3-22 0-15,-1-16 0 16,-1-14 0-16,-14-27 0 16</inkml:trace>
  <inkml:trace contextRef="#ctx0" brushRef="#br0" timeOffset="19308.29">12450 11516 200 0,'41'-3'0'16,"38"-7"0"-16,22-3 0 15,14-4 0 1,2-3 0-16,-9-1 0 16,-16-2 0-1,-16-3 0 1</inkml:trace>
  <inkml:trace contextRef="#ctx0" brushRef="#br0" timeOffset="19473">13257 11337 200 0,'-8'32'0'0,"1"22"0"16,-3 12 0-1,0 0 0 1,4-6 0-16,2-10 0 16,5-14 0-16,1-14 0 15,4-19 0 1</inkml:trace>
  <inkml:trace contextRef="#ctx0" brushRef="#br0" timeOffset="19649.57">13341 11157 200 0,'0'0'0'0,"0"0"0"16,0 0 0-16,1 23 0 16</inkml:trace>
  <inkml:trace contextRef="#ctx0" brushRef="#br0" timeOffset="20079.36">13889 11567 200 0,'6'-31'0'0,"-7"-17"0"16,-14-9 0-16,-18 2 0 15,-15 10 0 1,-11 14 0-16,-7 19 0 15,-2 23 0 1,-3 26 0-16,6 22 0 31,10 14 0-31,13 2 0 16,20-5 0-16,25-14 0 16,19-13 0-1,26-18 0-15,22-16 0 31,14-16 0-31,3-11 0 0,-7-9 0 16,-8-6 0 0,-18-7 0-1,-18-4 0 1,-24-4 0-16,-20 2 0 16,-13 11 0-1,-8 9 0-15</inkml:trace>
  <inkml:trace contextRef="#ctx0" brushRef="#br0" timeOffset="20570.32">14032 11379 200 0,'6'16'0'0,"4"17"0"16,-2 13 0-16,0 6 0 16,-2-3 0-1,-4-9 0-15,1-12 0 16,-2-9 0-1,0-8 0-15,-1-11 0 16,7 0 0 0,8-19 0-16,6-22 0 15,6-17 0 1,4-10 0-16,6 1 0 16,1 14 0-1,1 16 0 1,4 20 0-16,5 23 0 15,-1 25 0-15,-7 21 0 16,-13 17 0 0,-13 1 0-16,-5-6 0 15,-2-7 0 1,-1-7 0-16,7-11 0 16</inkml:trace>
  <inkml:trace contextRef="#ctx0" brushRef="#br0" timeOffset="21609.92">16093 10622 200 0,'-10'66'0'16,"4"47"0"-16,7 30 0 15,2 12 0 1,-3-1 0-16,0-19 0 16,2-22 0-1,1-25 0-15,0-23 0 16,3-23 0-1</inkml:trace>
  <inkml:trace contextRef="#ctx0" brushRef="#br0" timeOffset="21877.31">15689 11669 200 0,'39'-2'0'16,"28"-15"0"-16,18-13 0 15,7-11 0 1,6-6 0-16,-2-2 0 15,-8 1 0 1</inkml:trace>
  <inkml:trace contextRef="#ctx0" brushRef="#br0" timeOffset="22313.98">16362 11601 200 0,'23'-4'0'0,"17"-13"0"0,11-15 0 16,4-9 0-1,-1-10 0-15,-10 1 0 16,-9 2 0-1,-11 7 0-15,-15 10 0 16,-10 13 0 0,-10 21 0-1,-11 21 0-15,-9 25 0 16,-2 22 0-16,2 15 0 16,10 0 0-1,16-11 0-15,15-15 0 16,13-20 0-1,16-19 0-15,9-17 0 32,4-18 0-32,6-13 0 15,3-12 0-15,-7-13 0 16,-15 7 0 0</inkml:trace>
  <inkml:trace contextRef="#ctx0" brushRef="#br0" timeOffset="23054.18">16993 11406 200 0,'10'62'0'0,"4"14"0"15,0-10 0 1,-4-20 0-16,-2-16 0 16,-2-15 0-1,1-15 0-15,0-15 0 16,-2-15 0 0,3-11 0-16,4-14 0 15,1-4 0 1,2 1 0-16,0 12 0 15,-1 5 0 1,-1 13 0 0,3 12 0-16,0 13 0 15,4 14 0-15,-1 14 0 16,-3 12 0 0,-2 2 0-16,-3-2 0 15,-4-7 0 1,0-8 0-16,-2-6 0 15,2-7 0 1,6-12 0-16,6-13 0 16,7-12 0-1,5-10 0-15,0-3 0 16,-1 2 0-16,0 7 0 16,-1 14 0-1,1 18 0-15,-5 21 0 16,-2 18 0-1,-2 15 0 1,-5 6 0-16,-2-3 0 16,-1-7 0-1,2-8 0-15,3-10 0 16</inkml:trace>
  <inkml:trace contextRef="#ctx0" brushRef="#br0" timeOffset="23721.52">17834 11414 200 0,'5'31'0'16,"7"28"0"-16,3 22 0 16,0 11 0-16,2 2 0 15,0-14 0 1,-1-16 0 0,0-16 0-16,-2-17 0 15,-7-15 0-15</inkml:trace>
  <inkml:trace contextRef="#ctx0" brushRef="#br0" timeOffset="24106.69">17750 11456 200 0,'-6'-23'0'0,"8"-16"0"16,23-12 0-16,26-6 0 16,21 0 0-1,15 13 0-15,5 12 0 16,0 15 0 0,-8 16 0-16,-12 10 0 15,-18 8 0 1,-18 6 0-16,-20 4 0 15,-23 8 0 1,-24 8 0 0,-22 5 0-1,-15 5 0-15,-8 2 0 16,0-4 0-16,7-5 0 16,7-5 0-1,11-4 0 1,15-10 0-16</inkml:trace>
  <inkml:trace contextRef="#ctx0" brushRef="#br0" timeOffset="24722.1">18255 10885 200 0,'67'-14'0'16,"45"-13"0"-16,21-1 0 16,6 2 0-1,1 5 0-15,-8 2 0 16,-14 5 0 0,-17 8 0-16,-13 5 0 15,-18 2 0 1</inkml:trace>
  <inkml:trace contextRef="#ctx0" brushRef="#br0" timeOffset="25024.57">18819 10826 200 0,'0'61'0'0,"-2"35"0"15,1 13 0-15,1-2 0 16,2-7 0-1,-3-13 0-15,-3-14 0 16,-1-17 0 0,2-20 0-16</inkml:trace>
  <inkml:trace contextRef="#ctx0" brushRef="#br0" timeOffset="25341.12">18524 11660 200 0,'0'0'0'16,"0"0"0"-16,25 5 0 15,27-1 0-15,16-6 0 16,13-1 0-16,8-3 0 16,7-1 0-1,3 3 0 1,-3 1 0-16,-6 3 0 16,-10 0 0-16,-10 0 0 31</inkml:trace>
  <inkml:trace contextRef="#ctx0" brushRef="#br0" timeOffset="25918.94">19366 11320 200 0,'9'21'0'0,"5"17"0"15,2 10 0 1,1 2 0-16,-4-4 0 16,-3-2 0-1,-2-11 0-15,2-5 0 16,-3-9 0 0,-3-7 0-16,-4-12 0 15,6 1 0 1,1-15 0-16,9-18 0 15,11-15 0 1,8-11 0-16,8-2 0 16,8 9 0-1,8 12 0-15,2 13 0 16,-4 15 0 0,-1 18 0-16,-5 15 0 15,-7 16 0 1,-3 12 0-16,-6 8 0 15,-10-1 0 1,-4-7 0-16,-3-8 0 16,-3-8 0-1,1-10 0-15</inkml:trace>
  <inkml:trace contextRef="#ctx0" brushRef="#br0" timeOffset="26425.64">20518 10706 200 0,'1'34'0'0,"4"25"0"15,6 13 0 1,1 12 0 0,1 8 0-1,-3 8 0 1,0 1 0-16,4-4 0 15,-4-8 0 1,2-11 0-16,2-10 0 0,-5-5 0 31,-2-9 0-31,-6-11 0 16</inkml:trace>
  <inkml:trace contextRef="#ctx0" brushRef="#br0" timeOffset="26903.07">20510 10647 200 0,'0'0'0'0,"0"0"0"16,21 4 0-16,21-1 0 15,22-3 0-15,16-6 0 16,16-7 0 0,19-3 0-16,12-4 0 15,9 1 0 1,6-1 0-16,-6-3 0 15,-10 7 0 1,-15 3 0-16,-19 4 0 16</inkml:trace>
  <inkml:trace contextRef="#ctx0" brushRef="#br0" timeOffset="27609.54">20712 11345 200 0,'0'0'0'15,"0"0"0"1,0 0 0-16,0 0 0 16,0 0 0-16,0 0 0 31,0 0 0-31,14 3 0 0,8 0 0 15,5-3 0 1,0 0 0 0,6-3 0-1,5-4 0-15,12-5 0 16,14-5 0-16,19-5 0 16,22-6 0-1,11 3 0 1,8 4 0-16,-9-2 0 15</inkml:trace>
  <inkml:trace contextRef="#ctx0" brushRef="#br0" timeOffset="29195.68">22226 11865 200 0,'-18'-23'0'0,"-6"-12"0"16,3-4 0-16,-1-1 0 15,-2-2 0 1,-1-1 0-16,-4-5 0 16,2-4 0-1,-2-3 0-15,-1-4 0 16,-2-5 0 0,3-4 0-16,7-10 0 15,12-8 0 1,13-12 0-16,18-11 0 15,13-11 0 1,20-13 0 0,29-10 0-1,37-4 0-15,32 6 0 0,22 14 0 16,8 21 0 0</inkml:trace>
  <inkml:trace contextRef="#ctx0" brushRef="#br0" timeOffset="37992.98">23119 10733 200 0,'0'0'0'16,"-7"29"0"-16,-3 33 0 15,5 23 0 17,2 14 0-32,-2 6 0 0,3-1 0 0,-1-4 0 15,0-9 0 48,1-13 0-63,0-16 0 0,2-14 0 0,1-14 0 0,-1-10 0 0,0-24 0 15</inkml:trace>
  <inkml:trace contextRef="#ctx0" brushRef="#br0" timeOffset="38308.3">22731 11499 200 0,'36'-6'0'0,"24"-8"0"0,14-5 0 15,9-3 0 1,6-2 0 0,-1-1 0-16,-6 1 0 15,-9 3 0 1</inkml:trace>
  <inkml:trace contextRef="#ctx0" brushRef="#br0" timeOffset="38799.58">23303 11525 200 0,'25'-16'0'16,"16"-14"0"-16,3-10 0 16,-2-5 0-1,-6-3 0-15,-7 3 0 16,-7 0 0-1,-5 7 0-15,-9 5 0 16,-10 11 0 0,-9 12 0-16,-7 15 0 15,-5 21 0 1,4 18 0-16,3 14 0 16,8 7 0-1,4-4 0-15,8-9 0 16,6-8 0-1,9-13 0-15,7-11 0 16,4-10 0 0,5-10 0-16,1-12 0 15,0-12 0 1</inkml:trace>
  <inkml:trace contextRef="#ctx0" brushRef="#br0" timeOffset="39398.25">23775 11226 200 0,'-2'27'0'16,"1"16"0"-16,1 6 0 16,0 1 0-1,0-4 0-15,2-8 0 16,1-12 0-1,0-6 0-15,2-9 0 16,-1-3 0 0,-4-8 0-16,7-3 0 15,6-15 0-15,3-14 0 16,0-16 0 0,3-6 0-16,2-1 0 15,3 10 0 1,-1 12 0-16,0 13 0 15,-4 9 0 1,-2 14 0 0,-4 11 0-16,2 12 0 15,-7 7 0-15,-4 1 0 16,-1-4 0 0,0-2 0-16,0-7 0 15,2-6 0 1,2-8 0-16,6-13 0 15,9-14 0 1,4-15 0-16,4-8 0 16,-3 1 0-1,0 8 0-15,-6 11 0 16,-2 15 0 0,-3 17 0-16,-2 17 0 15,-5 18 0 1,-2 13 0-16,0 5 0 15,-1-5 0 1,1-8 0-16,3-13 0 16,0-18 0-1</inkml:trace>
  <inkml:trace contextRef="#ctx0" brushRef="#br0" timeOffset="39658.51">24380 11345 200 0,'5'48'0'16,"-1"28"0"-16,0 12 0 16,3 3 0-1,3-6 0-15,-3-13 0 16,-1-17 0-1,2-17 0 1,0-17 0 0,-1-19 0-16,0-19 0 15</inkml:trace>
  <inkml:trace contextRef="#ctx0" brushRef="#br0" timeOffset="40027.91">24389 11406 200 0,'-8'-11'0'0,"-4"-5"0"16,0-4 0 0,4-5 0-1,6-5 0-15,10-2 0 16,11-4 0-16,11-1 0 31,15 5 0-31,9 4 0 16,3 10 0-16,0 14 0 15,-8 10 0 1,-11 14 0 0,-16 12 0-1,-17 7 0-15,-18 10 0 16,-11 2 0 0,-11 2 0-16,-11 2 0 15,-8-1 0-15,-2-7 0 16,3-5 0-1,8-11 0-15,8-7 0 16,8-11 0 0,16-12 0-16</inkml:trace>
  <inkml:trace contextRef="#ctx0" brushRef="#br0" timeOffset="40477.81">24523 10971 200 0,'39'-9'0'16,"25"-3"0"-16,17-1 0 16,12 2 0-16,11 0 0 15,4 4 0 1,3 2 0-16,-3 1 0 16,-4-4 0-1,-8-1 0 1</inkml:trace>
  <inkml:trace contextRef="#ctx0" brushRef="#br0" timeOffset="40841.58">25077 10962 200 0,'0'0'0'0,"3"23"0"15,4 14 0-15,0 15 0 31,-3 8 0-31,2 2 0 0,-3 2 0 32,0-1 0-32,1 0 0 15,1-7 0-15,-2-6 0 16,1-6 0 0,-3-3 0-16,-1-7 0 15</inkml:trace>
  <inkml:trace contextRef="#ctx0" brushRef="#br0" timeOffset="41143.21">24843 11610 200 0,'43'-11'0'16,"26"-5"0"-16,12 0 0 16,-3 3 0-1,0 2 0-15,-6 4 0 16,-4 3 0-1,-10 0 0-15,-6-1 0 16,-7 1 0 0</inkml:trace>
  <inkml:trace contextRef="#ctx0" brushRef="#br0" timeOffset="41664.08">25575 11329 200 0,'9'45'0'16,"1"12"0"-16,-2-10 0 15,-3-15 0 1,-1-14 0-16,-4-18 0 0,0 0 0 16,0-2 0-16,2-17 0 15,6-16 0 1,7-7 0-1,8-4 0 1,7-2 0-16,6 5 0 0,9 5 0 31,2 11 0-31,-1 12 0 16,-2 18 0-16,-6 16 0 16,-10 17 0-1,-8 10 0 1,-8 5 0-16,-3-4 0 15,-4-8 0 1,0-9 0-16,2-6 0 0,9-13 0 16</inkml:trace>
  <inkml:trace contextRef="#ctx0" brushRef="#br0" timeOffset="42219.63">26803 10817 200 0,'-13'-37'0'0,"-12"-10"0"16,-12 9 0-1,-10 19 0-15,-7 22 0 16,-11 25 0-1,-4 20 0-15,-3 22 0 16,3 12 0 0,9 7 0-16,11 5 0 15,13-4 0 1,16-9 0-16,20-9 0 16,17-11 0-16,21-11 0 15,20-8 0 1,15-11 0-1,15-11 0-15,10-10 0 16,7-9 0-16,3-3 0 16,-2-6 0-1,-9-2 0 1,-12-4 0-16,-17 1 0 16,-19 3 0-1,-10 1 0-15,-13 2 0 16</inkml:trace>
  <inkml:trace contextRef="#ctx0" brushRef="#br0" timeOffset="42871.68">27443 11643 200 0,'59'-38'0'16,"23"-19"0"-16,1-3 0 15,-10 1 0-15,-9 2 0 16,-8-1 0 0,-2-5 0-1,-6-4 0-15,-10-5 0 16,-11-4 0-1,-15-6 0 1,-14-1 0-16,-18-2 0 16,-16 0 0-16,-17 1 0 15,-13 6 0-15,-13 9 0 16,-10 6 0 0,-7 7 0-16,2 9 0 15,4 8 0 1,6 11 0-16,7 12 0 31</inkml:trace>
  <inkml:trace contextRef="#ctx0" brushRef="#br0" timeOffset="43587.6">28468 11012 200 0,'12'-11'0'0,"10"-11"0"15,7-7 0-15,8-10 0 16,-2-6 0-1,0-6 0-15,-6-2 0 16,-3-4 0 0,-11-1 0-16,-6 1 0 15,-9 3 0 1,-9 5 0-16,-5 8 0 16,-5 8 0-1,-2 10 0 1,0 9 0-16,1 6 0 15,8 4 0 1,12 4 0-16,1-9 0 16,16-2 0-16,19-7 0 15,19-7 0 1,19-5 0-16,18-2 0 16,10 0 0-1,1 7 0-15</inkml:trace>
  <inkml:trace contextRef="#ctx0" brushRef="#br0" timeOffset="44250.09">28394 11030 200 0,'0'0'0'0,"0"0"0"15,0 0 0 1,23-4 0-16,17-3 0 16,14-2 0-1,9-1 0 1,2 6 0-16,-7 4 0 16,-10 8 0-1,-14 9 0-15,-19 8 0 16,-20 9 0-16,-17 11 0 15,-10 5 0 1,-2 3 0-16,1 2 0 16,9-1 0-1,12-3 0-15,12-2 0 16,21 1 0 0,23-4 0-16,25-7 0 15,29-4 0 1,21-4 0-16,13-7 0 15</inkml:trace>
  <inkml:trace contextRef="#ctx0" brushRef="#br0" timeOffset="47618.75">10212 12939 200 0,'19'-7'0'0,"18"-5"0"0,9-1 0 15,5 3 0 1,-1 2 0-1,-3 2 0-15,-2 3 0 16,-6 3 0-16,-8 2 0 16,-6 1 0-1,-11 4 0-15,-10 7 0 16,-10 6 0 0,-13 7 0-16,-12 8 0 15,-8 8 0 1,1 4 0-16,3-2 0 15,12 0 0 1,8-4 0-16,9-2 0 16,12-8 0-1,11-6 0-15,9-6 0 16,10-9 0 0,4-4 0-16,1-9 0 15,4 0 0 1,-3-3 0-16,-6 1 0 15,-7-3 0 1,-9 3 0-16,-8 3 0 16,-12 2 0-16,0 0 0 15,0 0 0 1,0 0 0-16,0 0 0 16,0 0 0-1,-2-2 0-15,-10 2 0 16,-3 0 0-1,0 0 0-15,-4 0 0 16,1 3 0-16,-1 0 0 16,0 1 0-1,1 2 0-15,-1-1 0 16,-2 5 0 0,1 0 0-16,2 1 0 15,3 3 0 1,6 1 0-16,8 3 0 15,7 3 0 1,11 3 0-16,9 4 0 16,9 4 0-1,7 5 0 1,5-1 0-16,1 1 0 16,-4-5 0-16,-10-5 0 15,-9-4 0 1,-14-1 0-1,-14-1 0-15,-13 1 0 16,-17 4 0-16,-10-2 0 16,-6 0 0-1,-7-2 0-15,0-5 0 16,2-7 0 0,3-10 0-16,4-10 0 15,12-8 0 1,12-8 0-1</inkml:trace>
  <inkml:trace contextRef="#ctx0" brushRef="#br0" timeOffset="48234.95">12012 12504 200 0,'0'0'0'16,"0"0"0"-16,0 0 0 15,0 0 0-15,0 0 0 16,0 0 0-1</inkml:trace>
  <inkml:trace contextRef="#ctx0" brushRef="#br0" timeOffset="48455.18">12753 12522 200 0,'0'0'0'0,"0"0"0"16,0 0 0-16,0 0 0 16,0 0 0-1</inkml:trace>
  <inkml:trace contextRef="#ctx0" brushRef="#br0" timeOffset="48692.43">13493 12530 200 0,'0'0'0'16,"0"0"0"-16,0 0 0 16</inkml:trace>
  <inkml:trace contextRef="#ctx0" brushRef="#br0" timeOffset="112084.7">1286 11959 200 0,'0'0'0'15,"-2"30"0"-15,-6 31 0 16,5 28 0 0,4 21 0-1,2 13 0-15,6-4 0 16,-3-6 0-16,3-12 0 15,4-10 0 1,-6-10 0 0,1-11 0-16,-6-12 0 15,-1-16 0-15,0-13 0 16,-3-15 0 0,-7-22 0-16</inkml:trace>
  <inkml:trace contextRef="#ctx0" brushRef="#br0" timeOffset="112382.93">899 12700 200 0,'0'18'0'15,"8"3"0"-15,21-7 0 0,16-9 0 16,15-9 0 0,10-6 0-16,10-6 0 31,1-3 0-31,0 0 0 0,-3-2 0 31,-7-1 0-31</inkml:trace>
  <inkml:trace contextRef="#ctx0" brushRef="#br0" timeOffset="112858.32">1453 12836 200 0,'0'0'0'16,"0"0"0"-16,16 7 0 16,13-4 0-16,11-11 0 15,9-14 0 1,5-13 0-1,1-9 0 1,-5-3 0 0,-6 0 0-16,-10 2 0 15,-9 7 0 1,-17 7 0-16,-13 13 0 16,-20 17 0-1,-11 21 0-15,-9 22 0 16,-5 22 0-1,-1 15 0-15,14 4 0 16,9-4 0 0,17-12 0-16,15-16 0 15,19-12 0 1,14-16 0-16,16-15 0 16,6-16 0-1,5-12 0-15,4-14 0 16,-2-13 0-1,-9-9 0-15</inkml:trace>
  <inkml:trace contextRef="#ctx0" brushRef="#br0" timeOffset="113477.11">2059 12683 200 0,'-7'33'0'15,"-4"29"0"1,7 10 0 0,1-1 0-16,4-14 0 15,3-14 0-15,0-15 0 16,0-11 0 0,2-7 0-16,-4-13 0 15,0-13 0-15,5-19 0 16,3-16 0-1,5-12 0-15,3-2 0 16,4 4 0 0,1 8 0-16,0 14 0 15,-5 14 0 1,0 13 0-16,-5 10 0 16,1 14 0-1,-1 16 0 1,-1 13 0-16,-5 5 0 15,-6-1 0-15,-1-8 0 16,-1-9 0 0,2-7 0-16,6-11 0 15,6-16 0-15,6-15 0 16,9-14 0 0,3-13 0-16,2-10 0 15,-2 4 0 1,-4 15 0-16,-6 15 0 15,-6 20 0 1,0 22 0 0,-7 22 0-16,-4 19 0 15,-2 14 0-15,-6-1 0 16,5-10 0 0,3-15 0-1,4-21 0-15,8-20 0 16,0-17 0-16</inkml:trace>
  <inkml:trace contextRef="#ctx0" brushRef="#br0" timeOffset="114063.54">2665 12759 200 0,'0'19'0'15,"0"21"0"-15,-3 18 0 16,1 13 0-16,0 5 0 31,2-2 0-31,1-10 0 0,2-11 0 31,0-10 0-31,0-13 0 16,0-13 0-16,4-13 0 16,3-21 0-16,-4-17 0 31,1-15 0-31,-3-8 0 0,-3-6 0 31,-4 0 0-15,-7-1 0-16,-4-1 0 15,-2 6 0 1,0 6 0-16,-1 2 0 16,2 5 0-1,4 4 0-15,7 3 0 16,11 2 0-1,13 1 0-15,15 7 0 16,17 5 0 0,12 10 0-16,2 13 0 15,-3 12 0 1,-11 14 0-16,-14 13 0 16,-16 5 0-1,-20 6 0-15,-17 0 0 16,-21 1 0-1,-13-2 0-15,-6-4 0 16,3-11 0 0,7-11 0-16,11-8 0 15,10-11 0 1,10-9 0-16,9-6 0 16,7 14 0-1</inkml:trace>
  <inkml:trace contextRef="#ctx0" brushRef="#br0" timeOffset="114617.93">3069 12240 200 0,'-22'-6'0'0,"-4"-3"0"15,11 5 0-15,15 3 0 16,15 2 0 0,20 1 0-16,19-2 0 15,20-1 0 1,17 0 0-16,14-4 0 16,6-3 0-1,-4 0 0-15,-12 1 0 16,-11 2 0-1,-15-1 0-15</inkml:trace>
  <inkml:trace contextRef="#ctx0" brushRef="#br0" timeOffset="115004.23">3356 12240 200 0,'0'0'0'0,"0"0"0"0,0 0 0 16,0 0 0-1,-3 25 0 1,0 19 0-1,-1 18 0-15,-7 10 0 16,-1 4 0 0,-4 2 0-16,1-3 0 15,-1-4 0 1,4-8 0 0,1-6 0-16,-2-7 0 15,1-5 0 1,-3-10 0-16,-1-7 0 15,-3-15 0-15,-3-14 0 16</inkml:trace>
  <inkml:trace contextRef="#ctx0" brushRef="#br0" timeOffset="115303.56">2917 12939 200 0,'0'0'0'16,"0"0"0"-16,17 8 0 15,18 4 0-15,14-1 0 16,11-2 0-1,10-2 0-15,6-1 0 16,-2 0 0 0,1-4 0-16,-7-4 0 15,-8-8 0 1</inkml:trace>
  <inkml:trace contextRef="#ctx0" brushRef="#br0" timeOffset="115804.28">3582 12726 200 0,'4'24'0'16,"5"18"0"-16,-3 7 0 16,-3-5 0-16,-1-7 0 15,-1-12 0 1,-1-9 0-16,0-16 0 16,1 9 0-1,-1-9 0-15,5-5 0 16,9-16 0-1,10-15 0-15,7-9 0 16,9-6 0 0,10 6 0-16,7 7 0 15,-2 13 0 1,-2 12 0-16,-6 17 0 16,-7 18 0-1,-10 16 0 1,-11 15 0-16,-10 4 0 15,-8-4 0-15,-2-12 0 16,-4-8 0 0,-2-5 0-16,-1-5 0 15,-3-9 0 1</inkml:trace>
  <inkml:trace contextRef="#ctx0" brushRef="#br0" timeOffset="116219.7">4491 12180 200 0,'1'19'0'16,"0"19"0"-1,-1 20 0 1,-2 16 0-16,0 18 0 15,-7 18 0 1,-9 5 0-16,1-5 0 16,3-9 0-1,6-15 0 1,0-19 0-16,8-16 0 16,1-13 0-16,1-12 0 15,-5-12 0 1,-2-23 0-16</inkml:trace>
  <inkml:trace contextRef="#ctx0" brushRef="#br0" timeOffset="116591.55">4314 12129 200 0,'0'0'0'15,"0"0"0"-15,23 0 0 16,24-1 0-1,24-4 0-15,21-4 0 16,13-4 0 0,11-2 0-16,3-1 0 15,1-3 0 1,-7 3 0-16,-5 0 0 16,-11-1 0-1,-16 4 0-15</inkml:trace>
  <inkml:trace contextRef="#ctx0" brushRef="#br0" timeOffset="117516.27">4407 12794 200 0,'0'0'0'15,"0"0"0"-15,15 0 0 16,9-1 0-16,12-2 0 16,0-4 0-1,6-3 0-15,4 1 0 16,0-3 0-1,2 3 0-15,1 1 0 16,-2-1 0 0</inkml:trace>
  <inkml:trace contextRef="#ctx0" brushRef="#br0" timeOffset="118104.5">5754 13374 200 0,'0'0'0'0,"-11"-13"0"16,-6-7 0-16,-6-6 0 16,-5-6 0-1,-3-3 0 1,-6-6 0-16,-7-4 0 16,-7-5 0-1,-2-7 0-15,2-5 0 16,7-6 0-1,13-9 0-15,16-12 0 32,21-13 0-32,27-22 0 0,31-12 0 15,34-9 0-15,23-3 0 16,19 6 0 0,16 15 0-1,3 17 0 1,-7 17 0-1</inkml:trace>
  <inkml:trace contextRef="#ctx0" brushRef="#br0" timeOffset="123959.37">5980 12504 200 0,'42'-49'0'16,"24"-21"0"-16,16 3 0 15,7 9 0 1,6 12 0-16,1 14 0 16,-5 13 0-1,-8 10 0 1,-14 9 0-16,-18 9 0 31,-21 8 0-31,-28 15 0 16,-30 17 0-16,-31 27 0 15,-22 5 0 1,-10 12 0-16,-3 7 0 16,10 3 0-16,15 4 0 15,18-5 0 1,19-9 0-1,25-12 0 1,22-16 0-16,23-15 0 16,22-18 0-16,18-19 0 15,18-22 0-15,10-17 0 32,5-18 0-17,-9 2 0-15</inkml:trace>
  <inkml:trace contextRef="#ctx0" brushRef="#br0" timeOffset="124648.02">7655 12998 200 0,'20'-9'0'0,"14"-13"0"16,8-14 0-16,-3-14 0 15,-8-14 0 1,-7-9 0-1,-11-10 0-15,-13-2 0 16,-12 3 0 0,-14 6 0-16,-8 6 0 15,-13 10 0-15,-4 12 0 16,-11 11 0 0,-16 13 0-16,-11 13 0 15,-8 17 0 1,-4 19 0-1,1 20 0-15,6 20 0 16,19 24 0 0,21 17 0-16,20 14 0 15,28-1 0 1,23-13 0-16,24-22 0 16,20-24 0-1,20-24 0-15,21-21 0 16,11-18 0-1,16-14 0 1,0-16 0-16,0-12 0 16,-8-10 0-1,-19-8 0-15,-21-3 0 16,-26 0 0 0,-25-1 0-16,-23 0 0 15,-18 5 0-15,-15 5 0 16,-12 8 0-1,-11 14 0-15,-5 3 0 16</inkml:trace>
  <inkml:trace contextRef="#ctx0" brushRef="#br0" timeOffset="125259.22">8470 13458 200 0,'13'-3'0'31,"16"-8"0"-31,10-12 0 16,14-18 0-16,8-13 0 0,7-13 0 31,-2-8 0-15,0-5 0-16,1-12 0 15,-9-10 0 1,-7-3 0-16,-11-4 0 15,-9-8 0 1,-15-5 0-16,-18-6 0 16,-19 0 0-1,-24-1 0-15,-22 5 0 16,-21 5 0 0,-19 6 0-16,-18 12 0 15,-18 16 0 1,-10 18 0-16,-9 16 0 15,-3 16 0 1,4 18 0-16</inkml:trace>
  <inkml:trace contextRef="#ctx0" brushRef="#br0" timeOffset="190117.58">12181 14123 200 0,'0'0'0'16,"0"0"0"-16,0 0 0 16,0 0 0 31,0 0 0-47,0 0 0 0,-18 2 0 0,-13 2 0 0,-10-3 0 15,-14 1 0 1,-8-2 0 15,-5-2 0-31,-1 1 0 0,-3 1 0 16,-2 3 0-16,-1-2 0 15,-4 3 0-15,0-2 0 16,0 1 0 0,-3 0 0-16,-3 2 0 15,-4 0 0 1,-3 0 0-1,-5-3 0-15,1-4 0 16,3-2 0-16,2-2 0 16,3-2 0-16,3-5 0 15,2-2 0 1,1-8 0-16,0-4 0 16,0-8 0-1,3 0 0-15,3-7 0 31,0-5 0-31,4-4 0 16,0-9 0 0,1-7 0-16,3-7 0 15,6-2 0 1,9 2 0-16,7-7 0 0,6-6 0 16,6-4 0 15,6-2 0-31,10-6 0 0,5-4 0 15,7-5 0 1,4-6 0-16,6-4 0 16,9 2 0-1,3-1 0-15,3 2 0 32,0 2 0-32,1-2 0 15,0 1 0 1,2-2 0-16,-2 3 0 15,3 2 0 1,-4 2 0-16,-1 0 0 16,-1 1 0-1,-4 3 0 1,-4 4 0-16,2 2 0 16,1 1 0-1,6 2 0-15,3 0 0 16,1 4 0-1,1 4 0-15,1 3 0 16,1 2 0 0,5 6 0-16,5 5 0 15,8 2 0 1,0 6 0-16,3 9 0 16,5 8 0-1,3 8 0-15,4 7 0 16,9 9 0-1,7 7 0-15,10 8 0 16,10 7 0 0,8 7 0-16,8 8 0 15,7 2 0 1,9 1 0-16,11-2 0 16,9 2 0-1,9-1 0-15,8-2 0 16,10-5 0-1,10-2 0-15,3-1 0 16,10-3 0 0,4 0 0-16,7-1 0 15,7-1 0 1,7-1 0-16,-1-1 0 16,5 1 0-1,2-2 0 1,-1-3 0-16,5 3 0 15,-4 2 0-15,5 0 0 16,3-3 0 0,1 2 0-1,-2-5 0-15,1-1 0 16,3 0 0 0,2-2 0-16,0-1 0 15,3-1 0 1,0 1 0-1,4-4 0-15,3-2 0 16,-1 1 0-16,1 6 0 16,-5-8 0-1,-1-3 0-15,-1-2 0 16,-4-2 0 0,-7-2 0-16,-3-5 0 31,-5 0 0-31,-6-2 0 15,-3-2 0 1,0 3 0-16,4-3 0 16,3 0 0-16,3 1 0 15,3 2 0 1,-1 3 0-16,-5-2 0 16,-1 5 0-1,0 1 0-15,-2 1 0 16,-2 3 0-1,-2 4 0-15,-2 3 0 16,2 0 0 0,1 4 0-1,-1 2 0-15,4 4 0 16,4 4 0 0,2 2 0-16,-1 1 0 15,-3 0 0 1,-4 2 0-16,2 3 0 15,-2-2 0-15,3 4 0 16,-2-1 0 0,-2 3 0-1,2 0 0-15,0 3 0 16,-3-1 0-16,1-4 0 31,-3 3 0-31,-2 2 0 16,-1-2 0-1,-3 2 0-15,0-2 0 0,-1-2 0 32,-2 2 0-32,0 1 0 15,-9 1 0 1,-4-4 0-16,-6 0 0 0,-5 3 0 16,-4-1 0 15,-6-1 0-31,-4 0 0 15,-1 1 0 1,-3 2 0-16,-7 3 0 16,-7 2 0-1,-6 2 0-15,-8 3 0 16,-6 0 0 0,-4 0 0-16,-7 3 0 15,0 6 0 1,-3 6 0-16,-1 3 0 15,-4 7 0 1,-3 2 0-16,-2 5 0 16,-5 3 0-1,-7 0 0-15,-9 0 0 16,-12 3 0 0,-4 6 0-16,-5 3 0 15,-4 3 0 1,-4 4 0-16,-7 3 0 15,-7 3 0 1,-5 1 0-16,-10 0 0 16,-9-6 0-1,-9-2 0-15,-5 4 0 16,-8 0 0 0,-7 1 0-16,-6 2 0 15,-2-1 0 1,-8-1 0-1,-8-2 0-15,-7 0 0 16,-8 1 0 0,-3-2 0-16,-8-1 0 15,-8-2 0-15,-6-5 0 32,-8-1 0-32,-8-4 0 15,-8-4 0-15,-8-3 0 16,-6-3 0-1,-1 0 0 1,-6-4 0-16,-8-6 0 16,-7-1 0-16,-9 0 0 15,-3-3 0 1,-6-4 0-16,-4-2 0 16,-8-2 0-1,-7 0 0-15,-5-5 0 16,0-1 0-1,-8-3 0-15,-2-1 0 16,-3-6 0 0,-5 0 0-1,-3 1 0-15,0 3 0 16,-6-2 0-16,-4 1 0 16,-2-4 0-1,-1-7 0 1,-2 3 0-16,0 2 0 15,-1-1 0-15,1-3 0 16,5-3 0 0,-2 0 0-16,2 3 0 15,-1-3 0 1,3-2 0-16,-3 2 0 16,2-1 0 15,-3-1 0-31,2-3 0 15,0-1 0-15,4 2 0 16,4 7 0-16,0-1 0 16,2 1 0-1,0 1 0-15,6-6 0 16,-2-1 0 0,-6-1 0-16,-1-1 0 15,4 3 0 1,0-4 0-1,4-5 0-15,0 1 0 16,-5 2 0-16,5 2 0 16,1-3 0-1,-3 0 0-15,0-1 0 32,3-4 0-32,-2 0 0 15,-2 1 0 1,-1 1 0-16,3 0 0 15,-5 2 0-15,5-5 0 32,4-1 0-32,-2 0 0 0,0-1 0 15,-3 1 0-15,-1-1 0 16,-4 1 0 15,0 3 0-31,5-2 0 16,2 3 0-16,2-1 0 15,3 1 0 1,2-1 0 0,3-2 0-16,0 1 0 15,3 4 0-15,3-2 0 0,6-1 0 16,0 4 0 15,1-4 0-31,2 1 0 16,0 1 0-1,-3 1 0-15,3-2 0 16,-1 2 0 0,0 2 0-16,2 5 0 15,6 1 0 1,3 0 0-16,5 1 0 16,3 0 0-1,2 1 0-15,3-1 0 16,3 2 0-1,5 2 0-15,3-1 0 16,3 2 0 0,3-1 0-16,1 2 0 15,10 1 0 1,4 1 0 0,4-1 0-16,7 0 0 15,2 2 0-15,3 1 0 16,4 0 0-1,7 2 0-15,-1 0 0 16,5 1 0-16,4 0 0 16,8-2 0-1,2-1 0 1,2 0 0-16,4-3 0 16,4 0 0-16,0-1 0 15,1 4 0 1,4-1 0-16,1-1 0 15,3 2 0 1,5 1 0-16,3 0 0 16,2 1 0-1,1-2 0-15,0 2 0 16,0 1 0 0,1-3 0-1,2-2 0-15,3 1 0 16,3-2 0-1,2-2 0-15,1-2 0 16,-1-1 0 0,-1-1 0-16,1 3 0 15,-1-1 0-15,-1 1 0 16,0-1 0 0,-3 0 0-1,0-1 0-15,1-2 0 16,-2-2 0-1,2 1 0-15,-1 0 0 16,3-4 0-16,0-2 0 16,0-2 0-1,-2-2 0-15,0 0 0 16,-1-1 0 0,0-2 0-16,3 2 0 15,0 0 0-15,2 5 0 16,-3 3 0-1,-3-8 0-15</inkml:trace>
  <inkml:trace contextRef="#ctx0" brushRef="#br0" timeOffset="191962.42">26476 13714 200 0,'0'0'0'0,"6"-13"0"16,0-9 0-1,-2-6 0 17,-3-5 0-32,-5-3 0 15,-7-3 0-15,-10-2 0 0,-5 3 0 16,-8 3 0 31,-6 3 0-47,-11 9 0 0,-7 14 0 0,-8 15 0 0,-4 20 0 0,-6 18 0 15,6 16 0 1,11 9 0 0,15 0 0-16,16-2 0 0,15-8 0 31,18-9 0-31,14-13 0 15,16-10 0 1,16-15 0 0,9-13 0-16,5-9 0 0,1-4 0 15,0-8 0 1,-7-6 0-16,-6-10 0 31,-9-7 0-31</inkml:trace>
  <inkml:trace contextRef="#ctx0" brushRef="#br0" timeOffset="192266.05">26476 13084 200 0,'-4'13'0'0,"-3"20"0"16,-2 20 0-1,-1 19 0-15,-3 17 0 16,5 4 0 0,3-8 0-16,4-13 0 15,4-13 0 1,1-13 0-16,4-11 0 15,0-10 0 1,-1-11 0-16</inkml:trace>
  <inkml:trace contextRef="#ctx0" brushRef="#br0" timeOffset="193026.59">26618 13603 200 0,'7'19'0'16,"6"8"0"-16,9-3 0 16,0-8 0-1,9-10 0 1,5-13 0-16,6-12 0 15,0-10 0-15,0-8 0 16,-3-5 0 0,-9-2 0-16,-14 0 0 15,-6 5 0 1,-13 7 0-16,-13 12 0 16,-9 16 0-1,-7 22 0-15,-7 23 0 16,1 22 0-1,5 13 0-15,6-1 0 16,13-9 0 0,17-12 0-1,20-16 0 1,19-17 0-16,21-19 0 0,20-26 0 16,21-18 0-1,8-9 0-15,4-9 0 16,-5-1 0-1,-13-4 0-15,-12-3 0 16,-13 4 0 0,-15 0 0-16,-14 3 0 15,-15 4 0 1,-16 7 0-16,-16 6 0 16,-18 7 0-1,-10 8 0-15,-9 11 0 16,-7 14 0-1,-4 14 0-15,-3 16 0 32,0 20 0-32,-1 22 0 15,9 24 0 1,2 15 0-16,7 3 0 16,8-10 0-16,13-15 0 15,8-14 0 1,9-14 0-1,8-12 0-15,2-11 0 16,1-13 0 0,-1-14 0-1,-9-17 0-15</inkml:trace>
  <inkml:trace contextRef="#ctx0" brushRef="#br0" timeOffset="193248.34">27139 13723 200 0,'0'0'0'0,"11"18"0"16,11 5 0-16,17-3 0 16,14-8 0-1,11-7 0-15,12-6 0 16,3-3 0-1,-2-2 0-15,-5-3 0 16</inkml:trace>
  <inkml:trace contextRef="#ctx0" brushRef="#br0" timeOffset="193457.2">27864 13723 200 0,'0'56'0'0,"1"13"0"16,2-17 0-1,4-29 0-15</inkml:trace>
  <inkml:trace contextRef="#ctx0" brushRef="#br0" timeOffset="193629.07">27922 13484 200 0,'0'0'0'0,"0"0"0"16,0 0 0-16,0 0 0 15,0 0 0 1</inkml:trace>
  <inkml:trace contextRef="#ctx0" brushRef="#br0" timeOffset="194075.84">28039 13603 200 0,'10'50'0'0,"4"16"0"0,-1-1 0 31,-5-12 0-31,-4-14 0 0,-2-13 0 16,-2-10 0-1,0-16 0-15,1 9 0 16,-1-9 0-1,2-9 0-15,5-20 0 16,8-13 0 0,5-7 0-16,8-2 0 15,11 1 0 1,2 9 0 0,0 12 0-16,1 12 0 15,-3 17 0 1,-5 17 0-16,-10 18 0 31,-9 15 0-31,-8 4 0 16,-5-3 0-16,-1-7 0 15,0-10 0-15,1-10 0 16,4-14 0 0,6-17 0-16</inkml:trace>
  <inkml:trace contextRef="#ctx0" brushRef="#br0" timeOffset="194273.72">28646 13629 200 0,'0'31'0'15,"0"21"0"-15,-3 4 0 16,2-7 0-1,1-9 0-15,2-14 0 16,4-15 0 0,5-21 0-16</inkml:trace>
  <inkml:trace contextRef="#ctx0" brushRef="#br0" timeOffset="194462.84">28873 13254 200 0,'10'-32'0'0,"2"-7"0"16,1 10 0-16,-3 12 0 16,3 9 0-1,-2 4 0-15</inkml:trace>
  <inkml:trace contextRef="#ctx0" brushRef="#br0" timeOffset="194693.34">29058 13118 200 0,'0'83'0'0,"-5"41"0"15,-3 13 0-15,-7-2 0 16,2-21 0 0,8-29 0-16,8-22 0 15,5-20 0 1,5-18 0-16,0-16 0 16</inkml:trace>
  <inkml:trace contextRef="#ctx0" brushRef="#br0" timeOffset="194929.86">28831 13723 200 0,'0'0'0'0,"0"0"0"16,16 12 0-16,17 2 0 15,18 1 0 1,13-6 0 0,11-7 0-16,4-5 0 15,5-9 0-15,-4-10 0 16</inkml:trace>
  <inkml:trace contextRef="#ctx0" brushRef="#br0" timeOffset="195124.95">29478 13740 200 0,'-4'60'0'0,"1"12"0"15,5-25 0 1,5-32 0-16</inkml:trace>
  <inkml:trace contextRef="#ctx0" brushRef="#br0" timeOffset="195322.47">29529 13400 200 0,'0'0'0'0,"0"0"0"15,0 0 0-15,1 15 0 16,6 13 0 0,9 9 0-16</inkml:trace>
  <inkml:trace contextRef="#ctx0" brushRef="#br0" timeOffset="195806.08">30100 13791 200 0,'14'-10'0'0,"3"-12"0"16,-6-10 0-1,-10-5 0-15,-13-5 0 16,-14 3 0 0,-13 6 0-16,-8 10 0 15,-7 12 0 1,-8 15 0-16,2 16 0 16,0 21 0-1,3 19 0-15,11 6 0 16,17-6 0-1,23-9 0-15,22-11 0 16,25-10 0 0,19-14 0-1,17-9 0 1,9-8 0-16,3-8 0 16,-9-4 0-16,-13-7 0 15,-14-8 0 1,-15-5 0-16,-17-6 0 15,-16-3 0 1,-13-1 0-16,-13 4 0 16,-11 4 0-1,-2 6 0-15,-1 3 0 16</inkml:trace>
  <inkml:trace contextRef="#ctx0" brushRef="#br0" timeOffset="196278.18">30387 13663 200 0,'1'44'0'0,"0"13"0"31,0-10 0-31,2-12 0 16,0-13 0-1,-3-22 0-15,6 4 0 16,8-18 0 0,5-11 0-16,4-11 0 15,8-8 0 1,6-3 0-16,9 0 0 16,8 8 0-1,13 17 0-15,0 22 0 16,3 28 0-1,-6 24 0-15,-9 23 0 16,-15 12 0 0,-14 7 0-16</inkml:trace>
  <inkml:trace contextRef="#ctx0" brushRef="#br0" timeOffset="202256.58">840 13834 200 0,'0'0'0'0,"0"0"0"15,0 0 0-15,0 0 0 16,9-8 0 0,11-3 0-16,9 5 0 0,7 5 0 15,8 2 0 1,11 1 0 31,9-2 0-47,10-2 0 0,12 0 0 0,10-1 0 15,12-3 0-15,10 0 0 16,10-3 0-16,9-2 0 16,1-2 0-16,8 3 0 15,5 4 0 1,3 1 0 0,3 1 0-16,4 1 0 15,0 1 0 1,1 0 0-16,3 2 0 15,3 3 0 1,5 1 0 0,3 1 0-16,3 3 0 15,0-1 0-15,-2 5 0 16,1 1 0 0,0 4 0-1,-1 1 0 1,-2 3 0-16,-2 0 0 0,1-2 0 15,-2 0 0-15,-1 1 0 16,-2 0 0 15,-5 4 0-31,-1-2 0 16,-2 2 0 0,-6 1 0-16,-2 1 0 15,-4 1 0-15,-3-2 0 16,-8-3 0-1,-5-3 0 1,-5-2 0 0,-4-3 0-16,-11-7 0 15,-4-3 0-15,-6-1 0 16,-4-5 0 0,0-2 0-16,-4-3 0 15,-7-5 0 1,-6-4 0-16,-6 0 0 15,-7-6 0 1,-6-6 0 0,-3-3 0-16,-3-3 0 15,-2-1 0 1,-2-4 0-16,-3 1 0 16,-3-5 0-1,1-1 0-15,-4-3 0 16,-3-1 0-1,-3-2 0-15,-1-4 0 16,-2-1 0 0,-4-3 0-16,-2-1 0 15,-1-2 0 1,-1 1 0 0,0 0 0-16,-5-1 0 15,-2-2 0-15,0 1 0 16,-1 3 0-1,-2-2 0-15,-3 0 0 16,-2-2 0 0,0-1 0-16,-2 0 0 15,-3 1 0 1,0 1 0 0,-5 1 0-16,-2 0 0 15,-4 1 0-15,-2 2 0 16,-1-2 0-1,-4 2 0-15,2 0 0 16,-3 2 0 0,-3-1 0-1,2 3 0-15,-3 0 0 16,-2 1 0 0,-4 0 0-16,-3 2 0 15,-6 0 0 1,0-1 0-1,-5 5 0-15,-3 0 0 16,-8 1 0 0,-2 3 0-16,-2 0 0 15,-5 1 0 1,-6 4 0-16,-3 3 0 16,-2 2 0-16,0 0 0 15,-3 3 0 1,-2 2 0-1,-6 3 0-15,-3 2 0 16,-7 2 0-16,-3 3 0 16,-5 2 0-1,-2 2 0-15,-3 1 0 32,0 1 0-32,-2 3 0 0,-4 3 0 15,1-1 0 1,0 5 0-1,-1 0 0-15,-2 2 0 16,-1 0 0 0,-4 3 0-1,4-2 0-15,-5 4 0 16,-3 0 0 0,-3 0 0-16,-2 1 0 0,0 5 0 15,-1 4 0 1,-5-1 0-16,-2-1 0 15,-3 3 0 1,0 1 0 0,-2 1 0-1,-3 3 0 1,-4 0 0-16,1 2 0 16,1 0 0-1,-3 1 0-15,9 1 0 16,1-2 0-16,-2 1 0 15,-1 0 0 1,2-2 0-16,3 2 0 16,-2 2 0-1,-1-2 0-15,-1 0 0 16,3 1 0 0,-2 3 0-16,4-2 0 15,1 0 0 1,3-2 0-16,4 1 0 15,3 0 0 1,3 2 0-16,2-1 0 16,2-1 0-1,2 2 0-15,4 4 0 16,4 0 0 0,6 0 0-16,1 1 0 15,4 0 0 1,0 3 0-1,5 1 0-15,4 1 0 16,4 2 0-16,4 3 0 16,2 0 0-1,2 4 0-15,9 0 0 16,3 3 0 0,2 0 0-16,7 4 0 15,0 1 0 1,2 3 0-16,5 1 0 15,3 2 0 1,1 4 0-16,4 1 0 16,-3 0 0-1,5 2 0-15,5-4 0 16,6-4 0 0,4-6 0-16,6 0 0 15,5-3 0 1,5 0 0-1,5-4 0-15,4 0 0 16,7-5 0-16,5 0 0 16,5-3 0-1,5 0 0-15,5-3 0 16,2-4 0 0,8-1 0-16,3-4 0 15,5-4 0 1,-1-3 0-16,1-4 0 15,0-3 0-15,4 0 0 16,-4-2 0 0,5-2 0-16,2-2 0 15,2-2 0 1,-1-1 0 0,5-3 0-16,1-3 0 15,3 2 0-15,-4 4 0 16,-4 5 0-1,-10 2 0-15</inkml:trace>
  <inkml:trace contextRef="#ctx0" brushRef="#br0" timeOffset="203225.83">975 10868 200 0,'-16'-17'0'16,"-7"-10"0"-16,5 0 0 15,1 5 0 1,2 5 0-16,-6 7 0 15,-1 9 0 1,-6 14 0-16,-5 15 0 16,-11 19 0-1,-10 15 0-15,-1 20 0 16,3 15 0 0,8 9 0-1,15 2 0-15,13-10 0 16,16-14 0-16,15-18 0 15,12-17 0 1,7-17 0 0,14-14 0-16,9-16 0 0,11-15 0 15,5-14 0 1,4-11 0 0,1-5 0-16,-3-7 0 15,-8-5 0-15</inkml:trace>
  <inkml:trace contextRef="#ctx0" brushRef="#br0" timeOffset="203751.62">1437 11157 200 0,'-10'-21'0'0,"-6"-7"0"15,-3 0 0-15,-2 5 0 16,-5 6 0-1,-3 16 0-15,-5 17 0 16,-7 19 0 0,1 15 0-16,5 10 0 15,7 3 0 1,6-4 0-16,15-11 0 16,7-14 0-1,10-16 0-15,7-11 0 16,8-13 0-1,9-11 0-15,-1-8 0 16,4-4 0 0,-3-1 0-16,-5 5 0 15,-7 9 0 1,-1 7 0-16,-6 8 0 16,2 9 0-1,0 4 0-15,5 1 0 16,1 2 0-16,2-5 0 15,4-11 0 1,1-13 0-16</inkml:trace>
  <inkml:trace contextRef="#ctx0" brushRef="#br0" timeOffset="204055.81">1646 10595 200 0,'4'60'0'0,"5"37"0"31,6 16 0-31,1 0 0 0,-1-9 0 16,1-11 0-1,-1-18 0-15,-4-21 0 16</inkml:trace>
  <inkml:trace contextRef="#ctx0" brushRef="#br0" timeOffset="204327.06">1891 10561 200 0,'17'64'0'0,"9"42"0"15,0 24 0 1,-1 16 0-16,-2 8 0 16,-1-3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57:12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10681 200 0,'0'0'0'0,"0"0"0"15,0 0 0-15,0 0 0 47,0 0 0-47,0 0 0 0,0 0 0 0</inkml:trace>
  <inkml:trace contextRef="#ctx0" brushRef="#br0" timeOffset="853.13">9514 10689 200 0,'0'0'0'31,"0"0"0"-31,0 0 0 16,0 0 0-1,0 0 0-15,0 0 0 16,0 0 0-1</inkml:trace>
  <inkml:trace contextRef="#ctx0" brushRef="#br0" timeOffset="4641.76">4532 11899 200 0,'0'0'0'15,"0"0"0"-15,0 0 0 16,0 0 0-16,0 0 0 15,0 0 0 1,0 0 0-16,0 0 0 16</inkml:trace>
  <inkml:trace contextRef="#ctx0" brushRef="#br0" timeOffset="5108.45">6148 12086 200 0,'14'3'0'0,"3"4"0"16,-7-1 0-1</inkml:trace>
  <inkml:trace contextRef="#ctx0" brushRef="#br0" timeOffset="20176.93">8419 10067 200 0,'0'0'0'15,"0"0"0"-15,0 0 0 16,0 0 0 0,0 0 0-1,-11-7 0-15,-4-5 0 16,-2 4 0 0,-3 0 0-16,0 4 0 31,-7 3 0-16,-2 0 0-15,-7 3 0 0,0 0 0 0,-2 0 0 16,7 0 0 0,1 0 0-16,6 1 0 15,3-3 0-15,3 0 0 16,6-2 0 0,-1 4 0-16,3 0 0 15,10-2 0 1,-6-2 0-16,6-6 0 15,8-2 0 1,8-6 0-16,5-6 0 16,7-2 0-16,4-2 0 15,7 1 0 1,2-1 0 0,5 1 0-16,2 1 0 15,-5 3 0 1,-3 1 0-16,-6 2 0 15,-5 5 0-15,-4 2 0 32,-6 6 0-32,-3 1 0 0,-4 4 0 15,-12 0 0 1,5 8 0-16,-7 8 0 16,-3 11 0-1,-7 10 0-15,0 6 0 16,1 6 0-1,3-1 0-15,0 2 0 32,0-1 0-32,4-2 0 15,2-5 0-15,2-6 0 16</inkml:trace>
  <inkml:trace contextRef="#ctx0" brushRef="#br0" timeOffset="21956.55">9404 9583 200 0,'0'0'0'16,"0"0"0"0,0 0 0-16,0 0 0 0,0 0 0 15,0 0 0 1,0 0 0 0,0 0 0-16,0 0 0 15,0 0 0 1,0 0 0-16,0 0 0 15,0 0 0-15,17 0 0 16,14 2 0 0,7 3 0-16,3 2 0 15,-1 4 0-15,-6 2 0 16,-4 2 0 0,-11 2 0-16,-10 1 0 31,-12 1 0-31,-13 2 0 15,-10-1 0-15,-5-1 0 16,-6 2 0 0,3 0 0-16,1 2 0 15,5-1 0 1,6-1 0-16,12-2 0 16,10 0 0-1,8-1 0-15,9 0 0 16,8-1 0-1,4-3 0-15,3 0 0 0,-1-3 0 16,-5 0 0 0,-5-2 0-16,-8 4 0 15,-12 3 0 1,-14 2 0-16,-14 3 0 16,-12 3 0-1,-15 2 0-15</inkml:trace>
  <inkml:trace contextRef="#ctx0" brushRef="#br0" timeOffset="29973.77">4836 10979 200 0,'0'0'0'15,"0"0"0"-15,0 0 0 16,-12-6 0 31,-9-2 0-47,-4 0 0 0,-4 5 0 0,-1 6 0 0,-2-2 0 15,0 6 0-15,5 0 0 63,-1 1 0-47,6 1 0-16,2-2 0 0,4-3 0 0,4 1 0 0,12-5 0 0,0 0 0 0,0 0 0 15,0-1 0 1,12-10 0-1,8-8 0-15,8-4 0 16,7-3 0-16,0-2 0 16,0 1 0-1,-1 3 0-15,-6 4 0 16,-2 6 0 0,-7 6 0-16,-4 5 0 15,-2 5 0 1,-2 0 0-16,0 6 0 15,-6 7 0 1,-1 4 0-16,-3 12 0 16,-2 5 0-1,-1 3 0-15,-3-3 0 16,1-3 0 0,-3-1 0-1,1-4 0-15,-1-3 0 0</inkml:trace>
  <inkml:trace contextRef="#ctx0" brushRef="#br0" timeOffset="31038.14">6131 10801 200 0,'0'0'0'16,"0"0"0"-16,0 0 0 16,0 0 0-16,9-9 0 15,14-1 0 1,6 2 0-16,9 1 0 16,6 2 0-1,3 4 0 1,-4 2 0-16,-7 2 0 15,-8 1 0 1,-9 1 0-16,-5 3 0 0,-13 0 0 16,-7 5 0-1,-11-1 0 1,-5 1 0-16,-4-1 0 16,-3-2 0-16,-1 0 0 15,8-2 0 1,6-3 0-16,16-5 0 15,-1 6 0-15,16-3 0 16,13-2 0 0,8 1 0-16,7 0 0 15,0 4 0 1,-5-2 0-16,-7 2 0 16,-12-1 0-1,-16 4 0-15,-13 2 0 16,-17 4 0-1,-10 2 0-15,-7-2 0 16,-6 1 0 0,1-2 0-1,-2-1 0 1</inkml:trace>
  <inkml:trace contextRef="#ctx0" brushRef="#br0" timeOffset="38064.89">2875 15069 200 0,'0'0'0'0,"16"18"0"16,8 16 0-16,6 13 0 31,-1 16 0-15,6 16 0-16,4 16 0 0,4 9 0 15,9 9 0 1,5 2 0-1,4 4 0 1,0-3 0-16,1-7 0 0,-2-6 0 16,-3-5 0-16,-4-5 0 0,-6-4 0 31,-9-7 0-15,-13-18 0-16</inkml:trace>
  <inkml:trace contextRef="#ctx0" brushRef="#br0" timeOffset="38520.64">2497 16390 200 0,'35'-26'0'0,"30"-18"0"16,20-14 0-16,14-14 0 16,16-13 0-1,9-16 0-15,21-8 0 16,8-8 0 0,9 0 0-16,12 3 0 15,0 7 0 1,-10 11 0-16,-16 11 0 15,-17 11 0 1,-18 10 0-16</inkml:trace>
  <inkml:trace contextRef="#ctx0" brushRef="#br0" timeOffset="39232.68">4609 16023 200 0,'24'3'0'0,"31"-2"0"16,25-5 0-1,26-2 0-15,22 0 0 16,18-3 0 0,13 2 0-16,11 3 0 15,-2 1 0 1,-5 1 0-16,-20 3 0 16,-24 0 0-1,-31 3 0-15,-35-3 0 16,-53-1 0-1</inkml:trace>
  <inkml:trace contextRef="#ctx0" brushRef="#br0" timeOffset="39536.6">4541 16339 200 0,'-7'18'0'0,"21"0"0"15,27-6 0 1,34-11 0-16,35-10 0 16,27-7 0-1,22-2 0-15,18 2 0 16,9 2 0-1,3 3 0-15,-7 5 0 16,-14-1 0 0,-15 0 0-1,-27-5 0-15</inkml:trace>
  <inkml:trace contextRef="#ctx0" brushRef="#br0" timeOffset="39983.18">7065 15275 200 0,'1'70'0'0,"0"43"0"16,-6 22 0-16,-4 7 0 16,0 1 0-1,-2-5 0-15,0-6 0 16,0-8 0 0,-1-8 0-16,2-8 0 15,1-13 0 1,2-27 0-1</inkml:trace>
  <inkml:trace contextRef="#ctx0" brushRef="#br0" timeOffset="40548.92">7334 15487 200 0,'36'-19'0'0,"30"-11"0"16,22 1 0 0,20 0 0-1,19 8 0-15,18 7 0 16,9 12 0-16,2 9 0 16,-12 18 0-1,-25 12 0-15,-39 17 0 16,-51 14 0-1,-53 11 0-15,-50 12 0 16,-46 18 0 0,-29 10 0-16,-19 7 0 15,-4 7 0 1,14-8 0-16,23-8 0 16,38-11 0-1,38-14 0-15,41-17 0 16,48-18 0-1,47-19 0 1,51-22 0-16,46-12 0 16,36-6 0-1,20-2 0-15,5 6 0 16</inkml:trace>
  <inkml:trace contextRef="#ctx0" brushRef="#br0" timeOffset="123887.31">1705 12836 200 0,'-31'24'0'16,"-29"8"0"-1,-19 4 0-15,-8-1 0 16,-1-8 0 0,1-5 0-16,-1-4 0 0,-2-5 0 31,-8-7 0-31,0-7 0 15,-5-8 0-15,-1-9 0 16,-2-9 0 0,-6-11 0-1,0-7 0-15,1-11 0 16,7-10 0-16,19-12 0 16,23 0 0-1,62 11 0-15,0 20 0 16,0 17 0-1,0 12 0-15,0 8 0 16,0 10 0 0,0-194 0-16,0-59 0 15,0 4 0 1,0 27 0-16,0 29 0 16,31 18 0-1,67 15 0-15,12 15 0 16,8 12 0-1,10 9 0-15,8 6 0 16,17 2 0 0,11-1 0-1,14 1 0-15,10-1 0 16,12 4 0 0,8 3 0-16,9 3 0 15,7 4 0 1,5 4 0-16,6 5 0 15,4 7 0 1,9 8 0-16,4 5 0 16,8 7 0-1,10 4 0-15,6 7 0 16,13 7 0 0,1 9 0-16,6 5 0 15,4 7 0 1,4 10 0-1,5 10 0-15,6 12 0 16,6 3 0 0,6 7 0-16,9 1 0 0,0 6 0 15,8 4 0 1,9 2 0 0,2 3 0-1,2 6 0-15,0 7 0 16,-1 8 0-16,-3 12 0 15,-1 11 0 1,-4 11 0-16,-5 14 0 16,-8 10 0-1,-8 9 0 1,-15 7 0-16,-17 5 0 16,-23 9 0-1,-22 8 0-15,-25 7 0 16,-28 3 0-1,-24 0 0 1,-30-1 0-16,-26-1 0 16,-22-5 0-1,-24 0 0-15,-26-5 0 16,-27 3 0-16,-22-2 0 16,-21 1 0-1,-25-5 0 1,-17-15 0-16,-13-13 0 15,-15-9 0-15,-8-12 0 32,-11-6 0-32,-11-10 0 0,-15-11 0 15,-20-11 0 1,-14-7 0-16,-14-7 0 31,-16-8 0-31,-15-1 0 16,-10-5 0-1,-7-6 0-15,-7-4 0 16,-8-2 0 0,-7-9 0-16,-9 6 0 15,-6-5 0 1,-13 0 0-16,-14-2 0 16,-8-6 0-1,-7 1 0 1,-3 2 0-16,3-3 0 15,4 1 0 1,0-2 0-16,-2-1 0 16,-3-5 0-1,-4-6 0-15,1-9 0 16,2 0 0 0,-2 0 0-16,-1 2 0 15,-4-2 0 1,-5 3 0-16,-8 4 0 15,-4 2 0 1,0 2 0-16,5 12 0 16,5 10 0-1,-3 14 0-15,5 10 0 16,5 3 0 0,10-2 0-16,8-7 0 15,13-9 0 1,16-1 0-16,18-9 0 15,17-10 0 1,11-10 0-16,25 1 0 16</inkml:trace>
  <inkml:trace contextRef="#ctx0" brushRef="#br0" timeOffset="151098.67">15731 12275 200 0,'-76'-33'0'16,"-37"-3"0"-16,-9 14 0 15,0 24 0 1,0 26 0-16,0 24 0 16,7 26 0-1,9 26 0 1,20 10 0-16,26-3 0 15,25-5 0-15,26-10 0 16,26-13 0 0,25-18 0-1,22-21 0-15,21-22 0 16,13-22 0 0,8-22 0-1,-1-16 0-15,-2-22 0 16,-12-14 0-1</inkml:trace>
  <inkml:trace contextRef="#ctx0" brushRef="#br0" timeOffset="151462.25">15781 11516 200 0,'-31'62'0'0,"-10"42"0"16,-4 33 0-1,-7 21 0 1,1 9 0-16,8 1 0 16,5-8 0-1,8-16 0-15,7-21 0 16,8-24 0 0,10-20 0-16,8-18 0 15,4-26 0 1</inkml:trace>
  <inkml:trace contextRef="#ctx0" brushRef="#br0" timeOffset="152337.15">15891 12836 200 0,'34'18'0'0,"25"-2"0"15,11-15 0 1,8-18 0-16,1-17 0 15,2-14 0-15,1-11 0 16,-8-7 0 0,-14-1 0-1,-21 5 0 1,-23 8 0-16,-25 12 0 16,-25 17 0-1,-21 21 0-15,-19 26 0 16,-9 28 0-1,-7 35 0-15,7 26 0 16,18 19 0-16,27-10 0 16,33-33 0-1,32-40 0-15,29-37 0 16,27-30 0 0,18-22 0-16,14-15 0 31,11-9 0-31,6-3 0 15,5 2 0-15,3 6 0 16,-2 0 0-16,-4 0 0 16,-10-1 0-1,-14 1 0-15,-13-3 0 32,-16-3 0-32,-10-6 0 15,-17-4 0 1,-16-2 0-16,-18 0 0 15,-17 4 0 1,-15 3 0-16,-16 9 0 0,-11 13 0 16,-12 14 0-1,-6 22 0-15,-2 24 0 32,4 23 0-32,-1 31 0 0,3 35 0 31,-3 33 0-16,2 28 0-15,6 18 0 16,11 7 0 0,14-14 0-16,10-26 0 15,7-23 0 1,3-22 0-16,3-21 0 16,2-18 0-1,3-25 0-15,-1-29 0 16</inkml:trace>
  <inkml:trace contextRef="#ctx0" brushRef="#br0" timeOffset="152619.2">16884 13127 200 0,'57'-12'0'0,"56"-7"0"16,37-1 0 0,19 3 0-16,6 4 0 15,-1 6 0 1,-6 3 0-16,-10 0 0 15</inkml:trace>
  <inkml:trace contextRef="#ctx0" brushRef="#br0" timeOffset="153451.76">17767 13493 200 0</inkml:trace>
  <inkml:trace contextRef="#ctx0" brushRef="#br0" timeOffset="154883.71">11508 7170 200 0,'-16'-14'0'0,"-13"4"0"16,-9 10 0-16,-9 16 0 15,-9 21 0 1,-11 21 0-16,-3 23 0 15,7 13 0-15,11 16 0 32,24-3 0-32,22-5 0 15,24-17 0-15,22-24 0 16,22-22 0 0,26-25 0-16,27-20 0 15,22-20 0 1,9-13 0-16,1-7 0 15,-12-6 0 1,-21-1 0-16</inkml:trace>
  <inkml:trace contextRef="#ctx0" brushRef="#br0" timeOffset="155454.64">12686 7367 200 0,'13'-21'0'15,"6"-11"0"1,-9-5 0-16,-15 3 0 16,-19 9 0-1,-16 12 0-15,-17 19 0 16,-17 20 0 0,-12 23 0-16,-1 25 0 15,0 16 0 1,13 2 0-16,25-10 0 15,29-13 0 1,22-17 0-16,21-18 0 16,15-21 0-1,20-20 0-15,14-17 0 16,8-9 0 0,-4-12 0-16,-8-4 0 15,-10 6 0 1,-14 8 0-16,-17 14 0 15,-5 15 0 1,-6 16 0-16,-3 15 0 16,2 12 0-1,4 6 0-15,12-5 0 16,17-12 0 0,16-18 0-16,19-17 0 15</inkml:trace>
  <inkml:trace contextRef="#ctx0" brushRef="#br0" timeOffset="155791.04">13392 6675 200 0,'0'20'0'0,"4"21"0"16,3 28 0-16,0 30 0 15,-8 13 0 1,-6 12 0-16,7-3 0 31,0-13 0-31,3-18 0 16,-2-13 0-1,3-8 0-15,3-13 0 16</inkml:trace>
  <inkml:trace contextRef="#ctx0" brushRef="#br0" timeOffset="156138.46">13973 6522 200 0,'20'98'0'0,"4"54"0"16,-5 30 0-1,-10 7 0-15,-3-12 0 16,-3-20 0-1,12-26 0-15,7-14 0 16,6-18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03:17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16791 17285 200 0,'29'-16'0'15,"11"-5"0"-15,5 1 0 16,-2 4 0-16,-2 3 0 15,1 2 0-15,0 1 0 16,5 0 0 0,-1 3 0-1,4 0 0-15,7 1 0 16,2 1 0-16,5-1 0 16,3 1 0-1,6 0 0 1,4-1 0-16,0 0 0 15,3 0 0 1,3-1 0-16,0-1 0 16,7-1 0-1,-1 0 0-15,7-2 0 16,-1 1 0 0,7-1 0-16,0 0 0 15,4-2 0 1,2-1 0-16,7 1 0 15,0-1 0 1,5 0 0-16,3 1 0 16,4 2 0-1,1 0 0-15,2 0 0 16,3 0 0-16,-1 1 0 16,4-2 0-1,5 0 0-15,3 3 0 16,-1-2 0-1,-1 4 0-15,0-2 0 16,1 7 0 0,2-1 0-16,5 0 0 15,0 3 0 1,2-1 0 0,2-1 0-16,4 2 0 15,-1 0 0-15,7 0 0 16,-7 0 0-1,1 3 0-15,2-6 0 16,2-1 0 0,4 0 0-16,1-2 0 15,4 2 0 1,0-2 0-16,2-2 0 16,-2 1 0-1,3 0 0-15,0 0 0 16,-2-1 0-1,3-1 0-15,-1-1 0 16,1-3 0 0,-2-1 0-1,-2 3 0-15,6-2 0 16,-2 1 0 0,-2 2 0-16,0 1 0 15,0 0 0-15,-2 2 0 16,1 1 0-1,-2 1 0-15,1 0 0 16,0 1 0 0,0 0 0-1,0 3 0-15,3 0 0 16,1 1 0-16,-4 2 0 16,-5-2 0-1,-4 1 0-15,-2 2 0 16,-1-1 0-1,0 1 0-15,-3 1 0 16,0-1 0-16,1 0 0 31,-1 1 0-31,3 3 0 16,4 3 0-16,2 0 0 16,0-2 0-1,4 4 0 1,-1-2 0-1,-4 2 0-15,4-2 0 0,-1 0 0 32,-1 0 0-32,-8-2 0 15,-5-2 0-15,-7 3 0 16,-1-1 0-16,-2 1 0 31,-5-1 0-31,-1 2 0 16,-4 0 0-1,-4-1 0 1,-2 3 0-16,-3 4 0 16,-1 2 0-1,-3 3 0-15,-4 4 0 16,-5 4 0 0,-4 3 0-16,-10 3 0 15,-4 2 0 1,-10 4 0-16,-8 3 0 15,-8 2 0 1,-10 2 0-16,-5 3 0 16,-8-2 0-1,-6 2 0-15,-9 3 0 16,-3-1 0 0,-7 2 0-16,-3-1 0 15,-3 0 0 1,-5 2 0-16,-2 0 0 15,-3-1 0 1,-3 1 0-16,-5-2 0 16,-5-5 0-1,-5-1 0-15,-3-1 0 16,-3-1 0 0,-4-2 0-16,-3-1 0 15,-1 1 0 1,0-2 0-16,-4-1 0 15,0 0 0 1,-6 1 0-16,1-2 0 16,-3 0 0-1,-3 1 0-15,0-2 0 16,-4 1 0 0,-4-2 0-16,-1 0 0 15,-2-3 0 1,2 0 0-16,-4-3 0 15,-2-2 0 1,0-1 0 0,-4-3 0-16,0 0 0 15,-1 2 0-15,-6-5 0 16,-2 2 0 0,-1-1 0-16,0-3 0 15,-2-4 0 1,0-8 0-16,-1-9 0 15,-2 0 0 1,3 0 0-16,-2 0 0 16,-3 0 0-1,0 0 0-15,0 0 0 16,-3 0 0 0,0 0 0-1,1 0 0-15,3 0 0 0,-1 0 0 16,-2 0 0-1,0 0 0-15,-3 0 0 32,-2 0 0-32,-4 0 0 15,-4-10 0 1,-4-10 0-16,3-3 0 16,2-1 0-1,4 1 0-15,-16-4 0 31,-42-4 0-15,-11 1 0 0,10 9 0-1,19 2 0-15,14 2 0 16,14 4 0 0,2 0 0-1,5-1 0-15,3 4 0 16,0 0 0-1,-2 2 0-15,-1 2 0 16,-1-1 0 0,2 2 0-16,-1-1 0 15,-2-1 0 1,-1 4 0-16,-2 0 0 16,1 1 0-1,1 1 0-15,-2-2 0 16,0 0 0-1,-1 0 0-15,3 3 0 16,4 0 0-16,1-1 0 16,4 0 0-1,-4 1 0-15,0 0 0 16,-2-2 0 0,2-1 0-16,1 0 0 15,1 0 0 1,-3 0 0-16,-1 2 0 15,-2-3 0 1,-1 0 0-16,1 0 0 16,1-1 0-1,0 0 0-15,-1 4 0 16,-3 1 0 0,-2-2 0-16,0 1 0 15,1 1 0-15,0 3 0 16,0-3 0-1,1 4 0-15,2 1 0 16,5-1 0 0,-1-1 0-16,0 0 0 15,-3 7 0-15,-2 0 0 16,0 0 0 0,-5 1 0-1,-2 2 0-15,0-1 0 16,2 1 0-16,-3 3 0 31,4 1 0-31,1 1 0 16,2-3 0-16,2 0 0 15,0-2 0 1,-1 1 0 0,-3 0 0-16,-1-1 0 0,0 0 0 15,-2 0 0 1,-1-2 0-16,-3 2 0 15,0-3 0 1,-3 2 0-16,-2-4 0 16,-3 4 0-1,-2-3 0-15,-2 2 0 16,1 2 0 0,-4-4 0-16,-5 0 0 31,-7 3 0-31,6 0 0 15,1-10 0-15,-2-2 0 16,-1 0 0 0,4 0 0-16,3 0 0 15,0 0 0 1,0 0 0 0,0 0 0-16,-1 0 0 15,2 0 0 1,2 0 0-16,2 0 0 15,2 0 0-15,3 0 0 16,3 0 0 0,2 0 0-16,3 0 0 15,3 0 0 1,0 0 0-16,-1 0 0 16,3 0 0-1,2 0 0-15,0 0 0 16,5 0 0-1,3 0 0-15,1-5 0 16,0 1 0 0,2-1 0-16,2-2 0 15,2 0 0 1,0 2 0-16,1 2 0 16,-1-4 0-16,4 2 0 15,1-2 0 1,-1-3 0-16,3 1 0 15,2 0 0 1,1 2 0-16,-1-3 0 16,2 0 0-1,-1-1 0-15,4 3 0 16,3-3 0 0,-1-3 0-16,3 0 0 15,3 0 0 1,1 1 0-16,2-3 0 15,3-1 0 1,0-2 0-16,1-2 0 16,5 0 0-16,4-1 0 15,-2-4 0 1,2-3 0-16,1 1 0 16,3-4 0-1,2 1 0-15,6-1 0 16,3-2 0-1,1 0 0-15,5-2 0 16,1-1 0 0,3 2 0-16,1 0 0 15,3-1 0-15,2 0 0 16,5 1 0 0,1 3 0-16,5-1 0 15,3 3 0 1,1-2 0-1,4 3 0-15,1 0 0 16,4 2 0 0,2-1 0-16,3-4 0 15,5 0 0-15,1 2 0 16,0-2 0 0,3 1 0-16,0 1 0 15,-1 1 0 1,3 1 0-16,3 3 0 15,2-2 0-15,-3 1 0 16,1 2 0 0,-4 1 0-16,4 1 0 15,2 1 0 1,-2-1 0-16,0 2 0 16,-2 0 0-1,-1 2 0 1,-5 2 0-16,1-5 0 15,0 4 0-15,2-2 0 16,2 2 0 0,2-1 0-1,0 1 0-15,6 3 0 0,-1 1 0 16,1 0 0 0,-4 4 0-1,1 0 0-15,-2 3 0 16,4 0 0-16,2-2 0 15,1-1 0 1,-3-2 0 0,1 1 0-16,-1 1 0 15,2 3 0-15,-1 0 0 16,4-1 0-16,9-38 0 16</inkml:trace>
  <inkml:trace contextRef="#ctx0" brushRef="#br0" timeOffset="7384.58">158 14012 200 0,'0'0'0'16,"0"0"0"-16,0 0 0 16,0 0 0-1,0 0 0-15,0 0 0 0,0 0 0 16,0 0 0 0,0 0 0-16,0 0 0 15,13 7 0-15,5 3 0 16,0 0 0-1,0-2 0 1,4 2 0-16,1-3 0 0,3-2 0 16,3 1 0-1,2-3 0-15,4-1 0 16,7-2 0 0,7-1 0-16,2 1 0 15,7 0 0 1,4-1 0-16,6-2 0 31,2 0 0-31,6 3 0 0,4-4 0 16,-2 2 0-1,5 0 0 1,3-1 0-16,3 2 0 16,6-2 0-1,3-3 0-15,4-1 0 16,4-3 0-1,-1-1 0-15,-1-3 0 16,4-2 0-16,3-2 0 16,-2-2 0-1,1-1 0 1,-4-4 0-16,-1 0 0 16,-2-3 0-1,-7 1 0-15,-7-4 0 0,-3 1 0 16,-3-2 0-16,-8 3 0 15,-10-2 0 1,-7 3 0-16,-9-1 0 31,-5 2 0-15,-8 1 0-16,-6-3 0 16,-8 1 0-1,-6-1 0-15,-5 4 0 16,-8 0 0-1,-7-1 0-15,-10-1 0 16,-7 1 0 0,-14 1 0-16,-4 3 0 15,-12 2 0 1,-9 2 0-16,-10 0 0 16,-12 6 0-1,-10-1 0-15,-8 6 0 16,-3 2 0-1,-9 2 0-15,-5 3 0 16,-1 1 0 0,-3 4 0-16,0-1 0 15,-2 3 0 1,-6 2 0-16,-2 1 0 16,1 1 0-1,4 0 0-15,2 2 0 16,6 2 0-1,7-2 0-15,7 2 0 16,4-1 0 0,1 3 0-16,-2 5 0 15,0 4 0-15,2 4 0 16,7 3 0 0,10 1 0-1,8 1 0-15,6 2 0 16,5 4 0-1,4 4 0-15,4 1 0 16,17-4 0 0,17 1 0-16,21-7 0 15,0-5 0 1,0 5 0-16,0 0 0 16,0 2 0-16,0-5 0 15,0-5 0 1,0-3 0-16,0-5 0 15,0-4 0 1,47-8 0-16,30-1 0 16,11-1 0-16,5-1 0 15,1 2 0 1,6-1 0-16,-3-2 0 16,-13-3 0-1</inkml:trace>
  <inkml:trace contextRef="#ctx0" brushRef="#br0" timeOffset="9232.49">3288 13647 200 0,'-4'-14'0'31,"-3"-3"0"-31,5-1 0 0,5 1 0 16,9 0 0-16,6 1 0 31,16-3 0-31,5-1 0 16,13-1 0-1,19-3 0 1,10-3 0-16,16-2 0 16,12-4 0-16,20-5 0 15,14-2 0 1,12-3 0-16,13-3 0 16,18-4 0-1,15 1 0-15,13 2 0 16,14 3 0-1,18-4 0-15,18 10 0 16,13 6 0 0,16 5 0-16,17 5 0 15,12 12 0 1,7 12 0-16,9 16 0 16,3 15 0-1,2 20 0-15,-6 13 0 16,-8 18 0-1,-9 16 0-15,-13 15 0 16,-20 10 0 0,-22 6 0-1,-28 7 0-15,-30 3 0 16,-31 6 0 0,-34 0 0-16,-29-3 0 15,-30-3 0-15,-32-9 0 16,-31-6 0-1,-29-3 0 1,-27-5 0-16,-23-2 0 16,-25 1 0-16,-20-5 0 15,-22-5 0 1,-16-1 0-16,-12 0 0 31,-9 0 0-31,-10-1 0 16,-3 0 0-16,-4-5 0 15,3-4 0 1,6-6 0 0,7-8 0-16,10-4 0 15,13-7 0-15,23-18 0 16</inkml:trace>
  <inkml:trace contextRef="#ctx0" brushRef="#br0" timeOffset="9868.24">8504 16023 200 0,'0'0'0'0,"0"0"0"16,8 14 0 0,11 17 0-16,12 23 0 15,9 24 0 1,8 19 0-16,7 10 0 15,3 3 0 1,4-7 0-16,-1-9 0 16,-3-11 0-1,-6-11 0-15,-7-7 0 16,-14-12 0-16,-14-15 0 16,-17-38 0-1</inkml:trace>
  <inkml:trace contextRef="#ctx0" brushRef="#br0" timeOffset="10428.07">8496 16049 200 0,'0'0'0'0,"0"0"0"15,0 0 0 1,0 0 0-16,0 0 0 15,-9 23 0-15,-6 23 0 16,-6 19 0 0,-4 15 0-1,-6 11 0-15,-4 0 0 16,5-1 0-16,-1-7 0 16,4-7 0-16,2-7 0 15,4-6 0 1,7-12 0-16,8-6 0 31,9-8 0-31,12-3 0 16,17-8 0-1,17-5 0-15,21-11 0 16,16-8 0 0,11-4 0-16,4-7 0 15,4-1 0 1,-1 3 0-16,-9 3 0 15,-15 3 0-15,-21 2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04:40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15580 200 0,'-16'-3'0'0,"-3"-2"0"15,3-1 0-15,5 1 0 16,3-2 0 0,4 0 0-16,4 7 0 15,4-7 0-15,11 0 0 16,6 3 0 0,9 1 0-1,10 2 0-15,13-1 0 16,10 1 0-1,13-1 0-15,12 2 0 16,14 3 0 0,8 0 0-16,14-2 0 15,4 4 0-15,9-1 0 16,8 4 0 0,3 5 0-1,1-2 0-15,-4 1 0 16,-5 4 0-16,-11 0 0 15,-7-6 0 1</inkml:trace>
  <inkml:trace contextRef="#ctx0" brushRef="#br0" timeOffset="12767.6">8740 16722 200 0,'47'-9'0'16,"33"-8"0"-16,10 0 0 16,6 1 0 31,8-3 0-47,10-3 0 0,15-7 0 0,19-4 0 0,14-2 0 15,25 4 0 32,29 3 0-47,24 8 0 0,16 11 0 0,16 18 0 0,7 20 0 16,8 14 0-1,-4 16 0-15</inkml:trace>
  <inkml:trace contextRef="#ctx0" brushRef="#br0" timeOffset="34764.37">9505 18137 200 0,'26'14'0'0,"10"2"0"15,0-3 0 1,-4-4 0-16,-5-4 0 15,-1-3 0-15,1 0 0 16,2-2 0 0,2 0 0-16,0 0 0 15,5-2 0 1,3 0 0-16,3-1 0 16,9 0 0-16,4 0 0 15,5 3 0 1,7 2 0-16,9-1 0 15,8-1 0 1,8 0 0-16,9 2 0 16,9 1 0-1,8 6 0-15,12 0 0 16,6 0 0 0,10-7 0-16,4 6 0 15,8 9 0 1,6 3 0-16,8-2 0 15,3 3 0 1,-2-1 0-16,1-1 0 16,-7 1 0-1,-5-1 0-15,-14-1 0 16,-7-1 0 0,-11-3 0-16,-9 1 0 15,-7 3 0 1,-7-1 0-16,-10-3 0 15,-9 1 0 1,-14-5 0-16,-11-2 0 16,-13-4 0-16,-11-3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10:1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5677 8533 200 0,'14'-50'0'16,"2"-31"0"-16,-9-10 0 15,-16 0 0 1,-19 6 0 0,-18 11 0-16,-14 14 0 15,-11 20 0 1,-9 18 0-16,0 19 0 15,5 18 0 1,1 35 0-16,6 38 0 16,8 36 0-1,11 34 0-15,8 22 0 16,16 8 0 0,12-10 0-16,14-7 0 15,10-11 0 1,9-10 0-16,2-12 0 15,-3-12 0 1,-11-13 0 0,-6-21 0-16,-5-23 0 15,-10-25 0 1,-4-27 0-16</inkml:trace>
  <inkml:trace contextRef="#ctx0" brushRef="#br0" timeOffset="287.66">4448 9701 200 0,'0'0'0'15,"0"0"0"-15,17 5 0 16,17-3 0-16,26 0 0 16,27-6 0-1,24-8 0 1,17-1 0-16,6 0 0 16,-4-2 0-1,-7-1 0 1</inkml:trace>
  <inkml:trace contextRef="#ctx0" brushRef="#br0" timeOffset="802.42">5727 9454 200 0,'0'0'0'0,"-17"14"0"0,-12 14 0 16,-6 20 0 0,4 19 0-1,9 18 0-15,7 5 0 16,13-5 0-1,7-13 0-15,11-19 0 16,10-18 0 0,8-19 0-16,16-17 0 15,11-19 0 1,4-18 0-16,-2-12 0 16,-5-10 0-1,-6-6 0-15,-11 4 0 16,-7 13 0-1,-6 13 0-15,-10 20 0 16,-3 18 0 0,2 21 0-16,-6 15 0 15,2 16 0 1,-7 9 0-16,3 2 0 16,1-8 0-1,3-7 0-15,0-10 0 16,4-5 0-1,1-12 0-15</inkml:trace>
  <inkml:trace contextRef="#ctx0" brushRef="#br0" timeOffset="1266.38">6468 9625 200 0,'8'28'0'0,"6"27"0"0,0 15 0 15,3-1 0 1,-4-7 0 0,-1-15 0-16,-4-16 0 15,-3-13 0 1,-2-7 0-16,-3-11 0 15,0-1 0-15,-6-20 0 16,-3-17 0 0,2-17 0-16,8-9 0 15,10-1 0 1,8 10 0-16,12 13 0 16,12 13 0-1,3 15 0-15,9 21 0 16,-2 21 0-1,-6 20 0-15,-13 16 0 16,-12 0 0 0,-8-7 0-16,-4-10 0 15,2-10 0 1,4-15 0 0,4-20 0-16</inkml:trace>
  <inkml:trace contextRef="#ctx0" brushRef="#br0" timeOffset="1611.47">7545 9657 200 0,'0'0'0'16,"6"-11"0"-16,0-7 0 15,-7-3 0 1,-13 4 0-16,-12 7 0 31,-16 20 0-31,-12 18 0 0,-6 25 0 31,-2 26 0-31,3 13 0 0,16-1 0 32,19-10 0-32,27-19 0 0,24-14 0 31,27-18 0-31,21-17 0 15,21-16 0-15,18-16 0 16,13-14 0-16,-3-14 0 16,-12-12 0-1</inkml:trace>
  <inkml:trace contextRef="#ctx0" brushRef="#br0" timeOffset="1911.45">8125 9113 200 0,'0'0'0'16,"0"0"0"-16,0 0 0 15,9 26 0 1,-2 33 0-16,-3 28 0 16,-4 20 0-1,2 10 0-15,4 2 0 16,2-8 0 0,5-15 0-16,3-13 0 15,0-19 0 1</inkml:trace>
  <inkml:trace contextRef="#ctx0" brushRef="#br0" timeOffset="2182.73">7864 9828 200 0,'42'-8'0'0,"27"-6"0"16,11-3 0 0,4 0 0-16,-1 1 0 15,-1-1 0 1,-3 0 0-16</inkml:trace>
  <inkml:trace contextRef="#ctx0" brushRef="#br0" timeOffset="2388.58">8840 9684 200 0,'8'41'0'0,"6"18"0"15,-2-5 0-15,1-14 0 16,2-25 0 0</inkml:trace>
  <inkml:trace contextRef="#ctx0" brushRef="#br0" timeOffset="2571.42">9009 9334 200 0,'0'0'0'16,"0"0"0"-16,0 0 0 15,-9 17 0-15</inkml:trace>
  <inkml:trace contextRef="#ctx0" brushRef="#br0" timeOffset="3039.08">9539 9710 200 0,'22'-22'0'0,"7"-9"0"15,-10-4 0-15,-16-1 0 32,-18 0 0-32,-21 5 0 15,-9 9 0-15,-9 11 0 16,-2 17 0-16,-5 18 0 31,3 23 0-31,6 22 0 16,12 9 0-1,21 1 0-15,28-12 0 16,25-21 0 0,20-20 0-1,12-22 0-15,10-15 0 16,4-14 0-16,1-8 0 15,-6-10 0 1,-10-8 0 0,-16-3 0-16,-17-4 0 15,-22 5 0 1,-19 3 0-16,-13 12 0 16,-9 12 0-1,1 14 0-15,0 9 0 16</inkml:trace>
  <inkml:trace contextRef="#ctx0" brushRef="#br0" timeOffset="3499.5">10010 9625 200 0,'8'28'0'0,"8"15"0"16,1 0 0-16,-2-7 0 16,-3-5 0-1,-5-10 0-15,-1-7 0 16,-6-14 0-16,-3 2 0 15,-6-12 0 1,3-17 0-16,10-20 0 16,19-15 0-1,15-4 0-15,14 2 0 16,11 9 0 0,7 18 0-16,4 20 0 15,-1 23 0 1,-9 22 0-1,-8 21 0-15,-15 14 0 16,-8 4 0-16,-8-9 0 31,-3-9 0-31,-3-14 0 16,8-19 0 0</inkml:trace>
  <inkml:trace contextRef="#ctx0" brushRef="#br0" timeOffset="4221.96">13241 9010 200 0,'4'-38'0'16,"-3"-15"0"-16,-10-2 0 15,-12 6 0 1,-9 5 0-16,-11 5 0 16,-10 7 0-1,-7 8 0-15,-6 9 0 16,-5 14 0-1,-1 12 0-15,1 14 0 16,3 15 0 0,-6 20 0-16,7 22 0 15,15 21 0 1,9 16 0-16,9 7 0 16,20-3 0-1,16-12 0-15,13-14 0 16,5-18 0-1,0-14 0 1,-4-15 0-16,-7-7 0 16,-10-9 0-16</inkml:trace>
  <inkml:trace contextRef="#ctx0" brushRef="#br0" timeOffset="4504.26">12079 9743 200 0,'30'-3'0'0,"28"-6"0"15,22-7 0 1,16-3 0-16,9-5 0 16,5 1 0-16,0 2 0 15,-7 4 0 1,-12 3 0-16</inkml:trace>
  <inkml:trace contextRef="#ctx0" brushRef="#br0" timeOffset="5022.96">13207 9446 200 0,'0'0'0'16,"-8"26"0"-1,-3 23 0-15,0 23 0 16,-3 6 0 0,8-6 0-1,9-13 0-15,9-14 0 16,4-18 0-16,9-16 0 15,11-22 0-15,14-16 0 16,5-16 0 15,-6-8 0-31,-4-8 0 0,-10 8 0 32,-9 12 0-32,-8 13 0 0,-3 15 0 15,-3 18 0-15,1 15 0 16,1 14 0-1,3 12 0 1,1 5 0-16,7-3 0 31,7-7 0-31,4-12 0 16,2-9 0-16,1-11 0 16,-3-11 0-1</inkml:trace>
  <inkml:trace contextRef="#ctx0" brushRef="#br0" timeOffset="5554.18">13981 9512 200 0,'9'28'0'16,"6"17"0"-16,0 2 0 15,1-4 0 1,-4-7 0-1,-3-11 0-15,-1-7 0 16,-5-7 0 0,-3-11 0-16,0 0 0 15,0-3 0-15,1-14 0 16,3-20 0 0,9-14 0-16,13-7 0 15,8 3 0 1,7 10 0-16,2 10 0 15,5 17 0 1,-3 16 0-16,-2 18 0 16,-8 18 0-1,-5 11 0-15,-8 6 0 16,-4-5 0 0,-2-8 0-16,4-8 0 15,9-11 0 1,12-17 0-16</inkml:trace>
  <inkml:trace contextRef="#ctx0" brushRef="#br0" timeOffset="5866.86">15218 9334 200 0,'-11'-14'0'0,"-13"-1"0"15,-8 9 0 1,-8 13 0-16,-8 21 0 16,-4 21 0-1,-1 24 0-15,-4 18 0 16,2 6 0 0,14-10 0-1,22-16 0-15,21-19 0 16,23-18 0-16,27-15 0 15,25-14 0 1,30-12 0-16,19-9 0 16,12-6 0-1,-1-10 0-15</inkml:trace>
  <inkml:trace contextRef="#ctx0" brushRef="#br0" timeOffset="7097.4">16336 9880 200 0,'8'-29'0'16,"2"-12"0"-16,-4-2 0 15,0 3 0-15,-4 5 0 31,-5-1 0-31,-10 0 0 16,-12-3 0-16,-2-3 0 16,-3-4 0-1,1-5 0 1,0-2 0-16,5-7 0 16,6-10 0-16,16-8 0 15,17-8 0 1,29-7 0-1,28-2 0-15,30 3 0 16,21 6 0 0,10 0 0-16</inkml:trace>
  <inkml:trace contextRef="#ctx0" brushRef="#br0" timeOffset="7729.36">17793 9726 200 0,'40'-47'0'16,"17"-25"0"-16,-3-10 0 15,-12-2 0 1,-14-1 0-16,-14-3 0 16,-18-4 0-1,-22-4 0 1,-22 1 0-16,-16 4 0 15,-13 5 0 1,-5 7 0-16,0 7 0 16,0 15 0-1,3 6 0-15</inkml:trace>
  <inkml:trace contextRef="#ctx0" brushRef="#br0" timeOffset="8738.98">19122 9351 200 0,'55'-16'0'0,"21"-11"0"0,-3-3 0 31,-9-5 0-31,-12-4 0 16,-9-5 0-16,-12-8 0 15,-12-3 0 1,-11-8 0-16,-14-1 0 15,-8 1 0 1,-9 4 0-16,-2 9 0 16,3 6 0-1,4 7 0 1,4 6 0-16,5 4 0 16,6 5 0-16,8 0 0 31,12-1 0-31,16 1 0 15,20-1 0 1,22-3 0-16,16 2 0 16,14 2 0-16,6 4 0 15,-3-1 0 1</inkml:trace>
  <inkml:trace contextRef="#ctx0" brushRef="#br0" timeOffset="9463.12">19181 9437 200 0,'0'0'0'0,"0"0"0"16,0 0 0-1,0 0 0-15,11-4 0 16,15-4 0 0,14-6 0-16,18-3 0 15,18-3 0 1,9 0 0-16,0 6 0 16,-7 5 0-1,-18 9 0-15,-21 9 0 16,-18 9 0-1,-20 12 0-15,-22 11 0 16,-12 12 0 0,-6 11 0-16,0 5 0 15,9 3 0 1,15-6 0-16,15-13 0 16,23-7 0-1,22-9 0-15,28-8 0 16,28-5 0-1,25-3 0-15,12 2 0 16,4-6 0 0</inkml:trace>
  <inkml:trace contextRef="#ctx0" brushRef="#br0" timeOffset="11773.09">4591 16297 200 0,'18'-6'0'0,"14"-1"0"15,7-4 0 1,3 0 0 15,4-1 0-31,1 1 0 16,4 1 0-16,-3 0 0 15,0 4 0 17,-4 4 0-32,-5 4 0 0,-10 8 0 0,-10 8 0 0,-9 13 0 15,-17 13 0 1,-10 13 0-16,-11 12 0 31,-3 8 0-31,1 4 0 0,6 2 0 16,9 4 0-1,12-2 0-15,15-4 0 16,14-10 0 0,16-12 0-1,9-12 0-15,12-10 0 16,7-9 0 0,4-8 0-1,1-8 0-15,-5-3 0 0,-7-5 0 16,-10-2 0-16,-15-2 0 31,-9 0 0-15,-7 0 0-16,-10 0 0 15,-4 0 0 1,-8 0 0-16,0 0 0 16,0 0 0-16,-2 0 0 15,-5 2 0 1,0 1 0-16,-1-1 0 15,8-2 0 1,0 0 0-16,-8 1 0 16,-3-1 0-1,1 0 0-15,-6 0 0 16,-2 3 0 0,-7 2 0-16,-6 1 0 15,-9 7 0-15,-11 5 0 16,-5 4 0-1,0 1 0-15,4 1 0 16,5 3 0 0,8 1 0-16,8-1 0 15,8 0 0 1,9-3 0-16,9 0 0 16,12 2 0-1,12 5 0-15,18 3 0 16,7 8 0-1,6 4 0-15,6 4 0 16,2-2 0 0,-5 3 0-16,-8 0 0 15,-9 2 0 1,-15 3 0-16,-10 1 0 16,-12 3 0-1,-16-1 0-15,-13-3 0 16,-11-3 0-16,-13-4 0 15,-6-9 0 1,-6-7 0-16,-2-10 0 16,2-9 0-1,2-8 0-15,5-4 0 16,7-8 0 0,3-1 0-16,2 5 0 15</inkml:trace>
  <inkml:trace contextRef="#ctx0" brushRef="#br0" timeOffset="17023.53">7578 10741 200 0,'0'0'0'0,"0"19"0"16,0 24 0-16,1 28 0 15,7 26 0 1,2 18 0-16,-1 12 0 16,-2-1 0-1,-1-3 0-15,1-7 0 16,1-9 0 0,1-16 0-16,-3-13 0 15,4-8 0 1</inkml:trace>
  <inkml:trace contextRef="#ctx0" brushRef="#br0" timeOffset="17596.71">7856 11814 200 0,'0'0'0'16,"0"0"0"-1,19 0 0 1,16-3 0-16,9-10 0 15,9-13 0 1,6-14 0 0,1-12 0-16,1-6 0 0,-6 1 0 15,-10 5 0 1,-12 8 0 0,-12 6 0-16,-11 5 0 15,-11 8 0 1,-8 9 0-16,-13 11 0 15,-12 16 0-15,-6 18 0 32,-4 20 0-32,3 18 0 15,6 17 0 1,19 7 0-16,20-3 0 16,18-13 0-1,16-17 0 1,16-21 0-16,12-19 0 15,15-23 0 1,6-17 0-16,6-21 0 16,-6-13 0-1</inkml:trace>
  <inkml:trace contextRef="#ctx0" brushRef="#br0" timeOffset="17916.23">8966 10954 200 0,'7'32'0'0,"6"29"0"15,0 28 0 1,5 17 0-16,1 8 0 16,0-1 0-1,-2-9 0 1,-4-10 0-16,1-14 0 16,0-7 0-1,-4-4 0-15,-4-11 0 16</inkml:trace>
  <inkml:trace contextRef="#ctx0" brushRef="#br0" timeOffset="18216.54">8799 11737 200 0,'0'0'0'0,"16"3"0"16,25-1 0-16,17-5 0 16,19 0 0-1,14 0 0-15,14 3 0 16,9-3 0-16,1-2 0 15,-1-1 0 1,-10-5 0 0</inkml:trace>
  <inkml:trace contextRef="#ctx0" brushRef="#br0" timeOffset="18709.27">10641 10860 200 0,'4'43'0'16,"8"36"0"-1,1 28 0 1,2 21 0-16,-4 11 0 16,2-4 0-16,-4-12 0 0,0-17 0 31,1-18 0-31,1-15 0 15,-2-14 0 1,-5-19 0 0</inkml:trace>
  <inkml:trace contextRef="#ctx0" brushRef="#br0" timeOffset="18976.68">10455 11694 200 0,'18'10'0'15,"16"-2"0"1,15-2 0-16,12-6 0 15,11-6 0-15,5-9 0 16,2-5 0 0,-9-2 0-1,-11 0 0-15</inkml:trace>
  <inkml:trace contextRef="#ctx0" brushRef="#br0" timeOffset="19467">11036 11857 200 0,'0'0'0'0,"23"-3"0"16,16-5 0-1,10-9 0-15,8-9 0 16,2-9 0 0,-2-8 0-16,-3-2 0 15,-9-2 0 1,-9 0 0-16,-13 4 0 16,-11 4 0-1,-14 7 0 1,-13 7 0-16,-9 10 0 15,-8 14 0 1,-2 15 0-16,-4 17 0 16,7 13 0-1,9 13 0-15,10 6 0 16,12 1 0 0,13-11 0-16,16-12 0 15,9-13 0 1,17-18 0-16,12-16 0 15,7-14 0 1,0-15 0-16</inkml:trace>
  <inkml:trace contextRef="#ctx0" brushRef="#br0" timeOffset="19912.1">12089 11406 200 0,'0'0'0'31,"0"0"0"-31,0 0 0 0,-19 2 0 16,-11 7 0-16,-12 12 0 31,-8 10 0-15,-2 5 0-16,0 2 0 15,6-3 0-15,9-2 0 16,10-7 0-16,9-6 0 31,13-4 0-31,15-3 0 16,16-7 0-16,22-12 0 0,21-5 0 31,17 1 0-31,10 3 0 16,-1 10 0-1,-4 9 0 1,-14 9 0-16,-14 6 0 15,-16 3 0 1,-18 2 0-16,-16 1 0 16,-16 1 0-1,-13-3 0-15,-7-6 0 16,-6-3 0 0,-6-7 0-16,0-10 0 15,9-17 0 1</inkml:trace>
  <inkml:trace contextRef="#ctx0" brushRef="#br0" timeOffset="20248.93">12829 11022 200 0,'-3'53'0'15,"0"37"0"-15,-1 17 0 16,-1 1 0-16,-1-8 0 15,-1-17 0 1,7-14 0-16,5-16 0 31,-1-13 0-31,-4-10 0 16,-9-4 0-16</inkml:trace>
  <inkml:trace contextRef="#ctx0" brushRef="#br0" timeOffset="20515.04">12492 11653 200 0,'34'-13'0'0,"30"-9"0"0,22-3 0 32,17 1 0-32,6 6 0 15,2 1 0-15,-1 3 0 16,-8 8 0-16,-7 0 0 16</inkml:trace>
  <inkml:trace contextRef="#ctx0" brushRef="#br0" timeOffset="21049.76">13889 11481 200 0,'0'0'0'16,"15"0"0"-16,18-1 0 16,16 0 0-1,17-2 0-15,11 0 0 16,4-1 0 0,2-1 0-16,-3 4 0 15,-8 2 0 1,-11-2 0-16</inkml:trace>
  <inkml:trace contextRef="#ctx0" brushRef="#br0" timeOffset="21324.12">13998 11643 200 0,'32'-6'0'0,"26"-5"0"16,19 2 0-1,7-3 0-15,1 5 0 16,-1 2 0-1,-5 4 0 1,-10 0 0-16</inkml:trace>
  <inkml:trace contextRef="#ctx0" brushRef="#br0" timeOffset="22020.72">15007 11140 200 0,'-9'24'0'0,"-4"13"0"16,-4 10 0-1,0 5 0 1,2-1 0-16,1-5 0 15,1-5 0 1,2-6 0-16,1-7 0 16,4-9 0-16,1-5 0 15,5-14 0 1,0 0 0-16,3 3 0 16,11-10 0-1,15-12 0-15,14-10 0 16,18-1 0-1,19-2 0-15,16 7 0 16,10 8 0 0,5 13 0-16,-5 10 0 15,-15 12 0 1,-16 11 0-16,-28 8 0 16,-20 6 0-1,-18 0 0-15,-18-2 0 16,-15-2 0-1,-17-1 0 1,-11-5 0-16,-11-4 0 16,-3-4 0-1,-2-7 0-15,3-5 0 16,5-7 0 0,10-13 0-16</inkml:trace>
  <inkml:trace contextRef="#ctx0" brushRef="#br0" timeOffset="22437.56">14915 11157 200 0,'0'0'0'0,"10"-10"0"0,12-3 0 16,19-3 0-16,12-1 0 16,13-2 0-1,9-2 0-15,12-1 0 16,4 0 0 0,4 2 0-16,-3 1 0 15,-7 3 0 1,-12 7 0-1,-10 5 0-15</inkml:trace>
  <inkml:trace contextRef="#ctx0" brushRef="#br0" timeOffset="22805.18">16127 11184 200 0,'0'0'0'16,"0"0"0"-1,0 0 0-15,0 0 0 16,0 0 0-16,-18 9 0 15</inkml:trace>
  <inkml:trace contextRef="#ctx0" brushRef="#br0" timeOffset="23260.76">16127 11737 200 0,'0'0'0'0,"0"0"0"16,0 0 0-16,0 0 0 15,0 0 0 1,9 11 0-1,11 12 0-15,9 4 0 16,-2 4 0 0,2 7 0-16,-7 6 0 15,-13 4 0 1,-18 1 0-16,-21 1 0 16,-18-2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12:07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19693 13144 200 0,'42'-8'0'15,"17"-5"0"1,2 0 0-16,0 1 0 15,0 2 0 1,2 1 0-16,7-1 0 16,13 4 0-1,12 0 0-15,16 0 0 16,17 1 0 0,15-1 0-16,15 3 0 15,14 3 0 1,10 3 0-16,17 2 0 15,9 8 0 1,2 5 0-16,-9 10 0 16,-17-4 0-1</inkml:trace>
  <inkml:trace contextRef="#ctx0" brushRef="#br0" timeOffset="9220.21">17136 16118 200 0,'26'0'0'0,"18"0"0"16,7 0 0-16,5 0 0 16,7 0 0-1,5 1 0-15,11 5 0 16,7 0 0-1,8 3 0-15,11 1 0 16,15 2 0 0,12-1 0-16,17 3 0 15,15 4 0 1,12 0 0 0,8 6 0-16,0 1 0 15,-9 0 0-15,-13-1 0 16,-18-4 0-1,-22-4 0-15,-22-7 0 16</inkml:trace>
  <inkml:trace contextRef="#ctx0" brushRef="#br0" timeOffset="81450.89">17683 7868 200 0,'-29'-15'0'15,"-17"1"0"-15,-11 14 0 16,-6 22 0 0,-5 23 0-16,-5 23 0 15,11 18 0 1,13 14 0-16,17 11 0 15,17-4 0 1,21-16 0 0,20-20 0-16,20-23 0 15,13-24 0 1,13-19 0-16,11-18 0 16,2-17 0-1,-1-12 0-15,-3-12 0 16,-14-9 0-1</inkml:trace>
  <inkml:trace contextRef="#ctx0" brushRef="#br0" timeOffset="81925.92">18382 8217 200 0,'-2'-14'0'0,"-5"-11"0"15,-8-14 0-15,-11-4 0 16,-15-3 0-1,-16 4 0-15,-10 13 0 16,-8 16 0 0,-1 21 0-16,3 21 0 15,11 21 0 1,15 18 0 0,17 10 0-16,22 6 0 15,21-10 0-15,22-16 0 16,19-21 0-1,16-16 0-15,14-18 0 16,3-12 0 0,-6-8 0-1,-9-6 0-15,-14-5 0 16,-16-10 0 0,-17-15 0-16</inkml:trace>
  <inkml:trace contextRef="#ctx0" brushRef="#br0" timeOffset="82391.05">18490 8099 200 0,'27'40'0'15,"8"12"0"1,-4-2 0 0,-11-13 0-1,-7-11 0-15,-5-10 0 16,-8-16 0-16,0 0 0 15,0 0 0 1,0 0 0-16,6-3 0 16,0-29 0-1,4-21 0-15,6-7 0 16,6-1 0 0,7 4 0-16,6 11 0 15,3 12 0 1,1 17 0-16,-2 17 0 15,-4 19 0 1,-5 19 0-16,-8 18 0 16,-3 7 0-1,2-1 0-15</inkml:trace>
  <inkml:trace contextRef="#ctx0" brushRef="#br0" timeOffset="82843.83">19408 7962 200 0,'-46'21'0'0,"-19"16"0"16,-5 7 0 0,11 3 0-1,12 0 0-15,11-5 0 0,17-7 0 16,16-10 0 0,16-9 0-1,22-9 0-15,16-7 0 16,17-7 0-1,15-2 0-15,6 2 0 32,-6 7 0-32,-15 10 0 15,-21 13 0-15,-23 11 0 16,-21 10 0 0,-14 0 0-16,-14-4 0 15,-9-4 0 1,1-7 0-16,1-7 0 15,8-19 0 1</inkml:trace>
  <inkml:trace contextRef="#ctx0" brushRef="#br0" timeOffset="83123.88">19929 7664 200 0,'0'0'0'0,"15"11"0"16,3 26 0 0,-7 30 0-16,-5 32 0 15,-6 23 0 1,-1 3 0-16,2-11 0 15,6-23 0 1,6-26 0-16,0-19 0 16,-5-17 0-1</inkml:trace>
  <inkml:trace contextRef="#ctx0" brushRef="#br0" timeOffset="83347.16">19719 8337 200 0,'77'-13'0'0,"44"-7"0"0,18-6 0 16,3-3 0-1,-7-3 0-15,-14-6 0 16</inkml:trace>
  <inkml:trace contextRef="#ctx0" brushRef="#br0" timeOffset="84408.12">22142 8243 200 0,'9'-18'0'0,"2"-17"0"16,-5-8 0-16,-8 6 0 15,-9 4 0 1,-14 6 0-16,-17 12 0 16,-6 15 0-1,-10 12 0-15,-3 19 0 16,1 16 0 0,10 10 0-16,15 3 0 15,18-5 0 1,20-10 0-16,15-14 0 15,15-17 0 1,13-15 0 0,8-14 0-16,2-13 0 15,0-5 0 1,-6 0 0-16,-9 2 0 16,-12 6 0-16,-8 10 0 15,-10 5 0 1,-11 10 0-16,8 4 0 15,-3 16 0 1,-5 17 0-16,-7 14 0 16,5 12 0-1,5 5 0-15,6-2 0 16,2-7 0 0,2-8 0-16,0-8 0 15,-4-9 0 1,-11-5 0-16,-13-2 0 15,-13-3 0 1,-10-4 0-16,-15-9 0 16,-12-11 0-1,-5-18 0-15,7-21 0 16,-1-16 0 0</inkml:trace>
  <inkml:trace contextRef="#ctx0" brushRef="#br0" timeOffset="84745.73">22302 7716 200 0,'9'-33'0'0,"4"-3"0"32,3 18 0-32,0 30 0 15,-5 36 0-15,-3 34 0 16,-10 35 0 0,-4 17 0-16,2-7 0 0,2-21 0 31,3-26 0-16,0-21 0-15,0-21 0 16,0-16 0 0,-1-22 0-16</inkml:trace>
  <inkml:trace contextRef="#ctx0" brushRef="#br0" timeOffset="85204.03">22950 8304 200 0,'0'0'0'0,"0"0"0"16,-3-19 0-1,-3-11 0-15,-9-5 0 16,-8-4 0 0,-14-2 0-16,-8 5 0 15,-11 10 0 1,-1 13 0-16,2 17 0 16,5 22 0-1,11 22 0-15,9 17 0 16,9 10 0-1,17-3 0-15,17-12 0 16,15-21 0 0,19-16 0-16,6-16 0 15,5-11 0 1,-2-8 0-16,-5-6 0 16,-9-5 0-1,-7-10 0 1,-14-13 0-1,-13-5 0-15</inkml:trace>
  <inkml:trace contextRef="#ctx0" brushRef="#br0" timeOffset="85952.56">23110 7868 200 0,'7'14'0'0,"4"21"0"15,1 19 0-15,2 18 0 16,-7 9 0-16,-4 2 0 16,0-11 0-1,0-15 0 1,0-17 0-16,2-13 0 31,-2-10 0-31,-3-17 0 16,0 0 0-16,0 0 0 15,0 0 0 1,0 0 0-16,0 0 0 16,0 0 0-1,0 0 0-15,0 0 0 16,10 9 0-16,10-4 0 16,13 0 0-1,14-2 0 1,12-1 0-16,8-7 0 15,9-7 0 1,3-8 0-16,-2-4 0 16,-13-2 0-16,-18-4 0 15,-15-6 0 1,-14-7 0-16,-16-6 0 16,-16-3 0-1,-16 6 0-15,-15 12 0 16,-11 15 0-1,-7 21 0 1,1 19 0-16,2 16 0 16,10 7 0-16,13 1 0 15,17-3 0 1,15-7 0-16,19-9 0 16,15-2 0-1,17-8 0-15,18-10 0 16,13-10 0-1</inkml:trace>
  <inkml:trace contextRef="#ctx0" brushRef="#br0" timeOffset="86429.45">24322 8210 200 0,'0'0'0'0,"1"-15"0"0,-3-15 0 16,-9-7 0-1,-10-1 0 1,-12 9 0-16,-14 16 0 16,-9 22 0-16,1 24 0 31,2 21 0-31,6 9 0 15,16-3 0 1,14-7 0-16,13-16 0 16,17-9 0-1,12-12 0-15,11-10 0 16,8-10 0-16,6-7 0 16,-2-8 0-1,-5-2 0-15,-8-1 0 16,-5 3 0-16,-10 7 0 31,-8 5 0-31,-2 8 0 0,3 9 0 16,0 7 0-1,4 5 0 1,3 0 0 0,4-1 0-16,8-4 0 0,2-6 0 31</inkml:trace>
  <inkml:trace contextRef="#ctx0" brushRef="#br0" timeOffset="86716.58">24649 7655 200 0,'17'9'0'15,"10"16"0"-15,-6 23 0 16,-5 19 0 0,-10 11 0-1,-8 5 0-15,-8 0 0 16,-2 0 0-16,0-4 0 15,1-8 0 1</inkml:trace>
  <inkml:trace contextRef="#ctx0" brushRef="#br0" timeOffset="87552.34">25634 8167 200 0,'226'-11'0'0,"64"1"0"16,-38 1 0-1</inkml:trace>
  <inkml:trace contextRef="#ctx0" brushRef="#br0" timeOffset="87814.06">26072 8304 200 0,'0'0'0'0,"0"0"0"15,0 0 0-15,34 0 0 16,37-1 0 0,30-2 0-16,21 2 0 15,8 1 0 1,-6-2 0-16</inkml:trace>
  <inkml:trace contextRef="#ctx0" brushRef="#br0" timeOffset="88210.38">27434 7510 200 0,'-2'23'0'16,"-3"21"0"-16,-2 6 0 16,4 0 0-1,3-11 0 1,2-8 0-16,-1-12 0 15</inkml:trace>
  <inkml:trace contextRef="#ctx0" brushRef="#br0" timeOffset="88416.21">27611 7408 200 0,'8'21'0'0,"4"20"0"15,-3 11 0 1,-4 9 0-16,-2 7 0 16,0-1 0-1</inkml:trace>
  <inkml:trace contextRef="#ctx0" brushRef="#br0" timeOffset="88814.5">27981 7460 200 0,'-3'28'0'0,"-3"33"0"15,-6 29 0-15,-6 24 0 16,-3 18 0-16,-4-3 0 16,5-19 0-1,9-26 0 1,7-27 0-16,3-19 0 16,1-17 0-16,0-21 0 15,1-4 0 1</inkml:trace>
  <inkml:trace contextRef="#ctx0" brushRef="#br0" timeOffset="89029.9">27543 8193 200 0,'25'0'0'16,"26"-5"0"-16,18-7 0 16,17-4 0-1,12-5 0 1,-1-2 0-16</inkml:trace>
  <inkml:trace contextRef="#ctx0" brushRef="#br0" timeOffset="89245.47">28107 8311 200 0,'20'-12'0'0,"30"-13"0"0,22-15 0 16,14-8 0 0,-5-1 0-1,-17-2 0-15</inkml:trace>
  <inkml:trace contextRef="#ctx0" brushRef="#br0" timeOffset="89430.63">28477 7920 200 0,'-34'20'0'15,"-22"26"0"-15,-9 18 0 16,-2 11 0 0,15-1 0-16,15-13 0 15,21-13 0 1,21-17 0-16,23-16 0 16,24-18 0-1,15-17 0-15</inkml:trace>
  <inkml:trace contextRef="#ctx0" brushRef="#br0" timeOffset="89836.38">28982 7920 200 0,'0'0'0'0,"-19"11"0"15,-20 12 0 1,-19 12 0-16,-21 9 0 16,-8 1 0-1,2 1 0 1,19-10 0-16,19-8 0 16,19-10 0-1,28-18 0-15,7 5 0 16,31-9 0-16,26-7 0 15,24 0 0 1,16 0 0-16,6 4 0 16,-9 5 0-1,-21 9 0-15,-26 10 0 16,-27 8 0 0,-23 10 0-16,-23 4 0 15,-18-5 0 1,-7-5 0-16,3-16 0 31</inkml:trace>
  <inkml:trace contextRef="#ctx0" brushRef="#br0" timeOffset="90133.72">29436 7647 200 0,'10'-16'0'0,"3"2"0"15,1 17 0-15,-5 20 0 16,-5 23 0-16,-9 26 0 16,-7 23 0-1,-11 11 0-15,1-3 0 31,7-12 0-31,7-15 0 16,9-18 0 0,5-24 0-16,1-21 0 15</inkml:trace>
  <inkml:trace contextRef="#ctx0" brushRef="#br0" timeOffset="90333.84">29276 8158 200 0,'21'7'0'16,"20"0"0"-16,14-1 0 16,16-5 0-1,7-2 0-15,4-3 0 16,-3-3 0-1,-13-6 0-15</inkml:trace>
  <inkml:trace contextRef="#ctx0" brushRef="#br0" timeOffset="90986.43">30050 7357 200 0,'-12'13'0'15,"-5"14"0"-15,-8 16 0 16,-1 17 0-1,-2 3 0-15,2-6 0 16,10-14 0 0</inkml:trace>
  <inkml:trace contextRef="#ctx0" brushRef="#br0" timeOffset="91237.87">30185 7349 200 0,'-17'55'0'0,"-10"28"0"15,-4 7 0 1,4-4 0-16,5-11 0 16</inkml:trace>
  <inkml:trace contextRef="#ctx0" brushRef="#br0" timeOffset="91668.58">30403 7936 200 0,'0'0'0'0,"0"0"0"15,-6 20 0-15</inkml:trace>
  <inkml:trace contextRef="#ctx0" brushRef="#br0" timeOffset="92087.38">30378 8277 200 0,'26'6'0'16,"18"8"0"-16,2 7 0 16,-4 9 0-1,-14 7 0-15,-15 5 0 16,-25 6 0-1,-20 2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16:49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26028 13791 200 0,'3'-13'0'16,"4"-4"0"-16,4 0 0 16,-2 0 0-1,2 1 0-15,0 2 0 16,3 1 0-1,7 0 0-15,7 2 0 16,14 3 0 0,21 5 0-16,28 3 0 15,34 6 0 1,25 4 0-16,15 9 0 16,2 3 0-1,-4 1 0-15,-7-5 0 16,-18-16 0-1</inkml:trace>
  <inkml:trace contextRef="#ctx0" brushRef="#br0" timeOffset="915.88">25936 15121 200 0,'17'-7'0'0,"21"-5"0"15,25-1 0 1,25-3 0-16,26 3 0 16,26 3 0-1,22 3 0-15,15 9 0 16,4 12 0-1,-7 3 0-15,-19 2 0 16,-29-1 0 0,-27-4 0-1</inkml:trace>
  <inkml:trace contextRef="#ctx0" brushRef="#br0" timeOffset="2300.71">25919 16433 200 0,'0'0'0'16,"0"0"0"-16,0 0 0 16,23-1 0-1,29-5 0-15,23-3 0 16,33-1 0-1,34 4 0-15,32 5 0 16,28 10 0-16,9 11 0 16,-14 0 0-1</inkml:trace>
  <inkml:trace contextRef="#ctx0" brushRef="#br0" timeOffset="3330.52">25516 17813 200 0,'0'0'0'16,"0"0"0"-16,16 2 0 15,10 2 0-15,8-3 0 16,3 1 0-1,8-4 0-15,10-3 0 16,22-2 0 0,23-4 0-16,36 2 0 15,41 0 0-15,46 0 0 16,31 12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19:40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18452 200 0,'32'0'0'0,"18"0"0"16,7-1 0-16,4-6 0 15,5-6 0 1,4-2 0-16,10 1 0 16,5 3 0-1,10 3 0-15,6 2 0 0,9 1 0 32,6 0 0-32,7 0 0 15,1 3 0-15,6 1 0 16,6 4 0-16,4 2 0 31,-3 7 0-31,-2-3 0 16,-7 4 0-16,-9 1 0 15,-14-2 0 1,-19-3 0-16,-17-1 0 16,-22-8 0-1,-16 0 0-15,-15-10 0 16,-12-4 0-1,-6-1 0-15</inkml:trace>
  <inkml:trace contextRef="#ctx0" brushRef="#br0" timeOffset="6108.77">16732 18324 200 0,'0'0'0'16,"0"0"0"-16,0 0 0 16,0 0 0-16,-2-15 0 15,1-4 0 1,4 1 0-1,8 5 0-15,4 4 0 16,8 1 0-16,6-1 0 16,10 0 0-1,10 0 0-15,14 3 0 16,15-2 0 0,19-3 0-16,18-4 0 0,20 0 0 15,21-4 0 1,18 2 0-1,18 3 0 1,10 3 0-16,4 5 0 0,2 5 0 31,-6 3 0-31,-15 0 0 16,-22-3 0 0,-16-5 0-16,-23-5 0 15,-20-3 0 1,-17-3 0-16</inkml:trace>
  <inkml:trace contextRef="#ctx0" brushRef="#br0" timeOffset="13798.77">24548 18419 200 0,'0'0'0'0,"0"0"0"0,0 0 0 15,0 0 0 1,0 0 0-1,0 0 0-15,0 0 0 16,0 0 0-16,0 0 0 16,0 0 0-1,0 0 0-15,0 0 0 16,14-7 0-16,8-1 0 31,8 1 0-31,5 1 0 0,11 0 0 16,12 2 0-1,11-1 0-15,13-4 0 16,16-2 0 0,16-7 0-1,23-6 0-15,24-1 0 16,26 1 0 0,23 5 0-16,23 11 0 15,18 7 0 1,12 12 0-16,6 14 0 15,-6 12 0 1,-11 13 0-16,-18 0 0 16,-25-6 0-1,-29-19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15:53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5845 7289 200 0,'0'0'0'15,"0"0"0"-15,0 0 0 16,0 0 0 47</inkml:trace>
  <inkml:trace contextRef="#ctx0" brushRef="#br0" timeOffset="-106065.95">20552 1111 200 0,'1'68'0'0,"-1"45"0"16,-1 16 0 0,-5-1 0-1,-3-6 0-15,1-4 0 16,2-9 0-1,3-13 0-15,1-16 0 16,2-19 0 0,3-18 0-16,5-25 0 15</inkml:trace>
  <inkml:trace contextRef="#ctx0" brushRef="#br0" timeOffset="-105016.25">21268 1230 200 0,'-17'6'0'15,"-10"15"0"-15,-7 16 0 16,-2 21 0-16,-8 20 0 16,0 11 0-1,5 8 0 1,2-3 0-16,13-10 0 15,16-10 0-15,16-16 0 16,20-14 0-16,20-18 0 16,18-20 0-1,29-24 0 1,8-14 0 0,-10-10 0-16,-14-9 0 31,-18-7 0-31,-17-2 0 0,-21 7 0 15,-41 27 0 17,-32 42 0-17,-14 36 0 1,-2 19 0 0,9 10 0-16,20-6 0 15,17-13 0-15,21-15 0 16,20-21 0-16,16-23 0 15,17-20 0 1,9-37 0 0</inkml:trace>
  <inkml:trace contextRef="#ctx0" brushRef="#br0" timeOffset="-104662.54">22193 1384 200 0,'0'31'0'15,"6"28"0"-15,-3 13 0 16,-3 4 0 0,3-9 0-16,1-9 0 15,1-10 0 1,2-8 0-16,-1-9 0 15,-1-11 0 1,-5-20 0-16</inkml:trace>
  <inkml:trace contextRef="#ctx0" brushRef="#br0" timeOffset="-104430.08">21865 1845 200 0,'0'0'0'0,"13"4"0"15,23-1 0 1,19-8 0-16,25-6 0 16,14-4 0-16,12-5 0 15,7-8 0 1,-2-4 0-16</inkml:trace>
  <inkml:trace contextRef="#ctx0" brushRef="#br0" timeOffset="-103668.24">23665 1631 200 0,'0'0'0'0,"-22"3"0"0,-19 2 0 15,-11 2 0 1,-8 7 0-16,-3 4 0 16,-3 7 0-16,-3 10 0 31,6-2 0-15,4 1 0-16,12-4 0 0,12-6 0 31,11-8 0-31,8-7 0 15,16-9 0-15,0 0 0 16,-1 0 0 0,12-15 0-16,5-15 0 15,10-15 0 1,8-13 0-16,9-12 0 16,7-6 0-1,8 0 0-15,6 8 0 16,-6 11 0-1,-7 16 0-15,-15 15 0 16,-12 18 0-16,-8 21 0 16,-7 19 0-1,-3 17 0-15,-12 20 0 16,-1 21 0 0,-3 17 0-16,0-4 0 15,0-14 0 1,4-18 0-16,6-20 0 15,4-25 0 1,3-23 0-16</inkml:trace>
  <inkml:trace contextRef="#ctx0" brushRef="#br0" timeOffset="-102845.16">24633 1324 200 0,'0'0'0'16,"-4"25"0"-16,-1 22 0 15,-3 23 0-15,-5 16 0 0,-1-1 0 32,4-14 0-32,7-10 0 0,3-15 0 15,0-11 0 1,0-14 0-16,0-21 0 16</inkml:trace>
  <inkml:trace contextRef="#ctx0" brushRef="#br0" timeOffset="-102582.18">24288 1759 200 0,'0'0'0'0,"21"-4"0"16,21-4 0 0,18-5 0-16,13-4 0 15,11 1 0 1,7-4 0-16,-1-3 0 16,-11 1 0-1,-16 4 0-15</inkml:trace>
  <inkml:trace contextRef="#ctx0" brushRef="#br0" timeOffset="-102162.11">25255 1435 200 0,'34'24'0'16,"25"21"0"-16,18 11 0 15,8 6 0 1,-1-8 0-1,-5-10 0-15,-12-19 0 16</inkml:trace>
  <inkml:trace contextRef="#ctx0" brushRef="#br0" timeOffset="-101860.68">26095 1273 200 0,'7'12'0'0,"0"23"0"0,-6 30 0 16,-11 24 0 0,-7 28 0-1,-7 24 0-15,-9 7 0 16,-2-19 0 0</inkml:trace>
  <inkml:trace contextRef="#ctx0" brushRef="#br0" timeOffset="-98321.49">20451 3625 200 0,'-4'-19'0'16,"11"-13"0"-16,23-2 0 16,26-5 0 15,24-2 0-31,15 2 0 0,8 2 0 15,3 4 0-15,-3 10 0 47,-16 11 0-47,-18 10 0 0,-22 18 0 0,-28 19 0 16,-32 21 0-16,-28 18 0 16,-26 23 0-1,-14 3 0 1,-3 1 0-16,7-9 0 15,18-11 0 1,25-15 0-16,26-14 0 16,23-15 0-16,26-15 0 15,19-12 0 1,15-10 0-16,8-10 0 16,6-3 0-1,0-3 0-15,-4 0 0 16</inkml:trace>
  <inkml:trace contextRef="#ctx0" brushRef="#br0" timeOffset="-97720.77">22427 3599 200 0,'-6'-38'0'16,"-13"-18"0"-16,-16 2 0 0,-13 12 0 16,-9 14 0-1,-8 15 0 1,-13 21 0-16,-13 21 0 16,-6 21 0-16,-2 22 0 31,8 25 0-31,8 16 0 15,17 0 0 1,32-8 0-16,34-21 0 16,29-18 0-16,27-21 0 15,25-20 0-15,22-19 0 16,10-15 0 0,5-16 0-16,0-14 0 15,-6-12 0 1,-17-7 0-1,-18-5 0-15,-20-6 0 16,-19 2 0 0,-14 6 0-16,-18 7 0 15,-8 9 0 1,-12 8 0 0,-15 11 0-16</inkml:trace>
  <inkml:trace contextRef="#ctx0" brushRef="#br0" timeOffset="-87648.4">22731 3242 200 0,'0'0'0'0,"0"0"0"15,0 0 0 1,0 0 0-16,0 0 0 16,0 0 0-1,6 26 0-15,5 22 0 16,3 13 0 0,-2 10 0-1,3 0 0-15,3-1 0 16,2 0 0-16,1-6 0 15,-4-7 0 1,3-12 0-16,-2-8 0 16,-3-7 0-1,2-6 0 1,-5-6 0-16,-1-4 0 16,-1 0 0-16,-3-3 0 15,-1-2 0 1,0 0 0-1,-6-9 0-15,6 6 0 0,-6-6 0 16,4 6 0 0,-4-6 0-16,0 0 0 15,0 0 0-15,0 0 0 16,0 0 0 0,0 0 0-16,0 0 0 15,0 0 0 1,0 0 0-16,0 0 0 15,0 0 0-15,0 0 0 16,0 0 0 0,0 0 0-16,0 0 0 15,0 0 0 1,6 0 0-16,0-7 0 16,3-14 0-1,3-13 0-15,5-15 0 16,7-16 0-1,6-10 0-15,8-14 0 16,5 0 0 0,0 3 0-16,5 7 0 31,-6 7 0-31,-1 10 0 0,-9 12 0 16,-6 14 0-1,-7 11 0-15,-7 11 0 16,-7 5 0-1,-5 9 0-15,0 0 0 16,-7 4 0 0</inkml:trace>
  <inkml:trace contextRef="#ctx0" brushRef="#br0" timeOffset="-87013.41">23716 3778 200 0,'0'0'0'0,"0"0"0"15,0 0 0-15,1-15 0 16,-3-11 0-1,-4-1 0-15,-8 1 0 16,-4 1 0 0,-9 4 0-16,-6 6 0 15,-4 11 0 1,-1 10 0-16,1 11 0 16,4 18 0-1,6 11 0-15,12 7 0 16,5 5 0-1,15-8 0-15,11-11 0 16,14-12 0 0,11-16 0-16,9-13 0 15,3-9 0 1,2-5 0-16,-7-3 0 16,-5-7 0-1,-5-3 0-15,-12-2 0 16,-5-1 0-1,-6 0 0-15,-9 6 0 16,-12 7 0 0,-8 10 0-16</inkml:trace>
  <inkml:trace contextRef="#ctx0" brushRef="#br0" timeOffset="-86420.04">24034 3208 200 0,'9'41'0'16,"3"29"0"-16,2 18 0 16,-7 10 0-1,-3 0 0-15,2-7 0 16,-1-11 0 0,-1-15 0-16,1-11 0 15,-2-11 0 1,1-13 0-1,-3-5 0-15,-1-25 0 16</inkml:trace>
  <inkml:trace contextRef="#ctx0" brushRef="#br0" timeOffset="-85777.23">24329 3651 200 0,'6'24'0'0,"5"22"0"16,-1 10 0-1,6 3 0 1,-1-5 0-16,-2-8 0 16,2-6 0-16,-1-10 0 15,-2-8 0 1,-2-5 0-16,-1-3 0 16,-2-5 0-1,-7-9 0-15,10-2 0 16,1-15 0-1,2-15 0-15,1-10 0 16,3-10 0 0,2-5 0-16,1-3 0 15,-2 7 0 1,2 2 0-16,-1 9 0 16,-4 8 0-16,-1 10 0 15,-3 9 0 1,-7 5 0-16,-4 10 0 15,-2 3 0 1,-5 5 0-16</inkml:trace>
  <inkml:trace contextRef="#ctx0" brushRef="#br0" timeOffset="-85234.43">25111 3787 200 0,'-11'-16'0'0,"-13"-7"0"0,-4 3 0 16,-6 4 0-16,-4 7 0 15,-3 6 0 1,-4 12 0 0,3 10 0-16,2 13 0 15,5 12 0 1,12 9 0-16,11 4 0 15,11-5 0-15,8-8 0 16,10-12 0 0,10-9 0-1,10-17 0 1,13-14 0-16,7-10 0 16,-3-10 0-1,-4-4 0-15,-12-3 0 0,-9-1 0 16,-13 0 0-1,-13 1 0 1,-12 6 0 0,-7 8 0-16,-7 11 0 15,-1 8 0-15,-8 5 0 16,-3 1 0 0</inkml:trace>
  <inkml:trace contextRef="#ctx0" brushRef="#br0" timeOffset="-84730.38">25330 3344 200 0,'0'0'0'0,"0"27"0"16,4 20 0-16,-1 16 0 16,2 13 0-1,-1 2 0-15,2-4 0 16,-2-7 0-1,0-11 0-15,3-6 0 16,1-7 0 0,1-6 0-16,2-5 0 15,-2-7 0 1,0-9 0-16,-3-13 0 16</inkml:trace>
  <inkml:trace contextRef="#ctx0" brushRef="#br0" timeOffset="-84091.57">25675 3498 200 0,'0'0'0'15,"0"0"0"-15,0 0 0 0,0 0 0 16,-16 19 0 0,-2 20 0-16,-1 14 0 15,2 10 0 1,8 7 0-1,5 0 0-15,9-2 0 16,14-11 0-16,11-9 0 31,4-11 0-31,13-12 0 16,12-16 0-16,8-15 0 16,6-11 0-1,-4-6 0-15,-5-7 0 16,-9-2 0-16,-9-2 0 15,-9 0 0 1,-13 0 0-16,-10 2 0 16,-13 6 0-1,-14 7 0 1,-7 8 0 0,-10 11 0-16,-10 13 0 0,-5 14 0 31,-5 7 0-31,4 4 0 15,6 2 0 1,9-2 0-16,10-4 0 16,11-5 0-1,6-5 0-15,8-5 0 16,12-10 0-16,13-11 0 16,4-11 0-1</inkml:trace>
  <inkml:trace contextRef="#ctx0" brushRef="#br0" timeOffset="-83391.96">26937 3778 200 0,'-13'-7'0'0,"-9"-2"0"15,-11 0 0-15,-7 5 0 16,-13 6 0-16,-5 6 0 15,-8 4 0 1,-2 5 0 0,1 6 0-16,7 0 0 15,8 1 0-15,9-1 0 16,11-3 0 0,12-7 0-1,8-4 0-15,12-9 0 16,1 0 0-16,15-13 0 15,14-13 0 1,11-12 0-16,7-9 0 16,6-6 0-1,-2 0 0 1,-3 0 0-16,-5 0 0 16,-5 4 0-1,-4 7 0-15,-9 11 0 16,-7 9 0-16,-9 11 0 15,0 10 0 1,-2 9 0-16,-3 17 0 16,0 18 0-1,-1 18 0-15,-1 11 0 16,-1 2 0-16,2 0 0 16,3-9 0-1,-1-12 0 1,2-9 0-16,-1-11 0 15,-1-13 0-15,0-18 0 16,-4-13 0 0</inkml:trace>
  <inkml:trace contextRef="#ctx0" brushRef="#br0" timeOffset="-82973.68">27114 2884 200 0,'7'27'0'0,"2"15"0"15,-3 11 0 1,-2 5 0-16,-3-2 0 16,-4-8 0-1,0-9 0-15,1-14 0 16,4-12 0 0,5-13 0-16</inkml:trace>
  <inkml:trace contextRef="#ctx0" brushRef="#br0" timeOffset="-82720.05">27384 2832 200 0,'4'27'0'16,"3"19"0"-16,-2 15 0 15,-4 7 0-15,-2 0 0 16,1-11 0 0,0-18 0-16</inkml:trace>
  <inkml:trace contextRef="#ctx0" brushRef="#br0" timeOffset="-81787.16">20123 2969 200 0,'7'27'0'0,"3"16"0"0,0 5 0 16,1-6 0-1,-4-1 0-15,-1-3 0 16,-2-2 0-1,2-6 0-15,-3-7 0 16</inkml:trace>
  <inkml:trace contextRef="#ctx0" brushRef="#br0" timeOffset="-81500.11">20325 2943 200 0,'0'0'0'0,"-2"21"0"16,-1 24 0-16,6 21 0 16,2 5 0-1,3-5 0-15,-1-10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23:57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 18000 200 0,'0'0'0'0,"0"0"0"15,0 0 0 1,0 0 0-16,0 0 0 15,0 0 0-15,0 0 0 16,0 0 0 0,0 0 0-16,14-3 0 15,4 0 0 1,9-2 0-16,2-1 0 16,2-3 0-1,1-5 0-15,8-3 0 16,1-2 0-1,6-3 0-15,3-1 0 16,5-2 0 0,4-6 0-16,5-5 0 15,6-6 0 1,8-4 0 0,4-1 0-16,5 2 0 15,5 2 0-15,2 3 0 16,4 4 0-1,0 3 0-15,1 3 0 16,5 4 0-16,6-1 0 16,9 0 0-1,4-2 0 1,3-3 0-16,4 1 0 16,0 2 0-16,3 3 0 31,2 1 0-31,-1 0 0 0,5 2 0 31,0 2 0-31,1 3 0 16,2 4 0-16,4 2 0 15,0 1 0-15,-1 4 0 32,1-2 0-32,2 0 0 15,0-2 0 1,1-1 0-16,-2-1 0 15,-1-2 0-15,0-6 0 16,1-1 0 0,0-2 0-1,1-1 0 1,-1 0 0-16,-2 2 0 16,7-2 0-16,-4-1 0 15,2 0 0 1,2-3 0-16,6-4 0 15,1 1 0 1,0 3 0-16,-1-1 0 16,-6 0 0-1,-5 6 0-15,-2 1 0 16,-1 1 0 0,-4 2 0-16,-1 0 0 15,0-3 0 1,-3-1 0-16,2-3 0 15,3-1 0 1,-2-1 0-16,0 2 0 16,-4 3 0-1,0 3 0-15,-2-1 0 16,-2 2 0 0,3 1 0-16,2-2 0 15,-1-3 0 1,0 0 0-16,-3 5 0 15,4-1 0 1,-1 0 0-16,-2 1 0 16,4 2 0-1,2 0 0-15,2-2 0 16,2-1 0 0,3 1 0-16,0-4 0 15,6-2 0-15,-1 2 0 16,3-3 0-1,0 2 0-15,-3 3 0 16,7-1 0 0,2 0 0-16,-4-2 0 15,5-2 0 1,-3 2 0-16,-2-1 0 16,0 6 0-1,-5 2 0-15,1 0 0 16,1 1 0-1,3 1 0-15,2 2 0 16,4-5 0 0,5 1 0-16,1 5 0 15,-2-9 0 1,4 5 0-16,5 3 0 16,3-3 0-1,2 1 0-15,6 4 0 16,5 4 0-1,8 1 0 1,2 2 0-16,4 3 0 16,-4-1 0-16,0 5 0 15,-3-1 0 1,-11 0 0-16,-7 4 0 16,-5 2 0-1,1 1 0 1,8-1 0-1,5 0 0-15,4 1 0 0,1-1 0 32,-3 0 0-32,-1 3 0 0,-1 1 0 15,-3 4 0 1,-7 1 0-16,-7 4 0 16,-2 3 0-1,-8 2 0-15,-7 4 0 16,-7 3 0-1,0 4 0 1,0 2 0-16,4 3 0 16,0 2 0-16,2 3 0 31,0 1 0-15,-6 2 0-16,-9 3 0 15,-8-3 0 1,-8 2 0-16,-3 1 0 15,-2 3 0 1,-2 0 0-16,-4 4 0 16,-2 1 0-1,-5 1 0-15,-6-1 0 0,-4 1 0 32,-3 2 0-32,-5-2 0 15,-8-1 0 1,-5 1 0-16,-5 1 0 15,-4-3 0 1,-3 2 0-16,-3 1 0 16,-3 0 0-1,-5 1 0-15,-6 0 0 16,0-2 0 0,-8-2 0-16,-4 3 0 15,-1-1 0 1,-3 0 0-16,-1-1 0 15,-4 0 0 1,-2-2 0-16,-2-3 0 16,-2-3 0-1,-1 3 0-15,0-2 0 16,-2-2 0 0,-1-2 0-16,-3 0 0 15,-2-1 0-15,-3-2 0 16,-3 0 0-1,-3 1 0-15,-3-7 0 16,-2-3 0 0,0-1 0-16,-3-2 0 15,0 0 0-15,-2-6 0 16,0 2 0 0,-2-4 0-16,-3 1 0 15,-1-3 0 1,0-3 0-1,0-1 0-15,-1-2 0 16,-2-3 0-16,-1 0 0 16,-5 0 0-1,-1-3 0-15,0 0 0 16,-2 2 0 0,0-3 0-16,-3 0 0 15,-2 0 0-15,0-2 0 16,-1 0 0-1,1-3 0 1,-2-2 0-16,-2 2 0 16,-1 1 0-16,-2-2 0 15,1 0 0 1,-1-4 0-16,-2 2 0 16,0 2 0-1,0 1 0-15,-2-4 0 16,0-2 0-1,-3 2 0 1,-2-3 0-16,-1-3 0 0,-1-1 0 16,-1 3 0-1,-1-3 0-15,-1 1 0 16,1 1 0-16,-2 1 0 16,-3 0 0-1,-3 1 0 1,-1 0 0-16,-1 0 0 15,-1 0 0-15,0 2 0 16,-2 0 0 0,0-1 0-16,-2-1 0 15,-1 0 0 1,-3 2 0 0,-2 2 0-16,-1 0 0 15,-2 1 0 1,0 0 0-1,-1-2 0-15,1-1 0 16,-4-2 0 0,-2 0 0-16,0 0 0 0,-4 0 0 31,-3 0 0-31,2 0 0 16,-4 0 0-1,1 0 0-15,-2-1 0 16,-2-2 0-1,0-3 0-15,-2 1 0 16,-2-3 0-16,-2 2 0 16,0-2 0-1,3-3 0-15,-2 1 0 16,1 1 0 0,-1 3 0-16,-1 1 0 15,-3-1 0 1,0-3 0-16,0-1 0 15,-1 2 0 1,-2 0 0-16,-1 1 0 16,4 0 0-1,0-3 0-15,-1 0 0 16,-1 1 0-16,-3 0 0 16,2 0 0-1,0-1 0-15,3 1 0 16,0 4 0-1,3 1 0-15,1 0 0 16,0 1 0 0,3 1 0-16,2 1 0 15,3 4 0-15,4-3 0 16,3-2 0 0,-1 6 0-16,0-2 0 15,-1 1 0 1,1 1 0-1,-3-1 0-15,0 6 0 16,1-1 0-16,3 1 0 16,5-1 0-16,-2-2 0 15,4 3 0 1,4-3 0-16,0-1 0 16,-3-1 0-1,2-2 0-15,-1 2 0 16,1 1 0-1,-4 0 0 1,1 2 0-16,-2 2 0 16,1 0 0-16,-2-4 0 15,0-3 0 1,0-2 0-16,0-1 0 16,-2 3 0-16,0 0 0 15,2-1 0 1,-3 1 0-16,0 3 0 15,-3 0 0 1,1-2 0-16,1-1 0 16,-1-2 0-1,5 0 0-15,-1 0 0 16,0 2 0-16,4 1 0 31,0-1 0-31,1-1 0 16,1-4 0-16,4 0 0 15,-2 0 0-15,0-1 0 16,2 3 0 0,-3 0 0-16,1 1 0 15,-1-1 0 1,1-1 0 0,2-2 0-1,0-1 0-15,-1 1 0 16,1-1 0-16,1 1 0 15,-1-1 0 1,1-2 0-16,0-3 0 0,-2 1 0 16,2-1 0 15,0-1 0-31,-2 0 0 0,-1 1 0 16,0-3 0-1,0 0 0-15,-1 1 0 0,-1-2 0 16,-2 1 0-1,-3 0 0 1,-1-1 0 0,1 0 0-1,-2 5 0-15,0 3 0 16,2 1 0 0,-3 1 0-16,-1-2 0 15,2-1 0 1,-1 0 0-16,-1 5 0 15,0 2 0-15,-3 3 0 16,-1 3 0 0,1 0 0-16,0 2 0 15,-1 1 0 1,4-1 0-16,-2 0 0 16,0 2 0-1,-1 3 0-15,0 0 0 16,2 0 0-1,0 2 0-15,2-1 0 16,0-1 0 0,0 0 0-16,0-2 0 15,2 5 0 1,0-2 0-16,1-1 0 16,3 2 0-1,-1-2 0-15,-5 2 0 16,3-1 0-1,0-1 0-15,0 0 0 16,3-5 0 0,3-1 0-16,0 2 0 15,2-1 0 1,-2-1 0-16,1-2 0 16,0 1 0-16,-5 1 0 15,1-4 0 1,3-2 0-16,3-1 0 15,-1-1 0 1,1-1 0-16,0 1 0 16,-1 2 0-1,-3 2 0-15,1 3 0 16,1-1 0 0,2-3 0-16,-2-4 0 15,3 1 0-15,2 0 0 16,-2 0 0-1,1 1 0-15,-1 1 0 16,-2-4 0 0,3-3 0-1,-2 2 0-15,-1-1 0 16,0 1 0-16,0 1 0 16,2-2 0-1,3-1 0-15,-1 0 0 16,1 3 0-1,-2 0 0-15,0 3 0 16,1-2 0-16,0 0 0 16,-2 1 0-1,2-5 0-15,3-1 0 16,-3-2 0 0,3 1 0-16,-1 2 0 15,2 1 0 1,-2 2 0-1,0 0 0-15,-3 0 0 16,3 1 0-16,0 1 0 16,0-2 0-1,3 0 0-15,-4 1 0 16,0-1 0 0,2 2 0-16,-2 1 0 15,-1 0 0-15,3 0 0 16,-2 0 0-1,3 0 0 1,-2-1 0-16,2-1 0 16,1 1 0-16,0 0 0 15,0 2 0 1,1 1 0 0,-3-1 0-1,3-1 0-15,2 2 0 0,1 3 0 16,-3 2 0-16,3-2 0 15,0 0 0 1,0 3 0-16,0 2 0 16,-2 0 0-1,2-3 0-15,1 0 0 32,0-2 0-32,3-2 0 15,-1 3 0-15,1 2 0 16,-2-2 0-16,1 0 0 15,0 0 0 1,2 1 0-16,3-2 0 16,-3-3 0-1,1 1 0 1,-1 1 0 0,2-1 0-1,-1 2 0-15,1 3 0 16,-4-1 0-16,6 0 0 15,-3 0 0 1,0-1 0-16,3-5 0 16,1-1 0-1,0 0 0-15,2 0 0 16,-3 0 0 0,4 0 0-16,-2 0 0 15,-1 0 0 1,0 0 0-16,1 0 0 15,4 0 0 1,-1 0 0-16,9 0 0 16,-6 0 0-16,-2 0 0 15,3 0 0 1,5 0 0 0,-6 0 0-16,0 0 0 15,-4 0 0-15,4 0 0 16,3 0 0-1,2 0 0-15,-3 0 0 16,5 0 0 0,1 0 0-16,0 0 0 15,1 0 0-15,-1 0 0 16,2 0 0 0,-1 0 0-16,1 0 0 15,1 0 0 1,4-1 0-16,-2-9 0 15,0-1 0 1,1 0 0-16,2 0 0 16,-1-2 0-1,2 0 0 1,-1-3 0 0,2 1 0-16,1-5 0 15,1 2 0-15,4-1 0 16,-1 0 0-1,2 1 0-15,2 1 0 16,0-2 0-16,-2-2 0 16,3 1 0-1,4-2 0-15,8-1 0 16,3 1 0 0,0-1 0-16,0 0 0 15,0-3 0 1,0-1 0-16,0 0 0 15,0 1 0 1,0-8 0-16,0 3 0 16,0 4 0-16,0 5 0 15,0 1 0 1,0-3 0-16,0 1 0 16,0-1 0-1,0 2 0 1,0 0 0-16,0-1 0 15,0 4 0-15,9-3 0 16,2-2 0 0,0 2 0-16,1 0 0 15,4 0 0 1,-2 2 0-16,1 1 0 16,-2 2 0-1,4 1 0-15,1-2 0 16,-1 1 0-1,1 1 0-15,-2 0 0 16,2 3 0 0,-2 1 0-16,1-1 0 15,-1 2 0 1,1 1 0-16,1 3 0 16,-1 1 0-1,-1-1 0-15,1 3 0 16,0 0 0-1,1 0 0-15,3-1 0 16,-3 1 0 0,2 0 0-16,1-2 0 15,-2 1 0-15,0 1 0 16,2-2 0-16,-1-1 0 31,0 0 0-31,3 1 0 0,-4 2 0 16,2 0 0-1,-1 1 0 1,-3 0 0 0,0 2 0-16,-1 0 0 0,5-6 0 15,-9-4 0-15</inkml:trace>
  <inkml:trace contextRef="#ctx0" brushRef="#br0" timeOffset="147598.28">4214 10127 200 0,'0'0'0'0,"1"23"0"16,4 20 0-16,6 17 0 15,6 9 0 1,5 13 0-16,3 20 0 16,-3 14 0-1,-10 10 0-15,1 2 0 16,-3 3 0-1,2-4 0-15,-5-10 0 16,0-10 0 0,-4-13 0-16,-4-21 0 15</inkml:trace>
  <inkml:trace contextRef="#ctx0" brushRef="#br0" timeOffset="148209.68">4037 10178 200 0,'-10'-14'0'16,"0"-7"0"-16,8-4 0 0,14-3 0 15,17-2 0 1,23-3 0-16,25-5 0 15,18 1 0 1,20 2 0-16,15 3 0 16,5 10 0-1,1 9 0 1,-6 11 0-16,-15 8 0 16,-14 10 0-1,-19 6 0-15,-21 3 0 16,-20 3 0-1,-21 6 0-15,-20 9 0 16,-21 13 0 0,-24 9 0-16,-22 11 0 15,-21 5 0 1,-11 7 0-16,-6-1 0 16,-1 4 0-1,8-3 0-15,7-8 0 16,11-8 0-1,10-7 0 1,19-8 0 0,10-13 0-16</inkml:trace>
  <inkml:trace contextRef="#ctx0" brushRef="#br0" timeOffset="148958.73">5046 10885 200 0,'0'0'0'15,"0"0"0"1,0 0 0-16,0 0 0 16,23-2 0-16,17-3 0 15,13-11 0 1,7-11 0-1,-1-7 0-15,2-5 0 16,-4-4 0 0,-5-2 0-16,-9 2 0 15,-5 2 0 1,-13 5 0 0,-5 3 0-16,-16 5 0 15,-13 9 0-15,-16 13 0 16,-14 14 0-1,-9 11 0-15,-2 15 0 16,-1 11 0-16,7 14 0 16,16 10 0-1,15 6 0 1,20 3 0-16,16-12 0 16,20-19 0-16,17-16 0 15,10-20 0 1,13-18 0-1,1-16 0 1,-3-6 0 0,-12-9 0-16</inkml:trace>
  <inkml:trace contextRef="#ctx0" brushRef="#br0" timeOffset="149387.5">5879 10612 200 0,'9'40'0'0,"6"11"0"16,-1-6 0-1,-4-13 0 1,0-9 0-16,-4-9 0 16,-2-3 0-16,-4-11 0 15,0 0 0 1,0-4 0-16,-7-12 0 16,-1-16 0-1,1-15 0-15,7-10 0 16,9-7 0-1,10-4 0-15,13 3 0 16,12 2 0 0,14 6 0-16,12 9 0 15,3 11 0 1,1 10 0-16,-7 12 0 16,-7 9 0-1</inkml:trace>
  <inkml:trace contextRef="#ctx0" brushRef="#br0" timeOffset="149913.51">6779 10331 200 0,'-44'0'0'0,"-28"9"0"15,-7 15 0 1,-4 9 0 0,9 10 0-1,9 2 0-15,9-4 0 16,11 0 0-16,15-7 0 15,15-10 0 1,21-10 0-16,24-8 0 16,27-13 0-1,21-4 0-15,15-1 0 16,8 0 0 0,-2 4 0-16,-6 8 0 15,-8 9 0 1,-12 5 0-16,-12 7 0 15,-18 7 0 1,-17 3 0-16,-20 1 0 16,-18-1 0-16,-16-1 0 15,-20-2 0 1,-12-3 0 0,-6-2 0-1,-3-5 0-15,6-10 0 16,7-12 0-1</inkml:trace>
  <inkml:trace contextRef="#ctx0" brushRef="#br0" timeOffset="150572.72">7655 10630 200 0,'0'-35'0'0,"-13"-13"0"16,-13 1 0 0,-17 8 0-16,-13 11 0 15,-7 9 0 1,-6 9 0-1,-1 13 0-15,1 12 0 16,8 15 0-16,11 13 0 16,9 11 0-1,17 6 0-15,19 1 0 0,21-5 0 32,20-11 0-17,17-12 0-15,18-13 0 0,9-13 0 16,3-8 0-16,3-7 0 31,-4-9 0-15,-10-5 0-16,-11-5 0 15,-15-2 0 1,-14-4 0-16,-16-3 0 16,-18-3 0-1,-14-2 0-15,-15 5 0 16,-10 5 0-1,-4 3 0-15,0 5 0 16,5 5 0 0</inkml:trace>
  <inkml:trace contextRef="#ctx0" brushRef="#br0" timeOffset="151199.44">7771 10468 200 0,'0'0'0'0,"6"19"0"16,1 12 0-16,2 2 0 16,-2 1 0-1,-3-4 0 1,2-8 0-16,-2-6 0 15,-1-6 0-15,-3-10 0 0,0 0 0 16,0 0 0 0,0-5 0-16,0-10 0 15,3-11 0 1,3-6 0-16,8-7 0 16,4-3 0-1,10 3 0-15,10 3 0 16,10 4 0-16,8 9 0 15,3 9 0 1,2 11 0 0,0 11 0-16,-8 16 0 15,-9 13 0-15,-12 12 0 16,-8 8 0 0,-6 0 0-1,-8-6 0 1,0-7 0-16,-1-7 0 15,1-7 0-15,1-5 0 16,5-11 0 0</inkml:trace>
  <inkml:trace contextRef="#ctx0" brushRef="#br0" timeOffset="151701.22">8832 10868 200 0,'0'0'0'15,"0"0"0"-15,-8-13 0 16,-3-2 0-16,0 3 0 16,-3 6 0-1,-1 8 0-15,-2 3 0 16,4 2 0-16,4 0 0 16,9-7 0-1,0 0 0 1,0 0 0-16,0 6 0 15,4-1 0-15,5-4 0 16,1-3 0-16</inkml:trace>
  <inkml:trace contextRef="#ctx0" brushRef="#br0" timeOffset="153952.15">9740 10169 200 0,'-17'-3'0'0,"-1"-1"0"16</inkml:trace>
  <inkml:trace contextRef="#ctx0" brushRef="#br0" timeOffset="154420.88">9749 10178 200 0,'5'-17'0'0,"4"-14"0"16,0-8 0 15,0-9 0-31,-1-7 0 0,-4-2 0 16,-3-2 0-1,-7 1 0 1,-13 4 0-16,-9 2 0 16,-4 5 0-16,-5 10 0 15,0 6 0 1,-3 9 0-16,-1 11 0 15,8 11 0-15,4 11 0 16,4 15 0 0,4 18 0-16,2 19 0 31,6 19 0-15,2 15 0-16,6 7 0 15,8 5 0 1,7-4 0-1,4-5 0-15,3-11 0 16,4-8 0 0,2-7 0-16,3-6 0 15,-1-7 0 1,-4-8 0-16,-3-10 0 16,-5-8 0-1,-3-10 0-15,-4-6 0 16,-6-19 0-16,0 0 0 15</inkml:trace>
  <inkml:trace contextRef="#ctx0" brushRef="#br0" timeOffset="154738.17">9252 10672 200 0,'0'0'0'16,"0"0"0"-16,22-3 0 15,16-4 0 1,14-4 0-16,8-2 0 15,6 4 0 1,0-3 0-16,-2 3 0 16,-4 0 0-1,-5 5 0-15,-7 0 0 16</inkml:trace>
  <inkml:trace contextRef="#ctx0" brushRef="#br0" timeOffset="155001">9917 10604 200 0,'4'25'0'16,"6"9"0"-16,4 4 0 15,-2-5 0-15,0-6 0 16,-3-19 0 0</inkml:trace>
  <inkml:trace contextRef="#ctx0" brushRef="#br0" timeOffset="155193.19">10027 10229 200 0,'0'0'0'16,"0"0"0"-16</inkml:trace>
  <inkml:trace contextRef="#ctx0" brushRef="#br0" timeOffset="155620.91">10187 10681 200 0,'4'17'0'0,"2"4"0"16,-3-6 0-1,-3-15 0-15,0 0 0 16,-4 0 0-16,-2-15 0 16,-1-15 0-1,2-10 0-15,10-8 0 16,4-2 0-1,6-1 0-15,5 3 0 16,10 5 0 0,9 1 0-1,5 7 0-15,7 8 0 16,1 9 0 0</inkml:trace>
  <inkml:trace contextRef="#ctx0" brushRef="#br0" timeOffset="156147.26">10843 10392 200 0,'0'0'0'15,"-13"-6"0"-15,-13 2 0 0,-8 5 0 32,-8 9 0-32,-6 7 0 15,-1 4 0-15,5 2 0 16,8-1 0-16,7-1 0 31,12-5 0-31,12-5 0 16,14-5 0-16,17-8 0 15,12-5 0-15,19-5 0 16,10 0 0 0,8 3 0-16,0 9 0 15,-2 9 0 1,-10 9 0-16,-15 11 0 16,-13 4 0-1,-15 2 0 1,-18 0 0-16,-15 0 0 15,-12-3 0 1,-5-3 0-16,-5-7 0 16,-4-7 0-16,2-8 0 15,3-10 0 1,8-13 0-16,11-10 0 16,12-13 0-1</inkml:trace>
  <inkml:trace contextRef="#ctx0" brushRef="#br0" timeOffset="156438.91">11272 9999 200 0,'4'24'0'16,"5"25"0"-16,-1 20 0 15,-5 15 0 1,-4 6 0-16,-1 2 0 16,-2-8 0-1,-2-9 0 1,1-12 0-16,0-9 0 15,-1-8 0 1,-1-13 0-16</inkml:trace>
  <inkml:trace contextRef="#ctx0" brushRef="#br0" timeOffset="156714.6">11053 10570 200 0,'30'6'0'16,"22"4"0"-16,9-3 0 15,5-1 0 1,-1 3 0-16,0-5 0 16,-3-6 0-1</inkml:trace>
  <inkml:trace contextRef="#ctx0" brushRef="#br0" timeOffset="157156.13">11634 9871 200 0,'0'0'0'16,"0"0"0"-16,0 0 0 15,4 16 0-15,2 18 0 16,3 13 0-1,-2 17 0-15,-4 12 0 16,-2 5 0 0,-2 4 0-16,-1-2 0 15,0-5 0 1,3-9 0-16,2-10 0 16,3-7 0-1,-3-13 0-15,-5-18 0 16</inkml:trace>
  <inkml:trace contextRef="#ctx0" brushRef="#br0" timeOffset="157776.22">11659 9888 200 0,'1'16'0'16,"4"15"0"-16,7 13 0 16,7 16 0-1,5 15 0-15,6 5 0 16,6 0 0 0,6-10 0-1,4-11 0-15,2-14 0 16,7-13 0-16,2-11 0 15,1-9 0 1,0-12 0-16,-4-12 0 16,-2-10 0-1,-3-13 0-15,-7-9 0 16,-13-6 0 0,-16-7 0-1,-22-4 0-15,-16-3 0 16,-15 0 0-1,-9 2 0-15,-4 6 0 16,-4 7 0 0,3 5 0-16,1 9 0 15,6 5 0 1,8 10 0-16,12 6 0 16,8 7 0-1,19 7 0 1</inkml:trace>
  <inkml:trace contextRef="#ctx0" brushRef="#br0" timeOffset="158386.62">12837 10458 200 0,'-2'-45'0'16,"-3"-18"0"-1,-7 4 0 1,-9 8 0-16,-7 12 0 16,-11 20 0-16,-3 16 0 15,1 21 0 1,-1 20 0-16,7 19 0 16,5 9 0-1,12 1 0 1,10-9 0-1,12-13 0-15,10-13 0 0,8-16 0 16,8-12 0 0,2-10 0-16,3-11 0 31,1-6 0-15,-3-7 0-16,-1-3 0 15,-6-2 0 1,-3 8 0-16,-4 4 0 15,-2 11 0-15,-1 14 0 16,5 17 0 0,3 10 0-16,2 4 0 15,3 0 0 1,5-9 0 0,3-8 0-16,4-15 0 15</inkml:trace>
  <inkml:trace contextRef="#ctx0" brushRef="#br0" timeOffset="159068.34">13089 10322 200 0,'9'39'0'0,"5"7"0"15,-2-6 0 1,-3-13 0-1,-3-10 0-15,-3-8 0 0,-3-9 0 16,4-1 0 0,-3-16 0-16,1-15 0 15,-1-14 0 1,4-5 0-16,5 1 0 31,0 5 0-31,3 11 0 16,1 11 0-16,2 14 0 15,4 10 0 1,-3 17 0-16,-1 11 0 16,-2 10 0-16,-4 4 0 15,-3-4 0 1,-2-7 0 0,0-8 0-16,2-8 0 0,3-6 0 15,4-10 0 1,10-16 0-1,4-12 0-15,5-11 0 16,5-11 0 0,4-2 0-1,2 8 0-15,0 12 0 16,0 16 0-16,-3 22 0 16,1 22 0-1,-4 26 0 1,-6 18 0-16,-7 11 0 15,-2-2 0-15,-3-6 0 16</inkml:trace>
  <inkml:trace contextRef="#ctx0" brushRef="#br0" timeOffset="160054.07">13981 10417 200 0,'4'13'0'16,"10"7"0"-16,7 1 0 16,7-1 0-16,6-4 0 15,8-8 0 1,4-12 0-16,8-13 0 15,6-11 0 1,-1-8 0-16,-5-5 0 16,-3-4 0-1,-12 1 0-15,-10-3 0 16,-12-1 0 0,-15 4 0-16,-13 9 0 15,-12 13 0-15,-9 12 0 16,-9 22 0-1,-8 26 0-15,-6 28 0 16,-3 25 0 0,9 12 0-1,16-3 0-15,20-16 0 16,28-18 0 0,26-15 0-1,32-18 0-15,32-11 0 16,14-16 0-16,8-7 0 15</inkml:trace>
  <inkml:trace contextRef="#ctx0" brushRef="#br0" timeOffset="167980.03">18803 9880 200 0,'0'0'0'15,"0"0"0"-15,0 0 0 16,3 30 0 15,0 30 0-31,4 21 0 16,1 22 0-16,-1 14 0 15,0 5 0-15,1-4 0 47,5-9 0-47,1-8 0 0,1-16 0 0,1-12 0 16</inkml:trace>
  <inkml:trace contextRef="#ctx0" brushRef="#br0" timeOffset="168506.1">18685 9897 200 0,'45'-41'0'15,"38"-25"0"-15,23-1 0 16,18 6 0-1,18 7 0 1,0 14 0-16,-5 18 0 16,-8 16 0-1,-20 15 0-15,-23 9 0 32,-28 12 0-32,-28 9 0 15,-37 11 0 1,-36 10 0-16,-34 7 0 0,-25 9 0 15,-21 7 0 1,-7 2 0 0,1-3 0-1,10-10 0-15,18-12 0 0,20-13 0 16,21-11 0 0,20-11 0-1</inkml:trace>
  <inkml:trace contextRef="#ctx0" brushRef="#br0" timeOffset="169142.84">19644 10254 200 0,'0'0'0'0,"0"0"0"16,0 0 0-1,15 9 0-15,14-7 0 16,11-11 0 0,1-11 0-16,2-6 0 31,0-6 0-31,-4-6 0 0,-6 0 0 15,-6 3 0 1,-8 4 0-16,-8 2 0 16,-13 6 0-1,-11 7 0-15,-11 13 0 16,-18 18 0 0,-4 14 0-16,-4 18 0 15,9 12 0 1,10 13 0-1,15 4 0-15,20-8 0 16,19-14 0 0,16-21 0-16,16-16 0 15,12-19 0 1,10-14 0 0,6-13 0-16,-3-10 0 15,-7-10 0-15</inkml:trace>
  <inkml:trace contextRef="#ctx0" brushRef="#br0" timeOffset="169519.94">20350 10340 200 0,'10'15'0'15,"3"4"0"-15,-3-7 0 16,-10-12 0 0,1-1 0-16,-7-19 0 15,-5-15 0 1,0-15 0-16,1-6 0 15,4-6 0 1,9 3 0-16,9-1 0 16,11 0 0-1,16 2 0-15,13 7 0 16,9 5 0 0,6 8 0-16,-3 9 0 15</inkml:trace>
  <inkml:trace contextRef="#ctx0" brushRef="#br0" timeOffset="170075.87">21083 9863 200 0,'-13'-9'0'16,"-8"-1"0"-16,-6 3 0 15,-11 5 0-15,-5 9 0 16,-7 12 0 0,-2 9 0-1,-4 7 0 1,5 2 0-16,11-2 0 15,15-7 0-15,14-6 0 16,14-8 0 0,15-10 0-16,17-7 0 15,15-8 0 1,17-8 0-16,17-2 0 16,9 7 0-1,6 6 0-15,-7 8 0 16,-10 12 0-1,-12 6 0-15,-15 3 0 16,-16 1 0 0,-16-1 0-16,-17 0 0 15,-17 3 0 1,-20 2 0-16,-15 0 0 16,-10-1 0-1,-4-3 0-15,-3-4 0 16,6-8 0-1,11-7 0-15,13-9 0 16,15-9 0 0,10-9 0-1</inkml:trace>
  <inkml:trace contextRef="#ctx0" brushRef="#br0" timeOffset="170645.34">21990 9999 200 0,'0'-17'0'0,"-8"-9"0"16,-12-5 0-16,-12 6 0 15,-11 5 0 1,-10 7 0-16,-2 9 0 31,2 10 0-31,5 13 0 16,1 14 0-1,8 11 0-15,15 7 0 0,19 2 0 16,20-7 0 0,21-13 0-1,13-15 0-15,16-16 0 16,6-12 0 0,0-6 0-16,-2-7 0 15,-9-2 0 1,-10-2 0-16,-13-3 0 15,-12-2 0 1,-17 0 0-16,-19-4 0 16,-19 0 0-1,-10 4 0 1,-8 10 0 0,2 8 0-16,2 10 0 15,7 3 0-15</inkml:trace>
  <inkml:trace contextRef="#ctx0" brushRef="#br0" timeOffset="171166.36">22235 9897 200 0,'21'31'0'16,"7"11"0"-16,-6-3 0 15,-6-8 0 1,-6-11 0-16,-7-6 0 15,-3-3 0 1,0-11 0-16,0 0 0 16,-7 0 0-1,2-13 0-15,3-15 0 16,12-10 0 0,15-8 0-16,16-5 0 15,14 4 0 1,10 5 0-16,9 9 0 15,0 13 0 1,-4 17 0-16,-5 13 0 16,-8 17 0-1,-12 13 0-15,-13 7 0 16,-10 1 0 0,-2-4 0-16,-2-7 0 15,-2-10 0 1,0-9 0-16</inkml:trace>
  <inkml:trace contextRef="#ctx0" brushRef="#br0" timeOffset="171734.13">23438 9240 200 0,'0'28'0'0,"-2"21"0"16,-9 23 0-16,-3 18 0 15,-2 14 0 1,-3 3 0-1,0-4 0-15,0-9 0 16,7-11 0-16,7-12 0 16,8-13 0-1,12-12 0 1,20-12 0-16,17-12 0 16,11-8 0-16,10-10 0 15,7-6 0 1,4-6 0-1,-2-2 0-15,-5-3 0 16,-7 3 0-16,-13-1 0 16,-14 0 0-1,-13-6 0-15</inkml:trace>
  <inkml:trace contextRef="#ctx0" brushRef="#br0" timeOffset="172202.51">23497 9232 200 0,'0'0'0'16,"0"0"0"-16,11-3 0 15,19-3 0 1,14-3 0-16,10-1 0 16,13-3 0-1,8-6 0-15,7-4 0 16,10-1 0-16,7-1 0 15,2 1 0 1,-4 2 0 0</inkml:trace>
  <inkml:trace contextRef="#ctx0" brushRef="#br0" timeOffset="172718.33">24161 9275 200 0,'0'0'0'15,"0"0"0"-15,-3 18 0 0,2 14 0 16,6 15 0-1,1 6 0-15,0-2 0 32,0-6 0-32,0-15 0 0</inkml:trace>
  <inkml:trace contextRef="#ctx0" brushRef="#br0" timeOffset="172969.65">24322 9223 200 0,'-4'53'0'0,"1"21"0"16,4-2 0-16,4-13 0 15</inkml:trace>
  <inkml:trace contextRef="#ctx0" brushRef="#br0" timeOffset="173481.74">24859 9506 200 0,'6'-35'0'0,"1"-17"0"16,-4-6 0-16,-10 3 0 16,-8 4 0-1,-13 7 0-15,-5 8 0 16,-9 14 0-1,-5 15 0-15,2 18 0 16,5 16 0 0,7 23 0-1,5 21 0-15,7 22 0 16,3 12 0-16,6-2 0 16,10-12 0-1,9-12 0 1,5-14 0-16,2-13 0 15,0-8 0 1,-1-11 0-16,-4-5 0 16,-1-9 0-16,-8-19 0 15,0 0 0 1</inkml:trace>
  <inkml:trace contextRef="#ctx0" brushRef="#br0" timeOffset="173736.06">24322 9982 200 0,'29'-1'0'16,"22"-4"0"-16,12-9 0 15,5-3 0 1,1-3 0-16,-3 2 0 16,-10 4 0-1,-12 2 0-15</inkml:trace>
  <inkml:trace contextRef="#ctx0" brushRef="#br0" timeOffset="173926.24">24902 9871 200 0,'0'0'0'0,"5"14"0"16,2 8 0 0,3 3 0-1,1 3 0-15,-3-4 0 16,-2-6 0-16,-6-18 0 15</inkml:trace>
  <inkml:trace contextRef="#ctx0" brushRef="#br0" timeOffset="174120.87">24919 9657 200 0,'0'0'0'15,"0"0"0"1,6 12 0 0</inkml:trace>
  <inkml:trace contextRef="#ctx0" brushRef="#br0" timeOffset="174463.83">25121 9880 200 0,'8'16'0'0,"2"1"0"15,0-2 0 1,-5-5 0-16,-5-10 0 16,0 0 0-16,-2-2 0 15,-6-9 0 1,-4-11 0-16,0-10 0 16,4-6 0-1,7-5 0-15,11-4 0 16,8 0 0-1,13 4 0-15,11 5 0 16,2 10 0 0,5 8 0-16,-1 7 0 15</inkml:trace>
  <inkml:trace contextRef="#ctx0" brushRef="#br0" timeOffset="174938.89">25684 9607 200 0,'-28'4'0'16,"-16"7"0"-16,-9 4 0 15,1 8 0-15,8 3 0 16,5 2 0 0,9-2 0-16,8-5 0 15,9-7 0 1,12-2 0-16,14-9 0 16,16-9 0-1,15-10 0-15,15 1 0 16,8-2 0-1,0 6 0-15,2 4 0 16,-5 11 0 0,-7 3 0-16,-13 7 0 15,-14 0 0 1,-11 3 0-16,-16 3 0 16,-12 1 0-1,-11 1 0-15,-8-3 0 16,-6-5 0-16,-2-7 0 15,5-10 0 1</inkml:trace>
  <inkml:trace contextRef="#ctx0" brushRef="#br0" timeOffset="175224.69">26062 9292 200 0,'0'0'0'0,"9"13"0"16,-1 16 0-16,-4 20 0 16,-4 18 0-1,-2 14 0-15,-3 3 0 16,0-7 0-1,2-13 0-15,7-12 0 16,0-11 0 15,-2-7 0-31,-3-14 0 16</inkml:trace>
  <inkml:trace contextRef="#ctx0" brushRef="#br0" timeOffset="175461.16">25895 9812 200 0,'50'-5'0'15,"23"-2"0"-15,5-1 0 16,-4 3 0-16,-5 2 0 16,-9 3 0-1,-7-1 0-15</inkml:trace>
  <inkml:trace contextRef="#ctx0" brushRef="#br0" timeOffset="175859.43">26399 9292 200 0,'-3'24'0'16,"-3"28"0"-16,0 16 0 15,-1 14 0 1,2 0 0-16,0-7 0 16,0-11 0-16,4-14 0 15,3-11 0 1,1-15 0-16</inkml:trace>
  <inkml:trace contextRef="#ctx0" brushRef="#br0" timeOffset="176383.33">26466 9300 200 0,'0'0'0'16,"0"0"0"-16,0 0 0 16,6 14 0-1,3 14 0-15,1 20 0 16,7 15 0-16,0 15 0 31,5 5 0-31,1-3 0 16,6-8 0-16,5-12 0 0,5-17 0 15,8-14 0 1,3-18 0-16,5-14 0 31,-1-12 0-15,-1-8 0-16,-2-8 0 16,-7-12 0-1,-11-8 0-15,-8-12 0 16,-11-6 0-1,-14-2 0-15,-16 2 0 16,-18 2 0 0,-9 12 0-16,-9 9 0 15,-3 12 0 1,0 9 0-16,-1 13 0 16,8 11 0-1</inkml:trace>
  <inkml:trace contextRef="#ctx0" brushRef="#br0" timeOffset="176991.43">27509 9735 200 0,'-2'-17'0'16,"-2"-13"0"-16,-3-5 0 15,-9-3 0 1,-11 4 0-16,-13 7 0 15,-8 12 0 1,-3 16 0 0,-3 23 0-16,2 22 0 15,10 15 0 1,13 6 0 0,17-4 0-16,11-10 0 15,11-17 0 1,10-15 0-16,6-13 0 0,7-13 0 15,5-11 0 1,3-11 0 0,1-6 0-16,-4-7 0 15,-7 1 0 1,-6 6 0-16,-8 10 0 16,-1 9 0-16,-1 15 0 15,2 15 0 1,0 9 0-16,0 10 0 15,3 2 0-15,2-3 0 16,3-8 0 15,6-8 0-31,3-12 0 16,2-13 0 0</inkml:trace>
  <inkml:trace contextRef="#ctx0" brushRef="#br0" timeOffset="177688.28">27712 9599 200 0,'0'58'0'0,"4"21"0"16,4-5 0 0,2-15 0-16,-1-16 0 15,0-13 0 1,-3-11 0-16,-2-9 0 16,-4-10 0-1,4-9 0-15,-1-16 0 16,1-18 0-1,0-11 0-15,4-11 0 16,1-2 0 0,4 8 0-16,2 9 0 15,3 13 0 1,2 15 0-16,-4 13 0 16,0 11 0-1,0 15 0-15,-2 12 0 16,-7 9 0-1,-3 2 0-15,0-1 0 16,-1-8 0-16,0-9 0 16,1-6 0-1,0-7 0 1,2-7 0-16,7-8 0 0,7-13 0 16,6-14 0-1,4-9 0-15,6-2 0 16,-2 2 0-1,-2 6 0 1,-5 13 0-16,-6 11 0 16,-2 15 0-1,-7 16 0-15,-4 15 0 16,-3 8 0 0,-2 3 0-16,-1-1 0 15,-1-7 0-15,1-4 0 16,4-5 0-1,4-13 0-15</inkml:trace>
  <inkml:trace contextRef="#ctx0" brushRef="#br0" timeOffset="178122.36">28326 9760 200 0,'15'6'0'0,"13"-4"0"0,10-10 0 16,-1-9 0-1,-6-11 0-15,-1-6 0 16,-8-7 0-1,-3-5 0-15,-9 1 0 16,-5 3 0-16,-9 9 0 31,-8 14 0-31,-8 18 0 0,-6 19 0 32,-5 24 0-17,-3 20 0-15,4 9 0 16,10-3 0-1,12-8 0-15,16-11 0 16,11-16 0-16,16-11 0 16,16-15 0-1,12-15 0 1,7-18 0-16,-2-14 0 16</inkml:trace>
  <inkml:trace contextRef="#ctx0" brushRef="#br0" timeOffset="178485.83">28873 9037 200 0,'-3'19'0'0,"-2"13"0"0,1 7 0 16,2 1 0 0,0-5 0-1,3-1 0-15,0-8 0 16</inkml:trace>
  <inkml:trace contextRef="#ctx0" brushRef="#br0" timeOffset="178716.45">29015 8976 200 0,'-2'27'0'0,"-4"23"0"16,-7 13 0 0,-2 9 0-16,3 1 0 15</inkml:trace>
  <inkml:trace contextRef="#ctx0" brushRef="#br0" timeOffset="179634.54">28831 8849 200 0,'12'10'0'15,"13"3"0"-15,13-2 0 16,13-2 0-16,15-8 0 15,15-6 0 1,7-4 0-16,7-3 0 16,-1 1 0-1,-3-2 0 1,-9 2 0-16,-15 3 0 16,-16 1 0-16,-13 7 0 15,-16 5 0 1,-10 9 0-16,-11 11 0 15,-7 13 0 1,-7 10 0-16,-5 18 0 16,-5 16 0-1,-4 17 0-15,-1 8 0 16,9-2 0 0,10-8 0-1,9-10 0 1,12-15 0-16,7-9 0 31,8-12 0-31,1-8 0 0,-1-10 0 0,-3-8 0 16,-6-9 0-1,-4-6 0 1,-7-4 0 0,-7-6 0-16,0 0 0 15,-4 5 0-15,-15-2 0 16,-13-3 0-1,-17 2 0-15,-15 1 0 16,-13 5 0 0,-16 4 0-16,-15-2 0 15,-15 6 0 1,-14 8 0 0,-8 13 0-16,-5 6 0 15</inkml:trace>
  <inkml:trace contextRef="#ctx0" brushRef="#br0" timeOffset="184954.75">32457 13834 200 0,'-19'4'0'0,"-1"2"0"16,-5-3 0-16,1 0 0 15,-1-2 0 1,-1-1 0-16,-2 0 0 16,-4 0 0-1,-4 0 0-15,-5 0 0 16,-6 0 0-16,-7 0 0 16,-11 1 0-1,-9 5 0-15,-8-2 0 16,-9 3 0-1,-10-1 0-15,-3 1 0 16,-5-2 0 0,0-1 0-16,-1 2 0 15,1-1 0 1,-3 0 0-16,-1 0 0 16,0 0 0-1,0 0 0-15,2 0 0 16,2-2 0-1,9 1 0-15,8-2 0 16,6 0 0 0,7 1 0-16,5-1 0 15,8-1 0 1,8-1 0-16,8-1 0 16,10 1 0-1,12 1 0-15,7-2 0 16,6 1 0-16,15 0 0 15,0 0 0 1,0 0 0-16,-1 1 0 16,8 2 0-1,13 2 0 1,8-1 0-16,11-1 0 16,9-1 0-16,12-2 0 15,11 0 0 1,11-2 0-16,11-1 0 15,8-2 0 1,5-2 0-16,3 2 0 16,1 0 0-1,4 1 0-15,6 0 0 16,8 0 0 0,10 4 0-16,13 3 0 15,5-2 0 1,8-5 0-1,6 4 0-15,2-1 0 16,-6 2 0 0,-11 6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26:03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7090 14958 200 0,'-6'19'0'0,"-1"19"0"15,0 16 0-15,2 11 0 16,3 16 0-1,0 16 0-15,0 18 0 16,2 24 0 0,1 15 0-16,3 18 0 15,7 1 0 1,0 5 0-16,1 0 0 16,-3-26 0-1</inkml:trace>
  <inkml:trace contextRef="#ctx0" brushRef="#br0" timeOffset="1809.74">22403 15275 200 0,'102'-37'0'0,"67"-12"0"15,37 4 0 1,21 11 0-16,13 18 0 31,-1 16 0-15,-20 13 0-16,-33 8 0 0,-33 7 0 31,-39 0 0-31,-37 3 0 16,-31 0 0-1,-35 2 0-15,-45 1 0 16,-56 2 0-1,-55 8 0-15,-38 3 0 16,-21 7 0 0,-7 9 0-16,6 6 0 15,23 6 0 1,32 6 0-16,39 4 0 16,40 9 0-1,45 11 0-15,49 8 0 16,61 5 0-1,67-4 0-15,69-12 0 16,64-18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28:53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12702 18376 200 0,'0'0'0'0,"0"0"0"16,0 0 0-1,0 0 0-15,0 0 0 16,0 0 0 0,0 0 0-16,0 0 0 15,5-13 0 1,-1-5 0-16,-3-4 0 15,-2 0 0 1,2 1 0-16,2-1 0 16,1-2 0-1,2-2 0-15,1-2 0 16,3-2 0 0,1-3 0-16,2-1 0 15,-1-3 0 1,2 1 0-16,3 0 0 15,2 2 0 1,1 2 0-16,4-2 0 16,0 1 0-1,1 2 0-15,0 1 0 16,1 1 0 0,3 1 0-16,0 3 0 15,3-1 0-15,2 1 0 16,6 2 0-1,2 4 0-15,1 1 0 16,6 3 0 0,2 1 0-16,2 2 0 15,2 2 0-15,5 0 0 16,4 0 0 0,1 2 0-16,1 2 0 15,2 2 0 1,1 1 0-16,2-1 0 15,0 1 0 1,3 1 0-16,1 1 0 16,4 0 0-1,0 1 0-15,1 0 0 16,2 2 0 0,-1 1 0-16,3 0 0 15,2 3 0 1,1 0 0-1,-2 2 0-15,1 2 0 16,-1-1 0-16,0 1 0 16,-3-3 0-1,4 0 0-15,-1 0 0 16,3 1 0-16,0-1 0 16,-2-3 0-1,3 1 0-15,4-1 0 16,-3-3 0-1,2-1 0-15,0 0 0 16,1 0 0-16,-3-1 0 16,3 1 0-1,1-2 0 1,4-1 0-16,0-1 0 31,-3 0 0-31,1 1 0 16,-1 1 0-16,1-2 0 0,0 1 0 31,-1-1 0-31,2 1 0 16,-2-1 0-16,4-1 0 15,-1 1 0 1,2 0 0-16,4 3 0 16,2 2 0-16,-2-1 0 15,0 1 0-15,1 3 0 16,3-2 0 15,-1-1 0-31,-1-2 0 16,5-2 0-16,3-1 0 15,-3 0 0-15,2 0 0 16,-1-3 0 0,4 1 0-1,2-2 0-15,1-2 0 16,-1-1 0-1,3-3 0-15,2-3 0 16,1-1 0 0,2-1 0-16,1-1 0 15,-1 3 0 1,1-3 0-16,3 0 0 16,4 1 0-1,-1 0 0-15,3 2 0 16,-3-1 0-1,-3-1 0-15,-4 4 0 16,0 1 0 0,2 2 0-16,2 0 0 15,-1 2 0 1,0 2 0-16,-1 0 0 16,4 2 0-1,-2 2 0-15,0 1 0 16,-1 3 0-1,1 2 0-15,-1 1 0 16,1-2 0 0,2 1 0-16,-1 3 0 15,2 4 0-15,0-3 0 16,1-1 0 0,2 1 0-16,-2-1 0 15,0 0 0 1,0 2 0-16,-3-1 0 15,1-1 0 1,-1 0 0-16,1-1 0 16,0-1 0-1,0 0 0-15,2 0 0 16,-4-1 0 0,0-1 0-1,1 1 0-15,-1-1 0 16,-1-1 0-1,-1 0 0-15,1 0 0 16,3 0 0-16,-2-2 0 16,-1-2 0-1,3 0 0-15,-8 1 0 16,0-1 0 0,0 2 0-16,5 0 0 15,-1 2 0 1,1-1 0-16,-1 1 0 15,-2 2 0-15,3 1 0 16,1 0 0 0,-3 1 0-1,1 3 0-15,-2-1 0 16,3-1 0-16,-2 2 0 31,2 0 0-31,-1-1 0 16,-2 0 0-16,-3-3 0 15,-2-1 0 1,-2-1 0-16,0-1 0 16,1 0 0-1,1 3 0-15,1-2 0 16,-1-1 0-16,-2 2 0 16,0 0 0-1,-2-1 0-15,0 1 0 16,1 1 0-1,0 3 0 1,2 2 0-16,0 0 0 16,-1 1 0-1,-4-1 0 1,-3-2 0-16,2 3 0 16,-4-2 0-16,-1-1 0 0,-6 3 0 31,2 0 0-31,-4 0 0 0,-2 0 0 15,2 1 0 1,-1-1 0 0,-5 1 0-1,-3-3 0-15,-9-1 0 16,-2-2 0-16,-6 0 0 16,-1 1 0-16,-2 0 0 15,-2 2 0 1,1 2 0-16,-5 3 0 15,0 2 0 17,-4-1 0-32,-4 0 0 0,0-3 0 31,-4 0 0-31,-5-1 0 16,1 1 0-16,-3 3 0 0,-2 2 0 31,-4 0 0-16,-5 1 0-15,-1-4 0 16,-3 1 0-16,1 0 0 16,-6 0 0-1,-1 2 0-15,-1-1 0 16,-1 1 0 0,-1 3 0-16,-3 1 0 15,-3 0 0 1,-3 1 0-16,-2 0 0 15,-3-1 0 1,-2 2 0-16,-1 0 0 16,1 0 0-1,-2 3 0-15,0 1 0 16,-1 0 0 0,0-1 0-16,0 2 0 15,0 3 0-15,1 1 0 16,-2 3 0-1,-2 1 0-15,2-1 0 16,0 1 0 0,-3-2 0-16,-2-1 0 15,0-3 0 1,-3 0 0-16,0 1 0 16,2-1 0-1,0 3 0-15,-4-1 0 16,1-1 0-16,0-1 0 15,-5 0 0 1,2 3 0-16,0 0 0 16,-3-5 0-1,-3-3 0-15,-1-1 0 16,0 0 0 0,-2-2 0-16,-3-3 0 15,-3-1 0 1,0-2 0-1,-2 0 0-15,-1-2 0 16,-2-3 0-16,-2 0 0 16,0-1 0-16,1 1 0 15,-2-3 0 1,0-2 0-16,-3-2 0 16,0 2 0-1,1-3 0-15,-3-1 0 16,3 0 0-1,-3 0 0 1,3-2 0-16,-3-2 0 16,-2 3 0-16,2 0 0 31,-4 0 0-31,1 1 0 16,3 0 0-16,-4 0 0 15,3 0 0 1,1 0 0-16,-3 0 0 15,-1 0 0 1,-1 0 0-16,-1 0 0 16,-2 0 0-16,2-2 0 15,0-1 0 1,-1 2 0-16,-3 0 0 16,1 0 0-1,0-2 0-15,-1 3 0 16,-3 0 0-16,1 0 0 31,1 2 0-31,-2 1 0 16,0-1 0-1,-1-1 0-15,1 1 0 16,-1 1 0 0,-2-3 0-16,0 0 0 15,-1 1 0 1,1-1 0-16,0-1 0 15,1 2 0 1,0 1 0-16,1-2 0 16,-4-1 0-16,2 0 0 15,0 0 0 1,-1 1 0-16,0 2 0 16,-2-1 0-1,-1-1 0-15,-1-1 0 16,-1 1 0-1,-1 1 0-15,-1 2 0 16,-1 0 0 0,0 1 0-16,-1-1 0 15,-2 0 0 1,2-2 0-16,1 1 0 16,-1 2 0-16,1-2 0 15,-2 1 0 1,1 2 0-16,0-1 0 15,2 0 0 1,1 1 0-16,1 0 0 16,0 1 0-1,0 2 0-15,-1-2 0 16,1-1 0 0,0 2 0-1,-1-2 0-15,1-2 0 16,-1 1 0-16,-2-1 0 15,0 4 0 1,0-1 0-16,0-2 0 16,-1-1 0-1,-2 1 0-15,-1-1 0 16,0-1 0 0,-2-2 0-16,-2-4 0 15,-1 0 0-15,0 1 0 16,2 2 0-1,-4 0 0-15,-1 3 0 16,-4 0 0-16,3 2 0 16,-3-1 0-1,1 3 0-15,-3 0 0 16,4 3 0 0,0-1 0-16,0 2 0 15,2-2 0 1,2 4 0-16,0-2 0 31,1-3 0-31,-1-3 0 16,3-4 0-16,0 0 0 15,-3 0 0 1,1 0 0-16,1 0 0 16,4 0 0-1,1 0 0-15,2 0 0 16,-2 0 0-16,0 0 0 15,3 0 0 1,-2 0 0-16,-1 0 0 16,-2 0 0-1,0 0 0-15,0 0 0 16,1 0 0-16,1 0 0 31,-1 0 0-31,2 0 0 16,-1 0 0-16,2 0 0 15,-2 0 0-15,0 0 0 16,-1-4 0 15,-1-4 0-31,-1-2 0 0,-1 3 0 16,1 3 0-16,-1 1 0 16,1 0 0-16,2 3 0 31,-1 0 0-31,-2 2 0 0,-5 0 0 31,1-1 0-15,-3-2 0-16,0 1 0 15,2 3 0 1,4 0 0-16,1 0 0 16,2 0 0-16,4-1 0 15,3 3 0 1,6 0 0-16,2 1 0 15,2-3 0 1,1-2 0-16,4-1 0 16,-2 1 0-1,2-1 0-15,0 0 0 16,0-2 0-16,-1-4 0 16,0 0 0-1,0 2 0-15,-1 1 0 16,-3 2 0-1,-1 2 0-15,1 2 0 16,-1 0 0 0,1-3 0-16,-3 0 0 15,0 0 0-15,-1 0 0 16,1 0 0 0,-1 0 0-16,1-1 0 15,3-2 0 1,-1 1 0-16,-2 1 0 15,-1 1 0 1,-2 0 0-16,0 0 0 16,0-3 0-1,-1 0 0-15,1 0 0 16,0 0 0 0,0 2 0-16,0 2 0 15,0-2 0 1,-1 0 0-16,-2-2 0 15,-1 2 0 1,-2 0 0-16,-2-2 0 16,-1-3 0-1,1-1 0-15,1 2 0 16,0 1 0-16,1-3 0 16,-1 3 0-16,0-2 0 15,0-2 0 1,0 1 0-16,-3-2 0 15,0 2 0 1,1 0 0-16,0 3 0 16,-3-1 0-1,-2 3 0-15,-2 1 0 16,0 1 0 0,0 0 0-1,-1 2 0-15,5 1 0 16,-1 0 0-16,0 1 0 15,3-2 0 1,-2 0 0-16,6 1 0 16,2-3 0-1,5 0 0-15,3-1 0 16,0 0 0 0,2-1 0-16,-3-1 0 15,-1 2 0 1,0 0 0-16,1 2 0 15,-1 0 0 1,1 3 0 0,-3-1 0-16,4-1 0 0,-2-1 0 15,1-1 0 1,-1 0 0 0,1 0 0-16,-1 0 0 0,2 0 0 31,3 0 0-31,-2 0 0 15,-2 0 0 1,0 0 0 0,-2 2 0-16,1 2 0 15,0-3 0 1,3 1 0-16,-2-2 0 16,-2 0 0-1,0 0 0-15,0 0 0 16,1 0 0-16,-2 0 0 15,0 0 0 1,-2 0 0-16,-1 4 0 16,0 1 0-1,3-2 0-15,0 4 0 16,-1-1 0 0,1-2 0-16,0-1 0 15,-1 1 0 1,0-2 0-16,0 5 0 15,2-1 0 1,-2-2 0-16,1-1 0 16,-2-2 0-16,2-1 0 15,-1-1 0 1,1-2 0-16,0-1 0 16,1 0 0-1,-1 0 0-15,0 1 0 16,1 0 0-1,1 3 0-15,-1 0 0 16,0 0 0 0,-3 0 0-16,0 0 0 15,0 0 0 1,1 0 0-16,1-3 0 16,-1 0 0-16,0 3 0 15,0 2 0 1,1-2 0-16,-1 0 0 15,1 0 0-15,0-1 0 16,0 0 0 0,-2 0 0-1,1-2 0-15,3 2 0 16,-1 1 0-16,3 0 0 16,-2-1 0-1,0-1 0-15,0 1 0 31,2-1 0-31,-2 2 0 16,0 0 0-16,1 0 0 0,2 0 0 31,1 0 0-31,0 2 0 16,-1 0 0-16,-2-1 0 16,2 1 0-1,0 1 0 1,0-1 0-16,4 2 0 15,-3-2 0-15,-1 1 0 16,2 1 0-16,-1-1 0 16,2-1 0-16,-2 1 0 31,2 2 0-31,2 0 0 0,-1-2 0 31,3-1 0-31,0 2 0 0,-3 0 0 16,3-3 0-16,0 2 0 31,-2 0 0-31,1-2 0 16,1 2 0-1,0-2 0-15,-1 1 0 16,0-4 0-16,1 1 0 16,1-2 0-1,-2 3 0 1,1 0 0-16,-1 0 0 15,2 0 0 1,-1 3 0-16,0-2 0 16,-1 1 0-1,-2 1 0-15,4 1 0 16,-1-1 0-16,2-2 0 16,-2-1 0-1,1 0 0 1,0 0 0-16,-1 1 0 15,2-1 0-15,-2 0 0 16,3 0 0 0,0 0 0-16,0 0 0 15,4-2 0-15,-1-3 0 16,-1 1 0 0,1 0 0-16,1 1 0 15,1 0 0 1,2 2 0-16,0-3 0 15,3-3 0-15,-1-3 0 16,2 0 0 0,-1-1 0-16,4 4 0 15,-2-5 0 1,4-1 0-16,-1 0 0 16,3 1 0-1,0 0 0-15,0-2 0 16,1-1 0-1,3-1 0-15,-1-3 0 16,5-1 0 0,-1-1 0-16,2 1 0 0,-1 1 0 31,1 3 0-31,1 0 0 16,0-2 0-16,-3-1 0 15,4 1 0-15,2 2 0 16,0-1 0-1,1 0 0-15,-1-2 0 16,0 1 0-16,1-1 0 31,1 2 0-31,0 0 0 0,-1 2 0 16,3-2 0 0,0 5 0-16,0-4 0 15,3 3 0 1,-2 0 0-1,0 1 0-15,0 1 0 16,5 11 0-16,-3-13 0 16,3 3 0-1,-1 1 0-15,0-1 0 16,1 3 0 0,0-3 0-16,0 2 0 15,1 1 0-15,0 1 0 31,-1 6 0-31,1-7 0 16,-1 7 0 0,1-7 0-16,2 2 0 15,0-2 0-15,0 3 0 16,3-2 0 0,-6 6 0-16,0 0 0 15,4-6 0 1,-4 6 0-16,7-6 0 15,-1 0 0-15,0 2 0 16,2-2 0 0,-1-6 0-16,-1-1 0 15,-3 1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30:30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17035 11362 200 0,'-8'-23'0'0,"-2"-6"0"15,0 4 0-15,2 7 0 16,8 18 0-16,-7 7 0 16,1 21 0-1,1 22 0 1,4 17 0-16,5 18 0 16,1 15 0-16,2 12 0 15,1 5 0 1,-1-2 0-1,3-10 0-15,-3-12 0 16,2-12 0 0,-2-13 0-1,0-15 0-15,-2-11 0 16,-2-21 0-16,-5-28 0 16</inkml:trace>
  <inkml:trace contextRef="#ctx0" brushRef="#br0" timeOffset="496.55">16834 11226 200 0,'9'-23'0'15,"22"-12"0"-15,25-4 0 16,24 2 0-16,20 5 0 16,17 2 0-1,16 11 0 1,1 8 0-16,-4 11 0 15,-12 8 0-15,-14 8 0 16,-19 7 0 0,-23 8 0-16,-24 8 0 15,-33 8 0 1,-44 7 0 0,-30 11 0-1,-35 11 0 1,-25 8 0-16,-10-2 0 15,10-3 0-15,15-8 0 0,16-7 0 32,20-7 0-32,21-12 0 15,21-15 0 1,36-30 0 0,-2 1 0-16</inkml:trace>
  <inkml:trace contextRef="#ctx0" brushRef="#br0" timeOffset="962.76">17531 11890 200 0,'0'0'0'16,"22"-3"0"-16,16-6 0 16,13-6 0-1,9-11 0-15,4-6 0 16,3-6 0 0,0-4 0-16,-9-1 0 15,-9 1 0 1,-11 3 0-16,-14 1 0 15,-14 10 0 1,-18 9 0-16,-19 18 0 16,-21 17 0-1,-13 18 0-15,-3 20 0 16,-8 20 0 0,18 11 0-16,22 0 0 15,23-10 0 1,23-15 0-1,20-18 0-15,20-20 0 16,22-16 0-16,16-16 0 16,6-15 0-1,0-7 0-15</inkml:trace>
  <inkml:trace contextRef="#ctx0" brushRef="#br0" timeOffset="1373.67">18423 11567 200 0,'-6'19'0'0,"4"18"0"16,9 16 0-16,5 7 0 15,4 2 0 1,2-7 0-16,-2-11 0 15,1-13 0 1,-5-9 0-16,-5-10 0 16,-7-12 0-1,1 0 0-15,-7-12 0 16,-9-16 0 0,-5-18 0-16,2-14 0 15,7-9 0 1,9-5 0-16,14 1 0 15,11 6 0-15,13 7 0 16,13 7 0 0,12 12 0-16,8 13 0 15,7 14 0 1,-2 11 0-16</inkml:trace>
  <inkml:trace contextRef="#ctx0" brushRef="#br0" timeOffset="1943.48">19358 11567 200 0,'0'0'0'0,"-25"-5"0"15,-20 2 0 1,-16 6 0-16,-10 10 0 16,-4 7 0-1,2 6 0 1,5 6 0 0,6 2 0-1,12 1 0-15,19-4 0 0,19-5 0 16,19-7 0-16,25-6 0 15,23-9 0 1,21 0 0-16,14 0 0 31,3 8 0-31,-1 4 0 0,-10 5 0 32,-12 1 0-17,-13 3 0-15,-15-2 0 0,-17-4 0 16,-15 2 0-1,-24 2 0 1,-16 3 0 0,-16 2 0-16,-14-4 0 15,-6-6 0 1,-3-5 0-16,1-8 0 16,9-9 0-1,12-7 0-15,13-6 0 16,21-5 0-1,21-7 0-15,18-4 0 16</inkml:trace>
  <inkml:trace contextRef="#ctx0" brushRef="#br0" timeOffset="2516.84">19980 12002 200 0,'6'-35'0'16,"-5"-18"0"-16,-8-7 0 15,-13 3 0 1,-13 3 0-16,-9 5 0 15,-9 12 0 1,-2 10 0 0,5 14 0-16,1 11 0 15,6 15 0-15,4 12 0 16,10 18 0 0,10 14 0-16,16 6 0 15,19 1 0 1,13-7 0-16,16-14 0 15,13-13 0 1,11-12 0 0,2-7 0-16,2-8 0 15,-5-7 0-15,-9-6 0 16,-11-4 0 0,-11-9 0-16,-12-8 0 15,-16-12 0 1,-20-8 0-1,-15-4 0-15,-12 2 0 16,-11 7 0-16,0 7 0 16,6 9 0-1,7 7 0-15,0 11 0 16,0 8 0 0,2 11 0-16,5 2 0 15</inkml:trace>
  <inkml:trace contextRef="#ctx0" brushRef="#br0" timeOffset="3150.79">20350 11737 200 0,'7'25'0'16,"3"20"0"-16,1 6 0 0,-3-1 0 31,-1-10 0-31,-2-9 0 16,-1-10 0-1,-1-7 0-15,-3-14 0 16,0 0 0-16,-3-6 0 15,-5-13 0 1,1-16 0 0,8-15 0-16,13-11 0 15,15-2 0 1,12 12 0-16,5 15 0 16,3 18 0-1,-1 20 0-15,-1 19 0 16,-10 17 0-1,-7 13 0-15,-8 4 0 16,-10-1 0 0,-5-6 0-16,-2-6 0 15,-4-5 0 1,-2-7 0-16,-3-4 0 16,3-5 0-1,1-6 0-15,0-15 0 16</inkml:trace>
  <inkml:trace contextRef="#ctx0" brushRef="#br0" timeOffset="3669.71">21083 12232 200 0,'0'0'0'0,"0"0"0"15,0 0 0 1,0 0 0-16,-7-12 0 15,-3-5 0-15,3 3 0 16,0 4 0-16,0 4 0 31,7 6 0-31,0 0 0 0,0 0 0 16,-3 6 0 0,4 5 0-16,2-1 0 15,3-3 0 1,1-5 0-16,0-7 0 15</inkml:trace>
  <inkml:trace contextRef="#ctx0" brushRef="#br0" timeOffset="7850.61">21965 11260 200 0,'-2'-25'0'16,"-1"-11"0"-16,-1-2 0 0,-1-1 0 46,-4 2 0-46,-3-5 0 0,-3-1 0 0,-8-2 0 32,-6 2 0-1,-4 2 0-31,-3 5 0 0,-5 8 0 0,-2 8 0 0,-2 9 0 31,2 15 0-31,0 11 0 16,4 14 0-1,12 17 0-15,1 24 0 16,10 20 0 0,12 17 0-16,14 10 0 15,8 4 0 1,1-5 0 0,2-9 0-16,2-11 0 15,-4-10 0 1,-1-12 0-16,2-13 0 15,-4-13 0 1,-2-14 0-16,-4-11 0 16,-4-8 0-16,-6-15 0 15,0 0 0 1</inkml:trace>
  <inkml:trace contextRef="#ctx0" brushRef="#br0" timeOffset="8171.85">21385 12053 200 0,'52'-22'0'16,"24"-11"0"-16,3-1 0 15,-3 5 0 1,-5 4 0-16,-9 5 0 15,-7 6 0-15</inkml:trace>
  <inkml:trace contextRef="#ctx0" brushRef="#br0" timeOffset="8866.77">22083 11780 200 0,'0'0'0'0,"0"0"0"16,0 0 0 0,-11 16 0-16,-5 17 0 15,4 14 0 1,5 16 0-16,9 1 0 15,5-6 0 1,5-11 0-16,7-10 0 16,4-13 0-1,0-11 0-15,2-11 0 16,4-11 0 0,0-11 0-16,-1-12 0 15,-3-11 0 1,-1-6 0-16,-4-4 0 15,-4 3 0 1,-3 8 0-16,-6 10 0 16,-1 13 0-1,-3 6 0-15,-3 13 0 16,0 0 0-16,3 4 0 16,0 13 0-1,1 13 0-15,1 14 0 16,3 5 0-1,3-1 0 1,2-7 0-16,1-9 0 16,3-7 0-16,4-7 0 15,2-6 0 1,-2-9 0-16,0-9 0 16</inkml:trace>
  <inkml:trace contextRef="#ctx0" brushRef="#br0" timeOffset="9318.89">22537 11039 200 0,'0'0'0'15,"0"0"0"-15,5 25 0 16,8 26 0 0,5 28 0-16,2 24 0 15,1 18 0 1,5 8 0-16,-3-7 0 16,-1-15 0-1,-1-16 0-15,-1-12 0 16,-4-13 0-1,-1-7 0-15,-6-8 0 16,-6-21 0 0</inkml:trace>
  <inkml:trace contextRef="#ctx0" brushRef="#br0" timeOffset="9727.51">22950 10987 200 0,'8'52'0'0,"6"37"0"16,2 23 0 0,1 15 0-16,1 2 0 15,-1-8 0 1,0-16 0-16,-5-16 0 15,-2-11 0 1,3-8 0-16,-4-15 0 16,-2-1 0-1,-1-6 0-15,-6-12 0 16</inkml:trace>
  <inkml:trace contextRef="#ctx0" brushRef="#br0" timeOffset="10332.17">23186 11022 200 0,'0'0'0'0,"0"0"0"0,0 0 0 15,0 0 0-15,4 18 0 16,5 28 0-1,5 26 0-15,-4 25 0 16,3 18 0 0,4 8 0-1,2-11 0 1,-2-18 0-16,-1-20 0 16,-3-11 0-16,-3-10 0 15,-5-9 0 1,-3-6 0-1,-3-9 0-15,-6-11 0 16,-4-17 0 0,-4-18 0-16</inkml:trace>
  <inkml:trace contextRef="#ctx0" brushRef="#br0" timeOffset="10902.2">23177 10979 200 0,'0'0'0'15,"6"14"0"-15,9 17 0 16,8 23 0 0,7 24 0-1,8 20 0-15,6 11 0 16,6 1 0-16,5-12 0 16,2-15 0-1,3-17 0-15,1-11 0 16,0-15 0-1,1-12 0 1,-2-12 0-16,-5-11 0 16,-5-11 0-16,-4-6 0 31,-11-5 0-31,-9-2 0 16,-11-15 0-16,-14-21 0 15,-15-23 0-15,-15-14 0 16,-8-4 0-1,-7 4 0 1,0 10 0-16,0 9 0 16,7 17 0-1,6 12 0-15,8 14 0 16,6 9 0 0,3 7 0-16,5 7 0 15,9 7 0 1</inkml:trace>
  <inkml:trace contextRef="#ctx0" brushRef="#br0" timeOffset="11567.32">24498 11772 200 0,'4'-17'0'15,"-3"-10"0"-15,-6-14 0 16,-8-3 0-1,-12-7 0-15,-10 2 0 16,-5 8 0 0,-3 11 0-16,2 13 0 15,2 14 0 1,4 23 0-16,5 26 0 16,6 23 0-1,12 16 0-15,12 1 0 16,10-14 0-1,9-17 0 1,6-17 0-16,3-16 0 16,4-17 0-1,2-17 0-15,-2-16 0 32,-2-13 0-32,-2-6 0 15,-2-6 0 1,-2 2 0-16,-7 6 0 0,-1 13 0 31,-2 12 0-31,2 16 0 16,1 16 0-1,7 19 0-15,2 13 0 16,4 3 0 0,1-8 0-16,1-8 0 15,0-10 0 1,3-9 0-16,-3-6 0 15,-3-11 0 1,-7-7 0-16</inkml:trace>
  <inkml:trace contextRef="#ctx0" brushRef="#br0" timeOffset="12202.41">24750 11558 200 0,'15'40'0'0,"11"18"0"16,-3-2 0-1,-4-9 0-15,-2-10 0 16,-7-13 0-1,-4-9 0-15,-6-15 0 16,0 0 0-16,0 0 0 16,4-3 0-1,-2-19 0-15,1-17 0 16,1-12 0 0,3 0 0-16,4 2 0 15,3 10 0 1,-2 11 0-16,1 8 0 15,-1 7 0 1,2 11 0-16,2 10 0 16,2 14 0-1,-2 5 0 1,-3 2 0-16,-3-1 0 16,-2-4 0-16,0-7 0 15,3-7 0 1,-1-7 0-1,7-14 0-15,3-14 0 16,6-17 0-16,6-5 0 16,1 4 0-1,2 11 0-15,1 13 0 16,-5 16 0 0,-3 19 0-16,-3 18 0 15,0 10 0 1,-3 9 0-16,-4-3 0 15,-1-4 0 1,1-10 0 0,-3-10 0-16</inkml:trace>
  <inkml:trace contextRef="#ctx0" brushRef="#br0" timeOffset="12680.15">25617 11720 200 0,'25'9'0'16,"11"-2"0"-16,4-6 0 0,5-13 0 15,3-16 0 1,-1-14 0 0,-5-9 0-16,-5-5 0 15,-9-1 0 1,-11 3 0-16,-12 7 0 16,-14 9 0-1,-12 12 0-15,-7 20 0 31,-7 25 0-31,-8 28 0 16,5 31 0-16,1 33 0 16,8 18 0-1,14-11 0-15,24-26 0 16,21-28 0 0,25-21 0-16,19-18 0 15,19-23 0 1,14-20 0-1,4-13 0-15,-8-8 0 16</inkml:trace>
  <inkml:trace contextRef="#ctx0" brushRef="#br0" timeOffset="70289.5">26592 12027 200 0,'0'0'0'15,"0"0"0"-15,0 0 0 16,0 0 0 47,0 0 0-63,0 0 0 0,-2-13 0 0,-3-7 0 0,-3 1 0 0,0-2 0 15,-4 0 0 32,0-1 0-47,-3 0 0 0,-3-4 0 0,-2-2 0 0,-1-4 0 16,-4-7 0-16,3-6 0 15,3-7 0 1,5-13 0-16,9-15 0 16,13-21 0-1,19-14 0-15,8-9 0 16,6-6 0-1</inkml:trace>
  <inkml:trace contextRef="#ctx0" brushRef="#br0" timeOffset="70891.09">27122 11975 200 0,'0'0'0'0,"0"0"0"15,2-16 0 1,1-14 0-16,6-6 0 16,2-3 0-1,6-7 0-15,3-12 0 16,-1-14 0-1,3-9 0-15,-2-7 0 16,-11-5 0 0,-9 1 0-1,-12 6 0-15,-11 4 0 16,-12 6 0 0,-13 13 0-1,-12 11 0-15</inkml:trace>
  <inkml:trace contextRef="#ctx0" brushRef="#br0" timeOffset="133408.59">13847 17200 200 0,'-47'0'0'0,"-18"2"0"0,-1 3 0 16,4-1 0-16,1-1 0 15,2 0 0 1,0-3 0 0,0-2 0-16,-2 1 0 15,-3-4 0 1,1-2 0 0,-2-2 0-1,0-1 0-15,0-1 0 16,-5 3 0-16,1 0 0 15,0 2 0 1,1 2 0-16,-1 2 0 16,2 1 0-1,-3 3 0 1,3 0 0-16,2 1 0 16,2 1 0-16,4-3 0 15,6 3 0 1,7 1 0-16,-3 1 0 15</inkml:trace>
  <inkml:trace contextRef="#ctx0" brushRef="#br0" timeOffset="134759.54">5971 17046 200 0,'-18'0'0'32,"-6"0"0"-32,-2 0 0 0,0 2 0 31,-2 1 0-31,1 1 0 15,-2 2 0 1,-1 1 0-16,-4 1 0 16,-2 1 0-16,-2 1 0 15,-7 0 0 1,-1 0 0-16,-5-3 0 16,-2-1 0-1,-3-1 0-15,-1-2 0 16,-3-3 0-1,-2-2 0-15,0 0 0 16,-5-1 0 0,1 0 0-16,-3 0 0 15,-3-4 0 1,-2 2 0-16,0 0 0 16,1-1 0-1,4-1 0-15,-1 1 0 16,4-1 0-1,3-1 0-15,3 1 0 16,4-2 0 0,3 3 0-16,6 2 0 15,3 1 0 1,3 3 0-16,8 3 0 16,0 2 0-16,3 7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34:22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14739 18647 200 0,'0'0'0'0,"0"0"0"0,0 0 0 16,0 0 0 0,0 0 0-16,0 0 0 15,0 0 0 1,6 12 0-16,12 4 0 15,19-2 0 1,16-5 0-16,18-7 0 16,15-3 0-1,18-3 0-15,14 0 0 16,17-1 0 0,23 1 0-16,23 3 0 15,34 2 0-15,37 8 0 16,26 11 0-1</inkml:trace>
  <inkml:trace contextRef="#ctx0" brushRef="#br0" timeOffset="2500.73">31371 18640 200 0,'0'0'0'15,"0"0"0"-15,0 0 0 16,0 0 0-1,0 0 0 1,0 0 0-16,0 0 0 16,0 0 0-16,19 0 0 15,13 0 0-15,10-1 0 32,5-5 0-32,7-4 0 15,12 0 0 1,16 1 0-16,20 3 0 15,19 3 0 1,26 3 0-16,29 6 0 16,26-6 0-1,17-7 0-15,2-10 0 16,-10 2 0 0,-19 1 0-16,-31 6 0 15,-31 0 0-15,-29-10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36:47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14021 200 0,'-10'-78'0'16,"-10"-30"0"0,-9 4 0-16,-9 16 0 15,-11 19 0-15,-10 17 0 16,-10 19 0-1,-13 13 0 1,-12 16 0-16,-9 23 0 16,0 24 0-16,3 20 0 15,13 24 0 1,17 32 0-16,22 15 0 16,18 5 0-1,23-11 0-15,22-19 0 16,23-16 0-1,23-19 0-15,25-22 0 16,21-25 0 0,13-23 0-16,3-18 0 15,-2-12 0 1,-8-13 0-16,-9-10 0 16,-8-5 0-1,-16-11 0-15,-16-7 0 16,-17-5 0-1,-25-6 0-15,-20-5 0 16,-22-1 0 0,-13 5 0-16,-10 9 0 15,-1 11 0 1,0 17 0-16,2 17 0 16,3 17 0-1,10 9 0-15,9 4 0 31</inkml:trace>
  <inkml:trace contextRef="#ctx0" brushRef="#br0" timeOffset="675.95">4785 13578 200 0,'5'54'0'15,"8"41"0"-15,7 30 0 0,-1 9 0 31,0-11 0-31,-5-23 0 0,-1-27 0 16,-4-22 0 0,-2-17 0-1,-1-13 0 1,-6-21 0 0,1 0 0-16,1-20 0 15,1-22 0 1,2-21 0-16,3-20 0 15,8-8 0 1,9-1 0-16,12 10 0 16,8 17 0-1,7 14 0-15,4 17 0 16,2 18 0 0,3 24 0-16,-6 30 0 15,-4 28 0 1,-11 20 0-16,-4 10 0 15,-7-12 0 1,-4-14 0-16,-2-12 0 16,6-18 0-1,6-26 0-15</inkml:trace>
  <inkml:trace contextRef="#ctx0" brushRef="#br0" timeOffset="1101.83">6392 13774 200 0,'-14'-13'0'0,"-17"-5"0"15,-20 4 0-15,-17 12 0 16,-21 18 0 0,-6 18 0-16,0 18 0 15,8 20 0 1,16 20 0-16,22 16 0 16,26 9 0-1,29-9 0-15,27-19 0 16,26-24 0-1,27-27 0-15,24-24 0 16,20-27 0 0,20-19 0-16,11-13 0 15,-5-9 0 1,-19-4 0 0,-21-5 0-16,-20-6 0 15,-24-7 0-15</inkml:trace>
  <inkml:trace contextRef="#ctx0" brushRef="#br0" timeOffset="1386.28">6964 13314 200 0,'0'0'0'0,"1"26"0"16,4 31 0-16,-1 30 0 16,1 37 0-1,-4 27 0-15,3 6 0 16,0-18 0 0,0-26 0-1,4-25 0-15,2-21 0 16,1-20 0-1,-1-25 0-15</inkml:trace>
  <inkml:trace contextRef="#ctx0" brushRef="#br0" timeOffset="1590.61">7283 13936 200 0,'7'53'0'0,"4"37"0"16,-4 10 0-1,0-18 0 1,2-22 0 0,1-29 0-16,3-35 0 15</inkml:trace>
  <inkml:trace contextRef="#ctx0" brushRef="#br0" timeOffset="1767.46">7570 13663 200 0,'0'0'0'0,"0"0"0"16,0 0 0-16,3 16 0 15,4 12 0-15</inkml:trace>
  <inkml:trace contextRef="#ctx0" brushRef="#br0" timeOffset="2176.4">8260 13986 200 0,'0'-25'0'0,"-14"-18"0"32,-17 1 0-32,-22 5 0 0,-13 15 0 15,-10 18 0 1,-2 18 0-1,8 21 0 1,11 21 0 0,16 21 0-16,19 12 0 15,21 2 0 1,25-9 0-16,25-16 0 16,16-19 0-1,22-18 0-15,16-14 0 16,9-16 0-1,-2-12 0-15,-10-9 0 16,-12-10 0 0,-14-14 0-16,-12-16 0 15</inkml:trace>
  <inkml:trace contextRef="#ctx0" brushRef="#br0" timeOffset="2879.11">8638 13347 200 0,'0'0'0'0,"16"19"0"15,9 29 0 1,2 28 0-16,3 34 0 15,-9 23 0 1,-4 6 0-16,-1-11 0 16,3-23 0-1,1-26 0-15,-1-23 0 16,-2-20 0 0,-7-15 0-16,-4-10 0 15,-6-11 0 1,-3-12 0-16,-9-21 0 15,-7-15 0 1,-2-12 0-16,2-5 0 16,7 0 0-1,5 1 0-15,18 7 0 16,14 3 0 0,16 5 0-16,13 7 0 15,10 8 0-15,0 7 0 16,-1 13 0-1,-6 11 0-15,-15 15 0 16,-15 12 0 0,-18 17 0-16,-16 8 0 15,-16 8 0 1,-13 4 0-16,-9 7 0 16,-5 1 0-1,3-1 0-15,9-9 0 31,14-11 0-31,16-10 0 16,25-8 0 0,23-9 0-16,27-5 0 15,23-8 0 1,21-2 0-16,13 0 0 16,1 5 0-16,-13 0 0 15,-21 5 0 1,-18 1 0-16</inkml:trace>
  <inkml:trace contextRef="#ctx0" brushRef="#br0" timeOffset="4084.17">4483 15580 200 0,'-1'-32'0'0,"-8"-16"0"16,-3-7 0 0,-9-2 0-16,-12 6 0 15,-18 6 0 1,-6 7 0-16,-11 11 0 16,-11 12 0-1,-7 18 0 1,-6 15 0-1,2 19 0-15,3 23 0 16,9 25 0 0,11 27 0-16,16 27 0 15,20 7 0-15,23-13 0 16,18-23 0-16,21-25 0 16,20-20 0-1,15-19 0 1,15-19 0-16,9-17 0 15,1-14 0-15,-1-11 0 16,-6-11 0 0,-11-6 0-16,-9-9 0 15,-9-9 0 1,-15-12 0 0,-10-12 0-1,-8-12 0-15,-10-7 0 16,-7 0 0-16,-4 9 0 31,-5 11 0-31,-5 12 0 16,-6 14 0-16,-7 12 0 15,-7 11 0 1,-3 8 0-16</inkml:trace>
  <inkml:trace contextRef="#ctx0" brushRef="#br0" timeOffset="4748.05">4525 15479 200 0,'0'0'0'16,"0"0"0"-16,1 21 0 15,1 22 0 1,9 18 0-16,-1 13 0 16,0 1 0-1,0-12 0 1,-5-13 0-16,-4-12 0 16,-4-10 0-1,2-9 0-15,1-19 0 16,-9 3 0-16,-4-20 0 15,-1-23 0 1,9-21 0 0,9-15 0-16,11 0 0 15,10 6 0-15,8 9 0 16,6 12 0 0,5 14 0-16,5 15 0 15,2 16 0 1,1 20 0-16,2 21 0 15,-2 28 0 1,-4 21 0-16,-4 11 0 16,-9 0 0-1,-12-12 0-15,-10-17 0 16,-4-19 0 0,-3-14 0-16,0-15 0 15,-8-19 0-15</inkml:trace>
  <inkml:trace contextRef="#ctx0" brushRef="#br0" timeOffset="5553.79">5357 15529 200 0,'4'25'0'0,"4"25"0"15,3 18 0-15,-3 3 0 32,-2-5 0-32,-1-16 0 15,-5-12 0-15,0-12 0 16,0-11 0 0,0-15 0-16,0 0 0 15,0 0 0-15,-6-2 0 16,-1-21 0-1,5-22 0 1,2-18 0-16,8-8 0 16,8 4 0-16,4 9 0 31,1 11 0-31,3 15 0 0,1 12 0 31,1 17 0-31,2 19 0 16,-1 20 0-1,-2 18 0-15,-6 6 0 16,-7-8 0 0,-4-16 0-16,-1-12 0 15,-3-12 0 1,-4-12 0-16,0 0 0 16,0-5 0-1,3-23 0-15,7-16 0 16,11-7 0-1,7 0 0-15,8 2 0 16,7 12 0 0,6 10 0-16,0 16 0 15,2 17 0 1,-2 17 0-16,-5 20 0 16,-7 16 0-1,-7 9 0-15,-9-3 0 16,-7-7 0-1,-6-10 0-15,-4-13 0 16,-1-8 0 0,-3-27 0-16,3 1 0 15</inkml:trace>
  <inkml:trace contextRef="#ctx0" brushRef="#br0" timeOffset="6074.73">6619 15768 200 0,'0'0'0'15,"0"0"0"-15,0 0 0 16,0 0 0-16,-4-19 0 15,-4-16 0 1,-10-8 0-16,-7-5 0 16,-5 0 0-1,-7 5 0-15,-7 11 0 16,-4 11 0 0,-7 14 0-16,1 23 0 15,6 21 0 1,10 25 0-16,13 16 0 15,16 2 0 1,17-9 0-16,19-16 0 16,20-18 0-1,13-18 0-15,8-18 0 16,6-12 0 0,-5-9 0-1,-8-7 0-15,-6-9 0 16,-11-9 0-1,-11-11 0-15,-13-6 0 16,-12 1 0-16,-9 8 0 16,-7 12 0-1,-3 15 0-15,-3 11 0 16</inkml:trace>
  <inkml:trace contextRef="#ctx0" brushRef="#br0" timeOffset="6599.83">6897 15427 200 0,'0'0'0'0,"1"18"0"16,-1 23 0-16,-3 17 0 15,0 12 0 1,3-2 0 0,4-12 0-16,3-13 0 15,2-14 0 1,3-12 0-16,2-11 0 15,3-12 0 1,6-15 0-16,3-15 0 16,2-13 0-1,-2-9 0-15,-5 4 0 16,-7 11 0 0,-4 13 0-16,-5 12 0 15,-5 18 0-15,4 7 0 16,3 23 0-1,-4 24 0-15,1 6 0 16,7-3 0 0,9-13 0-16,10-13 0 15,9-15 0 1,11-16 0-16,8-17 0 16,0-22 0-1,-1-24 0-15</inkml:trace>
  <inkml:trace contextRef="#ctx0" brushRef="#br0" timeOffset="7133.51">7781 15436 200 0,'-27'0'0'16,"-19"2"0"-16,-6 7 0 16,-6 6 0-1,0 2 0-15,2 1 0 16,8 1 0-16,13-3 0 16,13-5 0-1,8-3 0 1,14-2 0-16,16-6 0 0,16-6 0 15,19-2 0 1,16 1 0 0,13 4 0-1,6 10 0-15,5 6 0 16,-3 9 0-16,-13 3 0 16,-16 3 0-1,-18 2 0 1,-19 2 0-16,-21-2 0 15,-21 2 0-15,-18 4 0 16,-18-1 0-16,-10-4 0 16,-3-5 0-1,6-10 0-15,9-10 0 16,12-13 0 0,19-18 0-1,23-14 0 1,24-8 0-16,20-4 0 0</inkml:trace>
  <inkml:trace contextRef="#ctx0" brushRef="#br0" timeOffset="7570.58">8226 15605 200 0,'3'17'0'16,"-2"5"0"-16,-1 1 0 15,-2-4 0 1,0-4 0-16,3-3 0 16,5-4 0-1,10-3 0-15,7-8 0 16,7-6 0-16,6-10 0 16,3-9 0-1,-1-4 0-15,-2-3 0 16,-8-4 0-1,-9 1 0-15,-13 4 0 16,-10 3 0 0,-12 7 0-16,-7 8 0 15,-9 13 0 1,-1 15 0-16,0 18 0 16,3 18 0-1,6 19 0-15,14 4 0 16,18-3 0-1,19-9 0-15,18-16 0 16,20-15 0 0,19-13 0-16,16-15 0 15,8-13 0 1</inkml:trace>
  <inkml:trace contextRef="#ctx0" brushRef="#br0" timeOffset="8113.04">9463 15623 200 0,'-41'-41'0'0,"-22"-14"0"15,-15 8 0-15,-8 15 0 0,-1 17 0 16,2 18 0 0,10 19 0-16,9 18 0 15,15 20 0 1,20 9 0-1,19-1 0-15,22-6 0 16,19-6 0 0,21-11 0-1,23-15 0-15,15-16 0 0,12-11 0 32,-1-14 0-32,-11-9 0 15,-14-10 0-15,-17-12 0 16,-18-5 0-1,-16-6 0-15,-18-2 0 16,-15-1 0 0,-18 5 0-1,-9 4 0-15,-7 8 0 0,-5 8 0 16,1 6 0 15,7 6 0-31,10 1 0 16</inkml:trace>
  <inkml:trace contextRef="#ctx0" brushRef="#br0" timeOffset="8611.84">9657 15479 200 0,'0'0'0'16,"0"0"0"-16,0 0 0 15,4 14 0 1,9 20 0-16,4 15 0 15,-2 10 0 1,4-2 0-16,0-6 0 16,4-14 0-1,2-10 0-15,2-11 0 16,1-8 0-16,1-11 0 16,2-16 0-1,4-16 0-15,2-16 0 16,1-13 0-1,-2-7 0-15,0-2 0 16,-6 9 0 0,-8 14 0-16,-7 14 0 15,-6 12 0 1,-6 11 0-16,-3 13 0 16,-5 3 0-1,-5 13 0-15</inkml:trace>
  <inkml:trace contextRef="#ctx0" brushRef="#br0" timeOffset="9047.15">10153 15751 200 0,'38'-13'0'0,"22"-10"0"15,4-10 0-15,-4-2 0 16,-9-1 0 0,-12 0 0-1,-7-2 0-15,-13 3 0 16,-8 4 0-16,-13 5 0 16,-11 7 0-1,-10 9 0 1,-9 13 0-16,-2 16 0 15,1 20 0 1,5 17 0-16,1 11 0 16,11-1 0-1,8-7 0-15,11-11 0 16,12-10 0 0,15-10 0-16,14-10 0 0,13-12 0 31,6-13 0-31,1-9 0 15,1-9 0-15,-3-9 0 16,-4-10 0-16,-6-7 0 16</inkml:trace>
  <inkml:trace contextRef="#ctx0" brushRef="#br0" timeOffset="9410.36">10986 15580 200 0,'6'36'0'0,"4"16"0"16,4 0 0-1,-2-6 0 1,-2-10 0 0,-1-8 0-16,-4-9 0 15,-2-8 0 1,-3-11 0-16,0 0 0 15,0-5 0 1,1-16 0-16,0-16 0 16,0-17 0-1,3-11 0-15,4-8 0 16,8 1 0 0,13 0 0-16,19 4 0 15,26 11 0 1,23 11 0-16,24 17 0 15,15 16 0 1,7 19 0 0,-7 12 0-16,-11 4 0 15</inkml:trace>
  <inkml:trace contextRef="#ctx0" brushRef="#br0" timeOffset="11533.7">14519 14072 200 0,'0'0'0'15,"0"0"0"-15,0 0 0 16,0 0 0 31,0 0 0-47,10-10 0 0,2-5 0 0,2-5 0 0,-5-2 0 16,-4-4 0-16,-2-2 0 46,-1 3 0-30,-4-1 0-16,-6-3 0 0,-7-2 0 0,-10 2 0 0,-13 2 0 16,-13 4 0-1,-13 10 0-15,-11 12 0 16,-5 12 0 0,-5 19 0-16,1 19 0 15,12 25 0 1,10 26 0-16,16 18 0 15,21 6 0 1,23-13 0-16,24-23 0 16,23-24 0-1,16-22 0-15,16-23 0 16,14-20 0 0,12-18 0-16,9-14 0 15,-5-6 0 1,-8-9 0-1,-19-4 0-15,-15-8 0 16,-17-7 0 0,-17-9 0-16,-20-2 0 15,-20 1 0 1,-21 7 0-16,-16 13 0 16,-12 12 0-16,-11 16 0 15,-3 12 0 1,3 13 0-1,6 7 0-15,9 3 0 16,14-3 0 0</inkml:trace>
  <inkml:trace contextRef="#ctx0" brushRef="#br0" timeOffset="12277.13">14957 13944 200 0,'1'24'0'0,"0"16"0"16,5 9 0-1,1 6 0-15,1-1 0 16,1-5 0 0,-3-9 0-16,0-11 0 15,-1-10 0-15,-2-7 0 16,-3-12 0-1,0 0 0-15,0 0 0 16,0-2 0-16,-1-14 0 16,0-12 0-16,4-11 0 15,5-13 0 1,7-10 0-16,11-7 0 16,16 0 0-1,13 3 0-15,9 9 0 16,6 16 0-1,5 16 0-15,-2 17 0 16,2 23 0 0,-8 22 0-16,-7 21 0 15,-13 17 0-15,-11 6 0 16,-10-9 0 0,-11-9 0-16,-9-7 0 15,-3-8 0 1,1-10 0-16,1-15 0 15,2-23 0 1</inkml:trace>
  <inkml:trace contextRef="#ctx0" brushRef="#br0" timeOffset="12793.25">16472 14004 200 0,'15'-28'0'0,"4"-14"0"0,-8-2 0 16,-16 2 0 0,-16 3 0-1,-16 10 0 1,-12 15 0 0,-14 17 0-16,-8 15 0 15,0 22 0 1,4 24 0-16,4 25 0 15,9 17 0 1,21 2 0-16,22-14 0 16,24-15 0-1,21-20 0-15,20-18 0 16,17-15 0 0,21-17 0-16,14-12 0 15,5-16 0 1,1-11 0-16,-10-12 0 15,-9-10 0 1,-14-11 0-16,-19-10 0 16</inkml:trace>
  <inkml:trace contextRef="#ctx0" brushRef="#br0" timeOffset="13339.74">16783 13425 200 0,'4'21'0'0,"2"24"0"16,4 24 0-1,-3 25 0 1,-2 12 0-16,1 5 0 16,-2-10 0-16,0-18 0 15,4-20 0 1,-1-17 0 0,0-12 0-16,-2-13 0 15,2-8 0-15,-7-13 0 16,6 3 0-16,2-20 0 15,10-25 0 1,4-18 0-16,5-10 0 16,2 1 0-1,6 7 0-15,2 11 0 16,3 10 0 0,5 16 0-16,1 18 0 15,-2 20 0 1,-8 21 0-16,-8 25 0 15,-8 19 0 1,-6 5 0-16,-1-8 0 16,-1-11 0-1,6-18 0-15,7-15 0 16,8-21 0 0,4-17 0-16</inkml:trace>
  <inkml:trace contextRef="#ctx0" brushRef="#br0" timeOffset="13878.13">17876 14029 200 0,'19'4'0'0,"7"-3"0"15,-6-6 0-15,-10-10 0 31,-11-10 0-31,-15-7 0 0,-12-3 0 16,-13 4 0 0,-7 10 0-16,-3 10 0 31,0 17 0-31,2 18 0 0,-1 20 0 16,9 14 0-1,10 3 0 1,13-6 0-16,14-12 0 0,12-9 0 15,15-11 0 1,9-12 0 0,10-14 0-1,6-12 0-15,-1-5 0 16,-2-6 0-16,-4-7 0 16,-6-2 0-1,-8 6 0-15,-8 8 0 16,-6 10 0-1,-2 11 0 1,0 14 0 0,2 9 0-16,8 8 0 15,8-1 0 1,10-6 0-16,11-6 0 16,13-11 0-1,0-14 0-15,-2-14 0 16</inkml:trace>
  <inkml:trace contextRef="#ctx0" brushRef="#br0" timeOffset="14370.14">18196 13927 200 0,'0'0'0'0,"7"19"0"16,3 8 0 0,-1 1 0-16,0-4 0 15,-1-5 0-15,-2-6 0 16,-6-13 0-1,0 0 0-15,0 0 0 16,0 0 0 0,0 0 0-16,6-9 0 15,1-20 0-15,3-15 0 16,7-9 0 0,8 2 0-16,8 0 0 15,11 6 0 1,9 7 0-16,4 12 0 15,0 13 0 1,1 16 0-16,-6 19 0 16,-12 14 0-1,-12 10 0 1,-8 7 0-16,-10-2 0 16,-2-5 0-1,2-4 0-15,7-10 0 16,8-18 0-16</inkml:trace>
  <inkml:trace contextRef="#ctx0" brushRef="#br0" timeOffset="15021.95">19408 13927 200 0,'6'-18'0'0,"1"-14"0"0,-12-5 0 16,-13-1 0-1,-16 2 0 1,-16 8 0 0,-12 13 0-16,-9 15 0 15,-3 22 0 1,6 17 0-16,7 11 0 15,18 2 0 1,17-6 0-16,21-6 0 16,18-10 0-16,15-11 0 31,18-8 0-31,9-9 0 16,5-7 0-16,3-8 0 0,-1-6 0 15,-6-2 0 16,-7-3 0-31,-9-1 0 16,-10 5 0-16,-11 4 0 0,-9 8 0 16,-2 8 0-1,-5 15 0-15,-3 17 0 32,1 21 0-17,-2 19 0-15,1 8 0 16,3 2 0-1,5-6 0-15,4-9 0 16,1-10 0 0,-2-4 0-16,-2-5 0 15,-9-7 0 1,-8-6 0-16,-11-9 0 16,-17-8 0-1,-13-9 0-15,-10-9 0 16,-6-13 0-1,-5-16 0-15,3-17 0 16,10-18 0 0</inkml:trace>
  <inkml:trace contextRef="#ctx0" brushRef="#br0" timeOffset="15580.8">19888 14115 200 0,'0'0'0'0,"0"0"0"16,16 2 0 0,15-1 0-16,11-8 0 15,10-7 0 1,11-7 0-16,4-5 0 16,1-9 0-1,-3-5 0-15,-7-5 0 16,-11 1 0-16,-18-1 0 15,-20 6 0-15,-19 8 0 16,-22 8 0 0,-20 14 0-1,-15 16 0-15,-11 19 0 16,-10 25 0 0,2 22 0-16,4 21 0 15,15 10 0 1,28-2 0-1,31-11 0-15,34-9 0 16,37-11 0 0,35-8 0-1,31-7 0-15,23-8 0 16,8-8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5:38:2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17805 200 0,'24'-13'0'0,"10"-6"0"15,2 0 0 1,-5-1 0-16,-1 1 0 16,-3 2 0-1,-1 2 0-15,1 1 0 16,1-1 0-16,0-2 0 15,5 0 0 1,4-1 0-16,2 0 0 16,3-1 0-1,4 2 0-15,3 0 0 16,4 3 0 0,7 1 0-16,5-3 0 15,0 2 0 1,6 3 0-16,0 0 0 15,1 1 0-15,7 3 0 16,0 1 0 0,4 3 0-16,-1 2 0 15,4 2 0 1,0 2 0-16,5 4 0 16,0 1 0-16,-1 4 0 15,-4 1 0 1,-1 6 0-16,1 3 0 15,-5 2 0 1,2 1 0 0,-7 4 0-16,-1 3 0 15,-3-1 0 1,0 2 0 0,-3 2 0-16,-4 0 0 15,-4 0 0-15,-3 2 0 16,-3 1 0-1,-5 4 0-15,-8 3 0 16,-8 2 0 0,-7 3 0-16,-7-1 0 15,-10 5 0 1,-7 5 0-16,-8 4 0 16,-10 2 0-1,-6 1 0-15,-5-1 0 16,-7 0 0-16,-6 0 0 15,-5-4 0 1,-6-5 0-16,-6-5 0 31,-6-1 0-31,-4-6 0 16,-4-4 0 0,-6-7 0-16,-1-6 0 0,-6-4 0 31,-6-8 0-31,-5-6 0 15,-3-4 0-15,-3-5 0 16,-2-3 0 0,-4-2 0-1,-2-3 0-15,-3-4 0 16,-8-1 0 0,-6-3 0-16,1-1 0 15,1 0 0 1,8-3 0-16,2-3 0 15,5-2 0 1,7-1 0-16,2-4 0 16,8-4 0-1,4-2 0-15,7-6 0 16,9-3 0 0,12-3 0-16,11-5 0 15,10-3 0-15,11-4 0 16,8 1 0-1,13-5 0-15,9-4 0 16,12-3 0 0,11-4 0-16,9-1 0 15,7-1 0 1,8 5 0-16,8-1 0 16,7 3 0-1,3 5 0-15,9 1 0 16,3 4 0-1,4 3 0 1,9 6 0-16,3 6 0 16,1 10 0-1,0 8 0-15,-2 2 0 16,-5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25:35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 8942 200 0,'0'0'0'0,"0"0"0"15,0 0 0-15,0 0 0 16,1 19 0-1,3 12 0-15,2 15 0 16,1 15 0 0,3 14 0-16,1 8 0 15,-4 9 0 1,1 5 0-16,1 1 0 16,5 0 0-1</inkml:trace>
  <inkml:trace contextRef="#ctx0" brushRef="#br0" timeOffset="4007.92">2564 10204 200 0,'0'0'0'0,"0"0"0"15,12-8 0 1,13-6 0-16,11-2 0 16,12 0 0-1,12-1 0-15,17-2 0 16,6-6 0-16,14-2 0 15,6-1 0 1,-2-3 0-16,3-1 0 16,-2 3 0-1,-5 4 0-15,-5 2 0 16,-9 6 0 0,-14 3 0-1,-8 1 0-15</inkml:trace>
  <inkml:trace contextRef="#ctx0" brushRef="#br0" timeOffset="4843.45">3222 10050 200 0,'0'0'0'0,"0"0"0"16,3 17 0-16,4 13 0 16,2 16 0-1,-2 14 0-15,-2 12 0 16,-4 10 0 0,-4 4 0-16,-2 0 0 15,2 0 0 1,0-7 0-16,0-6 0 15,0-7 0 1,3-9 0-16,0-6 0 16,-2-7 0-1,-3-11 0-15</inkml:trace>
  <inkml:trace contextRef="#ctx0" brushRef="#br0" timeOffset="5223.39">2792 11234 200 0,'35'9'0'0,"28"3"0"16,17-4 0 0,12-4 0-16,9-4 0 15,2 0 0 1,4 1 0-1,2 2 0-15,1 3 0 16,-6 3 0-16,-4 2 0 16,-7 1 0-1,-15-2 0-15,-14-1 0 16</inkml:trace>
  <inkml:trace contextRef="#ctx0" brushRef="#br0" timeOffset="5840.91">4230 10153 200 0,'-9'-14'0'0,"0"-3"0"16,2 4 0-16,7 13 0 15,-9 12 0-15,2 21 0 16,2 28 0 0,-5 28 0-16,1 18 0 15,2 13 0 1,6-3 0-1,0-10 0-15,0-10 0 16,1-12 0 0,-3-7 0-16,-3-6 0 15,-7-5 0 1</inkml:trace>
  <inkml:trace contextRef="#ctx0" brushRef="#br0" timeOffset="6159.78">3817 10911 200 0,'14'0'0'0,"17"0"0"0,21-1 0 16,14-4 0 0,15-3 0-16,12-2 0 15,6 1 0 1,3-4 0-16</inkml:trace>
  <inkml:trace contextRef="#ctx0" brushRef="#br0" timeOffset="6743.04">5223 10766 200 0,'0'0'0'0,"0"0"0"0,-19-4 0 15,-15 4 0 1,-12 8 0 0,-7 6 0-16,-6 6 0 15,3 4 0-15,10-1 0 16,7-1 0 0,14-2 0-16,12-1 0 15,16-1 0 1,17-2 0-16,19-4 0 15,18 1 0 1,19 2 0-16,10 2 0 31,9 1 0-31,0 4 0 0,0 3 0 16,-10 6 0 0,-12 3 0-16,-19-2 0 15,-13-3 0 1,-18-4 0-16,-12-6 0 15,-18-3 0 17,-20-8 0-32,-21 1 0 0,-16-1 0 15,-13 1 0-15,-4-1 0 16,0 0 0 0,10-2 0-16</inkml:trace>
  <inkml:trace contextRef="#ctx0" brushRef="#br0" timeOffset="9189.79">7368 10733 200 0,'-11'-11'0'0,"-4"0"0"0,4 8 0 15,8 14 0-15,7 17 0 31,8 22 0-31,9 17 0 16,1 13 0-16,6 8 0 16,-1-1 0-1,-9-5 0 1,0-10 0-16,-4-13 0 16,-3-16 0-16,-5-14 0 15,-2-12 0 1,-4-17 0-16,0-1 0 15,-3-22 0-15,-3-22 0 16,3-26 0 0,4-18 0-1,10-11 0 1,17-6 0 0,18 0 0-16,17 9 0 0,11 9 0 15,1 15 0 1,2 15 0-16,-2 22 0 15,-8 23 0 1,-10 19 0 0</inkml:trace>
  <inkml:trace contextRef="#ctx0" brushRef="#br0" timeOffset="9742.65">8478 10936 200 0,'-18'-35'0'0,"-14"-13"0"15,-9 10 0-15,-9 27 0 16,-8 29 0 0,-7 28 0-16,4 28 0 15,10 23 0 1,13 8 0-16,14-5 0 16,18-16 0-1,14-24 0-15,15-24 0 16,12-23 0-1,8-21 0-15,7-17 0 16,3-17 0 0,-3-9 0-16,-5-8 0 15,-6-2 0 1,-7 3 0 0,-5 12 0-16,-8 14 0 15,-4 14 0 1,-1 14 0-16,-2 14 0 15,0 16 0-15,3 17 0 16,4 13 0 0,5-1 0-16,5-6 0 15,9-11 0 1,7-12 0-16,4-10 0 16</inkml:trace>
  <inkml:trace contextRef="#ctx0" brushRef="#br0" timeOffset="9944.92">8950 11057 200 0,'4'37'0'0,"5"20"0"16,8 2 0-16,-2-11 0 16,-4-16 0-1</inkml:trace>
  <inkml:trace contextRef="#ctx0" brushRef="#br0" timeOffset="10136.19">8958 10638 200 0,'0'0'0'0,"0"0"0"15,4 19 0 1</inkml:trace>
  <inkml:trace contextRef="#ctx0" brushRef="#br0" timeOffset="10613.02">9219 10954 200 0,'0'31'0'0,"4"23"0"15,3 11 0 1,2-1 0-16,0-7 0 16,1-14 0-1,-1-12 0-15,-2-13 0 16,-3-7 0-16,0-13 0 15,3-17 0 1,-1-25 0-16,1-22 0 16,5-10 0-1,8-2 0-15,5 6 0 16,7 11 0 0,5 15 0-16,6 17 0 15,-1 22 0 1,1 19 0-16,-2 27 0 15,-10 24 0 1,-6 12 0-16,-2-3 0 16,-2-10 0-1,-5-14 0-15,1-12 0 16,-1-13 0 0,5-21 0-16</inkml:trace>
  <inkml:trace contextRef="#ctx0" brushRef="#br0" timeOffset="10837.4">10002 10868 200 0,'9'76'0'0,"4"30"0"15,3-9 0 1,2-26 0-16,-2-25 0 16,0-24 0-1</inkml:trace>
  <inkml:trace contextRef="#ctx0" brushRef="#br0" timeOffset="11027.64">10077 10535 200 0,'0'0'0'0,"0"0"0"16,3 19 0-1</inkml:trace>
  <inkml:trace contextRef="#ctx0" brushRef="#br0" timeOffset="11504.05">10321 10878 200 0,'3'61'0'16,"0"26"0"0,3-1 0-16,0-14 0 15,-2-20 0 1,0-14 0-16,-1-14 0 15,0-9 0-15,2-14 0 16,7-20 0 0,6-32 0-16,13-29 0 15,8-18 0 1,8-1 0 0,4 15 0-16,-3 25 0 15,-1 21 0 1,-4 24 0-16,-2 25 0 15,-9 30 0 1,-12 27 0-16,-9 18 0 16,-5-2 0-16,0-10 0 15,6-16 0 1,11-17 0 0,8-20 0-16</inkml:trace>
  <inkml:trace contextRef="#ctx0" brushRef="#br0" timeOffset="12120">11532 10936 200 0,'9'-15'0'15,"0"-12"0"-15,-10-6 0 16,-11-2 0 0,-14 6 0-16,-19 14 0 15,-16 18 0 1,-10 21 0-16,-4 25 0 16,4 17 0-1,19 6 0-15,20-9 0 16,18-14 0-1,16-15 0 1,15-19 0-16,16-15 0 16,14-17 0-16,12-15 0 31,2-11 0-31,-4-8 0 16,-1 1 0-1,-8 3 0-15,-10 10 0 16,-15 15 0-16,-5 13 0 15,-6 12 0 1,-1 18 0 0,-4 18 0-16,-1 18 0 15,2 9 0 1,5 3 0-16,3 2 0 16,3-4 0-1,8-3 0-15,2-2 0 16,0-6 0-1,-4-2 0-15,-14-4 0 16,-16-6 0 0,-22-2 0-1,-24-5 0-15,-18-2 0 16,-10-9 0 0,3-18 0-16,2-21 0 15</inkml:trace>
  <inkml:trace contextRef="#ctx0" brushRef="#br0" timeOffset="12580.57">12097 9625 200 0,'-10'32'0'16,"3"35"0"-16,7 26 0 16,0 18 0-1,1 3 0-15</inkml:trace>
  <inkml:trace contextRef="#ctx0" brushRef="#br0" timeOffset="20906.14">4877 10007 200 0,'0'0'0'0,"0"0"0"15,0 0 0-15,0 0 0 16,1 21 0 31,-1 18 0-47,-5 9 0 0,-5 5 0 0,-3 4 0 16,-6 2 0-16</inkml:trace>
  <inkml:trace contextRef="#ctx0" brushRef="#br0" timeOffset="29281.03">5155 11686 200 0,'0'0'0'0,"0"0"0"15,0 0 0 1,-6 18 0 31,-1 14 0-47,1 8 0 0,4 9 0 0,1 8 0 0,3 4 0 15,3 6 0 17,3 1 0-32,7 0 0 0,2 2 0 0,7-4 0 15,1-1 0 1,1-4 0-16,6-4 0 16,5-4 0-1,0-6 0 1,5-9 0-1,5-8 0-15,7-8 0 16,4-8 0 0,2-9 0-16,4-6 0 15,5-6 0 1,0-5 0 0,6-3 0-16,3-8 0 15,4-3 0-15,6-6 0 16,8-7 0-1,8-2 0-15,6-4 0 16,4-1 0 0,8 2 0-16,5 2 0 15,4 1 0 1,1 3 0-16,-2 5 0 16,-2 8 0-1,-3 7 0-15,-3 11 0 16,-4 9 0-1,-6 8 0-15,-9 8 0 16,-5 11 0 0,-8 5 0-1,-4 6 0-15,-8 6 0 16,-8 7 0 0,-9 4 0-16,-6 4 0 15,-5 0 0 1,-5 0 0-16,-7-1 0 15,-4-3 0-15,-6-6 0 16,-5-5 0 0,-5-6 0-16,-2-6 0 15,-4-6 0 1,-1-6 0-16,-6-6 0 16,0-4 0-1,-5-12 0-15,0 0 0 16,0 0 0-1,0 0 0-15,0 0 0 16,0 0 0-16,-1-5 0 16,-4-12 0-1,-5-7 0 1,2-6 0 0,0-8 0-16,3-9 0 15,2-5 0 1,3-2 0-16,4-2 0 0,5-1 0 15,9 0 0 1,8 0 0 0,11-1 0-16,6 1 0 15,5 7 0 1,6 1 0 0,9 4 0-16,5 4 0 15,5 5 0-15,3 6 0 16,2 8 0-1,2 6 0-15,2 5 0 16,1 8 0 0,-1 8 0-16,0 7 0 15,-3 7 0 1,-3 5 0-16,1 9 0 16,-4 7 0-1,1 6 0-15,-1 5 0 16,0 4 0-1,-2 0 0-15,0 1 0 32,-1 1 0-17,4 0 0-15,2-7 0 0,1-3 0 16,4-4 0-16,4-6 0 16,0-10 0 15,2-9 0-31,-2-6 0 15,-1-10 0 1,2-6 0-16,-5-9 0 16,0-9 0-1,-9-7 0 1,-7-7 0-16,-9-8 0 16,-7-5 0-1,-5-5 0-15,1-3 0 16,-1-1 0-1,-5 3 0-15,-9 4 0 16,-6 2 0 0,-3 2 0-16,-6 7 0 15,-4 5 0 1,-2 4 0-16,-3 4 0 16,-2 4 0-1,-1 4 0-15,1 2 0 16,2 4 0-16,4-3 0 15</inkml:trace>
  <inkml:trace contextRef="#ctx0" brushRef="#br0" timeOffset="47797.3">1664 8900 200 0,'0'0'0'0,"0"0"0"16,0 0 0-16,0 0 0 16,-5 19 0-1,5 17 0-15,8 17 0 16,0 15 0-16,3 9 0 78,-5 3 0-78,3 5 0 0,-6 9 0 0,-2 5 0 0,-3-2 0 0</inkml:trace>
  <inkml:trace contextRef="#ctx0" brushRef="#br0" timeOffset="49004.68">12366 9572 200 0,'0'0'0'15,"0"0"0"-15,0 0 0 31,13 13 0-31,5 8 0 0,-3 12 0 16,-6 8 0 0,-4 6 0-16,-10 10 0 31,-4 6 0-31,-3 7 0 16,-8 4 0-1,-5 11 0-15</inkml:trace>
  <inkml:trace contextRef="#ctx0" brushRef="#br0" timeOffset="55908.63">4954 11789 200 0,'0'0'0'15,"0"0"0"-15,-9 31 0 0,-6 29 0 16,-4 19 0-1,-3 11 0 1,0 3 0-16,5-3 0 16,-1-7 0-1,9-11 0 32,8-14 0-47,6-16 0 0,12-17 0 0,15-19 0 16,19-26 0-16,21-27 0 0,19-25 0 15,17-14 0 1,9-4 0-16,6 4 0 16,-8 18 0-1,-16 25 0 1,-25 25 0-16,-20 30 0 16,-24 29 0-16,-22 32 0 15,-19 28 0 1,-11 20 0-16,-2 4 0 15,6-8 0 1,9-16 0 0,18-26 0-16,17-25 0 15,15-29 0-15,18-35 0 16,19-36 0 0,20-33 0-1,17-24 0-15,14-18 0 16,14 1 0-16,2 19 0 31,-13 27 0-31,-23 33 0 0,-23 33 0 16,-20 36 0-1,-23 36 0 1,-10 25 0-16,-9 11 0 16,-6 5 0-1,3-5 0 1,5-13 0-1,8-22 0-15,16-23 0 0,17-32 0 32,13-32 0-32,17-40 0 15,20-33 0-15,16-18 0 16,10-7 0 0,4 10 0-1,-7 26 0-15,-16 33 0 16,-17 36 0-1,-18 38 0-15,-16 35 0 16,-12 28 0 0,-8 8 0-16,-11 2 0 15,-6-7 0 1,0-10 0-16,1-17 0 16,5-19 0-1,13-27 0-15,10-32 0 16,23-43 0-1,18-34 0-15,18-24 0 16,15-4 0 0,6 10 0-1,-3 22 0-15,-13 32 0 16,-18 36 0-16,-22 37 0 16,-23 34 0-1,-15 33 0-15,-18 25 0 16,-17 13 0-1,-6 2 0 1,-5-5 0-16,1-17 0 16,4-19 0-1,11-25 0-15,11-29 0 16,16-30 0 0,15-32 0-16,17-22 0 15,15-24 0 1,11-17 0-16,11-9 0 15,9 2 0 1,3 16 0-16,0 22 0 16,-2 28 0-1,-4 28 0 1,-8 26 0-16,-9 13 0 16,-1 5 0-1,8-2 0-15,14-7 0 16,13-8 0-16,0-14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28:38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7503 16876 200 0,'8'14'0'47,"4"0"0"-47,3-6 0 15,0-8 0-15,-1-8 0 63,-2-5 0-63,-2-5 0 0,0 1 0 0,-5-1 0 0,-2 3 0 0,-3 0 0 15,-5-2 0 1,-2-1 0-16,-6-1 0 16,-3 0 0-1,-6 2 0 1,-4 0 0-16,2 4 0 15,2 5 0-15,-3 8 0 16,0 10 0-16,0 11 0 16,0 8 0-1,3 5 0 1,1 10 0-16,5 4 0 16,8 6 0-1,6 0 0-15,5-4 0 16,8-9 0-1,3-11 0-15,6-10 0 16,3-8 0-16,3-9 0 31,4-7 0-31,1-7 0 0,-1-9 0 16,1-3 0 0,-1-6 0-16,-4-3 0 15,-3-10 0 1,-9 0 0-16,-4 2 0 15,-9 1 0 1,-7-3 0 0,-5 2 0-16,-8-3 0 15,2-1 0-15,-5 3 0 16,-3 13 0 0</inkml:trace>
  <inkml:trace contextRef="#ctx0" brushRef="#br0" timeOffset="2079.5">16993 16919 200 0,'0'-15'0'0,"-2"-12"0"16,-5 4 0 0,-3 0 0-16,-2 5 0 15,-5 0 0-15,-1 1 0 16,-2 1 0-16,-3 1 0 16,-5 2 0-1,-1 1 0-15,-5 5 0 16,4 3 0-1,-3 6 0-15,1 5 0 16,3 8 0 0,1 9 0-16,3 8 0 15,5 8 0 1,9 6 0-16,3 6 0 16,8-2 0-16,9-3 0 15,5-7 0 1,9-8 0-16,9-10 0 15,6-10 0 1,6-8 0-16,2-8 0 16,-2-5 0-1,-3-3 0-15,-6-5 0 16,-6-5 0-16,-8-6 0 16,-8-4 0-1,-7-3 0 1,-9-2 0-16,-6-2 0 15,-7 0 0 1,-2 1 0-16,-1 9 0 0</inkml:trace>
  <inkml:trace contextRef="#ctx0" brushRef="#br0" timeOffset="24687.82">10835 16936 200 0,'0'0'0'0,"0"0"0"16,0 0 0 0,0 0 0-16,0 0 0 15,-2-17 0 1,-4-11 0-16,-1-3 0 16,0 0 0-1,-1 1 0-15,-1 4 0 16,-3 1 0-1,-3 1 0-15,-5 4 0 16,-2 1 0-16,-4 0 0 16,-1 4 0-1,-2 1 0-15,-2 5 0 16,-5 4 0 0,0 7 0-16,-1 6 0 15,-2 8 0 1,2 3 0-16,3 3 0 15,6 3 0 1,4 7 0-16,5 5 0 16,5 6 0-1,2 4 0-15,6-2 0 16,2-1 0-16,7-3 0 16,6-4 0-1,6-6 0-15,6-6 0 16,3-9 0-1,6-7 0-15,4-6 0 16,3-7 0 0,2-6 0-16,1-7 0 15,1-1 0 1,-1-9 0-16,-2-2 0 16,-6-5 0-1,-3-1 0-15,-2 0 0 16,-7-4 0-1,-7-2 0-15,-11-5 0 16</inkml:trace>
  <inkml:trace contextRef="#ctx0" brushRef="#br0" timeOffset="26376.99">16001 17089 200 0,'0'0'0'0,"0"0"0"0,0 0 0 16,0 0 0 0,0 0 0-16,0 0 0 15,4 14 0 1,5 2 0-16,2-4 0 15,5-5 0 1,-1-5 0-16,2-5 0 16,1-7 0-16,4-5 0 15,1-6 0 1,2-5 0-16,-3-6 0 16,-2 2 0-1,2 0 0-15,-4-2 0 31,-4 0 0-31,-4 0 0 0,-5 0 0 16,0-2 0-16,-5 3 0 16,-7 3 0-1,-5 2 0-15,-6 1 0 16,-4 5 0 0,-4 4 0-1,-5 4 0 1,-1 4 0-16,-2 8 0 15,-3 7 0-15,0 7 0 16,0 14 0 0,-3 11 0-16,1 8 0 15,6 3 0 1,7-3 0 0,8-4 0-16,8-5 0 0,8-5 0 15,3-3 0 1,6-5 0-16,4-6 0 15,7-5 0 1,6-5 0-16,3-4 0 16,2-3 0-1,-1-6 0-15,1-7 0 32,-1-8 0-32,0-8 0 15</inkml:trace>
  <inkml:trace contextRef="#ctx0" brushRef="#br0" timeOffset="33691.97">24296 17131 200 0,'0'0'0'0,"0"0"0"16,0 0 0-16,0 0 0 31,0 0 0-15,12 5 0-16,8-4 0 0,-2-8 0 16,0-8 0-16,-2-10 0 46,-3-7 0-46,-4-4 0 0,-2-3 0 0,-3-1 0 16,-1-1 0-16,-5-1 0 16,-4 2 0-16,-6 1 0 15,0 5 0 1,-6 2 0 0,-1 5 0-16,-5 4 0 0,-3 9 0 15,-2 4 0-15,-3 9 0 16,-3 10 0-1,-6 10 0 1,0 9 0-16,-1 15 0 31,-1 11 0-31,4 5 0 0,11 9 0 16,9 6 0-16,11 0 0 16,8-4 0-1,11-10 0-15,8-13 0 31,10-15 0-15,9-17 0-16,7-17 0 16,2-13 0-1,0-12 0-15,-3-6 0 16,-4-3 0 0,-11-5 0-16,-9-7 0 15,-9-5 0 1,-8-4 0-16,-6 0 0 15,-4 7 0 1,-2 10 0-16,-2 10 0 16,-2 11 0-1</inkml:trace>
  <inkml:trace contextRef="#ctx0" brushRef="#br0" timeOffset="35423.25">33676 16995 200 0,'0'0'0'0,"0"0"0"15,-4-18 0-15,-1-11 0 16,-2-3 0-1,1-7 0-15,-4-4 0 16,1-3 0 0,2 1 0-16,-1 3 0 15,-5 3 0 1,-5 7 0-16,-3 4 0 16,-5 5 0-16,-6 4 0 15,-4 8 0 1,-2 4 0-1,-5 7 0-15,-2 9 0 0,-2 10 0 16,-9 17 0 0,4 15 0-1,10 10 0 1,12 5 0-16,14 2 0 16,26 10 0 30,22-10 0-46,19-19 0 16,9-22 0 0,1-17 0-16,1-11 0 15,-4-10 0 1,-6-7 0-16,-4-9 0 0,-9-5 0 16,-7-2 0-1,-10-1 0 1,-12 3 0-16,-11-4 0 15</inkml:trace>
  <inkml:trace contextRef="#ctx0" brushRef="#br0" timeOffset="41499.18">27427 16876 200 0,'0'0'0'16,"0"0"0"-16,0 0 0 16,0 0 0-1,0 0 0-15,-8 14 0 16,1 1 0 0,1-2 0-16,6-13 0 15,-5 1 0-15,1-11 0 16,-3-4 0-1,1-4 0 1,-3-3 0-16,-2-1 0 16,-3 0 0-16,-1 1 0 15,-3 2 0 1,-3 1 0-16,-1 5 0 16,-3 8 0-16,0 7 0 15,-2 9 0 1,-1 12 0-16,3 14 0 15,3 15 0 1,7 14 0-16,6 4 0 16,7-7 0-1,7-11 0-15,7-13 0 16,8-14 0 0,4-13 0-16,5-12 0 15,3-8 0 1,3-9 0-16,-5-7 0 15,-1-2 0 1,-6-2 0-16,-8-3 0 16,-5-2 0-1,-4-2 0-15,-7 0 0 16,-7 4 0 0,-7-1 0-16</inkml:trace>
  <inkml:trace contextRef="#ctx0" brushRef="#br0" timeOffset="42886.83">32785 16952 200 0,'0'0'0'16,"-9"-9"0"-16,0-10 0 15,0-3 0 1,-1-1 0-16,2 2 0 15,0-1 0 1,-5 3 0-16,-1 4 0 16,-5 3 0-1,0 2 0-15,-5 4 0 16,-1 6 0-16,0 2 0 16,-3 6 0-1,4 10 0 1,-1 13 0-16,2 12 0 15,5 8 0-15,8 3 0 16,5-6 0 0,5-7 0-16,7-7 0 15,7-9 0 1,1-8 0-16,6-11 0 16,4-10 0-1,3-8 0-15,5-9 0 16,0-7 0-1,-7-5 0-15,-5-5 0 16,-1 3 0 0,-8-2 0-16,-4-1 0 15,-7-2 0 1,-7 3 0-16,-2 3 0 16,-6 3 0-1</inkml:trace>
  <inkml:trace contextRef="#ctx0" brushRef="#br0" timeOffset="69315.57">1420 7843 200 0,'0'0'0'0,"0"0"0"16,3 14 0 0,8 11 0 46,1 8 0-62,3 9 0 0,-1 1 0 0,-1 2 0 0,-2 2 0 0,-4 0 0 0,-4 0 0 16,-1-3 0 31,1-12 0-47</inkml:trace>
  <inkml:trace contextRef="#ctx0" brushRef="#br0" timeOffset="69558.2">1554 7802 200 0,'24'71'0'0,"9"35"0"16,-4 8 0-1,-1-4 0 1,-8-13 0-16</inkml:trace>
  <inkml:trace contextRef="#ctx0" brushRef="#br0" timeOffset="73500.7">2379 8542 200 0,'1'15'0'16,"2"18"0"0,2 21 0-16,-4 23 0 15,0 27 0-15,-1 18 0 31,-7 17 0-31,-7 12 0 16,-3 9 0-16,-6 0 0 16,-1-2 0-1,-1-8 0-15,5-13 0 16,8-16 0 0,9-20 0-16,12-20 0 15,15-17 0-15,8-21 0 16,16-19 0-1,16-18 0 1,14-18 0 0,18-11 0-16,13-10 0 15,3-5 0 1,0 1 0-16,-10 2 0 16</inkml:trace>
  <inkml:trace contextRef="#ctx0" brushRef="#br0" timeOffset="74008.78">3750 9973 200 0,'-11'-31'0'0,"-8"-21"0"16,-10-3 0-1,-5 6 0 1,-10 13 0-16,-9 15 0 15,-8 17 0-15,-6 24 0 16,1 19 0 0,-2 24 0-16,10 26 0 15,17 21 0 1,17 1 0-16,17-8 0 16,17-16 0-1,15-24 0-15,16-25 0 16,14-24 0-1,8-21 0 1,7-16 0-16,1-9 0 16,-9-7 0-1,-10-4 0-15,-12-4 0 16,-13-5 0 0,-14-5 0-16,-7 1 0 15</inkml:trace>
  <inkml:trace contextRef="#ctx0" brushRef="#br0" timeOffset="74488.02">3926 9854 200 0,'10'36'0'0,"6"23"0"0,4 8 0 47,2-4 0-47,-5-13 0 0,-4-12 0 0,-5-13 0 16,-2-11 0-16,-6-14 0 62,3-6 0-62,3-26 0 0,2-26 0 0,5-23 0 0,3-11 0 0,16-3 0 16,15 6 0 0,15 11 0-16,8 22 0 15,2 22 0 1,-11 23 0-16</inkml:trace>
  <inkml:trace contextRef="#ctx0" brushRef="#br0" timeOffset="74894.32">4373 10161 200 0,'8'-11'0'15,"15"-16"0"1,12-13 0-16,6-13 0 15,-4-11 0 1,0-8 0-16,-9 2 0 16,-7 12 0-1,-9 15 0-15,-10 16 0 16,-7 23 0 0,-7 27 0-16,-9 36 0 15,-1 32 0 1,-3 20 0-16,10-4 0 15,11-15 0 1,17-23 0-16,17-22 0 16,14-30 0-1,17-26 0-15,16-24 0 16,7-18 0 0,-6-19 0-16,-11-11 0 15,-10-4 0 1</inkml:trace>
  <inkml:trace contextRef="#ctx0" brushRef="#br0" timeOffset="75512.64">5121 9657 200 0,'-15'10'0'0,"-3"7"0"15,5 17 0 1,9 16 0-16,4 13 0 15,7 4 0 1,-1 0 0-16,0-11 0 16,-2-13 0-1,1-14 0-15,-2-13 0 16,-3-16 0 0,2 0 0-16,4-20 0 15,7-28 0 1,10-28 0-1,8-15 0-15,7 2 0 16,8 14 0-16,-2 15 0 16,2 21 0-1,-4 25 0-15,-5 32 0 16,-10 30 0 0,-9 20 0-16,-9 7 0 15,-3-2 0 1,-2-8 0-1,2-15 0-15,-2-13 0 16,-1-12 0-16,4-14 0 16,5-21 0-1,10-27 0-15,10-26 0 16,8-17 0 0,10-5 0-16,12 5 0 15,7 17 0 1,4 22 0-16,-4 30 0 15,-3 31 0 1,-5 30 0-16,-6 21 0 16,-17 10 0-1,-7 4 0-15,-1 3 0 32,1-1 0-32,4-2 0 15,2-60 0 1</inkml:trace>
  <inkml:trace contextRef="#ctx0" brushRef="#br0" timeOffset="76214.7">8302 9607 200 0,'3'42'0'0,"-2"26"0"16,3 15 0-1,5 0 0-15,2-10 0 16,0-14 0 0,-4-11 0-16,-2-8 0 15</inkml:trace>
  <inkml:trace contextRef="#ctx0" brushRef="#br0" timeOffset="76420.1">8201 9232 200 0,'0'0'0'16,"0"0"0"-16,0 0 0 15,9 13 0-15</inkml:trace>
  <inkml:trace contextRef="#ctx0" brushRef="#br0" timeOffset="76773.8">8622 9667 200 0,'1'25'0'16,"7"33"0"0,11 30 0-16,7 30 0 15,1 8 0 1,0-7 0-16,0-20 0 16,-8-27 0-1,-7-19 0-15,-3-25 0 0</inkml:trace>
  <inkml:trace contextRef="#ctx0" brushRef="#br0" timeOffset="77124.73">8369 9803 200 0,'9'-36'0'0,"26"-35"0"16,36-19 0-1,34-2 0-15,18 7 0 16,3 18 0 0,-5 17 0-16,-9 18 0 15,-18 20 0 1,-21 16 0-16,-23 16 0 15,-31 16 0 1,-36 19 0-16,-33 13 0 16,-27 21 0-1,-27 10 0-15,-9 0 0 16,11-9 0 0,18-12 0-16</inkml:trace>
  <inkml:trace contextRef="#ctx0" brushRef="#br0" timeOffset="77642.28">9758 9471 200 0,'-31'-2'0'0,"-21"12"0"16,-16 17 0-1,-6 17 0-15,-4 12 0 16,5 5 0-1,16-5 0-15,16-8 0 16,20-13 0-16,25-14 0 16,30-19 0-1,32-18 0-15,29-10 0 16,29-4 0 0,22 4 0-16,7 13 0 15,-14 15 0 1,-21 14 0-16,-26 9 0 15,-32 3 0 1,-29 1 0 0,-30-2 0-1,-33-2 0-15,-32-1 0 16,-27 1 0 0,-9-6 0-16,7-13 0 15</inkml:trace>
  <inkml:trace contextRef="#ctx0" brushRef="#br0" timeOffset="78226.64">10431 9496 200 0,'4'50'0'16,"2"32"0"-16,-3 2 0 15,2-11 0 1,4-20 0-16,6-17 0 15,7-16 0 1,4-14 0-16,6-15 0 16,3-13 0-1,3-12 0 1,0-5 0-16,-5 3 0 16,-8 9 0-1,-9 12 0-15,-6 12 0 16,0 17 0-1,5 18 0-15,1 14 0 16,4 1 0-16,8-7 0 16,6-11 0-1,7-13 0-15,4-16 0 16,1-17 0 0,0-14 0-1,-6-12 0-15,-9-11 0 16,-10-4 0-1,-9-7 0-15,-8 4 0 16,-8 12 0 0,-1 16 0-16,-3 16 0 15,-6 20 0-15</inkml:trace>
  <inkml:trace contextRef="#ctx0" brushRef="#br0" timeOffset="79543.32">10523 9471 200 0,'0'0'0'0,"0"0"0"15,-16 8 0-15,1 20 0 16,2 19 0 0,7 23 0-16,6 12 0 15,1-3 0 1,6-10 0-16,10-13 0 16,7-17 0-1,9-19 0-15,8-17 0 16,7-16 0-1,6-16 0-15,6-10 0 16,0-11 0 0,1-9 0-1,-3-5 0-15,-5 0 0 16,-12 11 0-16,-13 10 0 16,-8 17 0-1,-10 10 0 1,-6 7 0-16,-4 9 0 15,0 10 0-15,-2 17 0 16,0 14 0 0,2 13 0-16,4 8 0 15,10 2 0 1,10-1 0-16,10-9 0 16,7-12 0-1,2-9 0-15,2-11 0 16,2-10 0-1</inkml:trace>
  <inkml:trace contextRef="#ctx0" brushRef="#br0" timeOffset="80212.3">11390 9547 200 0,'6'32'0'0,"6"21"0"15,1 7 0 1,1 1 0-1,-3-6 0-15,-2-9 0 16,-2-11 0-16,-3-11 0 0,-1-7 0 31,-3-17 0-31,0 0 0 0,1-4 0 16,2-29 0 0,4-23 0-1,11-15 0 1,7 1 0-16,11 3 0 0,8 13 0 31,5 15 0-31,1 22 0 16,-5 22 0-1,-4 20 0 1,-7 13 0-16,-8 11 0 16,-9-1 0-1,-7-7 0-15,-4-9 0 16,2-8 0-1,2-12 0-15,10-15 0 16,10-23 0 0,14-23 0-16,11-22 0 15,12-9 0 1,13 6 0-16,6 15 0 16,0 27 0-1,0 34 0-15,-6 33 0 16,-11 33 0-1,-14 25 0-15,-15 11 0 16,-11 2 0 0,0 0 0-16,1-3 0 15</inkml:trace>
  <inkml:trace contextRef="#ctx0" brushRef="#br0" timeOffset="81263.32">14907 9599 200 0,'-16'-23'0'0,"-3"-9"0"16,-2 0 0 0,3 8 0-16,-1 7 0 15,-2 4 0 1,3 4 0-16,2 1 0 16,-1 2 0-1,0 0 0-15,2 6 0 16,3 0 0-16,2 2 0 15,-1 4 0 1,-2 7 0 0,0 8 0-16,3 10 0 15,2 17 0 1,8 16 0-16,4 11 0 16,10 7 0-16,13-1 0 15,6-5 0 16,10-13 0-31,11-8 0 0,6-13 0 16,6-9 0 0,5-9 0-1,2-7 0 1,0-5 0-16,-5-6 0 16,-7-4 0-1,-6-8 0-15</inkml:trace>
  <inkml:trace contextRef="#ctx0" brushRef="#br0" timeOffset="81584.7">15605 9394 200 0,'-4'16'0'0,"-5"24"0"16,-11 28 0-16,-16 25 0 16,-6 19 0-1,0 10 0 1,-1-2 0-16,5-7 0 15,2-6 0 1,7-10 0-16,7-5 0 16,6-11 0-1,7-18 0-15</inkml:trace>
  <inkml:trace contextRef="#ctx0" brushRef="#br0" timeOffset="82120.48">16295 9769 200 0,'-11'-47'0'0,"-11"-13"0"16,-15 9 0-16,-16 23 0 15,-14 31 0 1,-11 25 0-16,0 27 0 16,7 19 0-1,17 0 0-15,19-5 0 16,23-9 0-1,22-12 0-15,19-18 0 16,11-18 0 0,15-19 0-16,11-15 0 15,4-10 0 1,-7-4 0-16,-11 3 0 16,-16 9 0-1,-10 12 0-15,-8 16 0 16,-1 13 0-1,-1 18 0-15,4 11 0 16,6 2 0 0,12-8 0-16,19-13 0 15,21-17 0 1,20-21 0-16,41-26 0 16</inkml:trace>
  <inkml:trace contextRef="#ctx0" brushRef="#br0" timeOffset="82466.9">17582 9854 200 0,'-48'-52'0'0,"-30"-19"0"16,-17 7 0-16,-8 21 0 0,2 23 0 16,8 27 0-1,10 24 0 1,17 26 0-16,13 20 0 16,19 8 0-1,24-9 0-15,28-19 0 16,27-17 0-1,22-24 0-15,18-20 0 32,10-18 0-32,5-21 0 0,-8-22 0 15</inkml:trace>
  <inkml:trace contextRef="#ctx0" brushRef="#br0" timeOffset="82695.12">17439 9121 200 0,'6'28'0'0,"8"30"0"0,2 24 0 16,1 19 0-16,-2 12 0 31,3 1 0-31,2-5 0 0,-4-4 0 15,1-8 0 17</inkml:trace>
  <inkml:trace contextRef="#ctx0" brushRef="#br0" timeOffset="83341.78">18600 9845 200 0,'-6'-17'0'0,"-5"-10"0"15,-2-5 0-15,-5 1 0 16,-3-1 0 0,-6 2 0-16,-8-1 0 15,-9 5 0 1,-7 11 0-16,-7 11 0 16,-13 15 0-1,0 17 0-15,2 15 0 16,13 18 0-1,14 18 0-15,16 10 0 16,20 2 0 0,18-13 0-16,20-21 0 15,16-21 0 1,16-22 0 0,12-23 0-16,8-17 0 15,-2-14 0 1,-8-4 0-16,-13-4 0 15,-16-2 0 1,-14 6 0-16,-13 9 0 16,-9 12 0-16,-9 23 0 15,5 6 0 1,-9 28 0-16,-1 28 0 16,3 16 0-1,5-1 0 1,12-5 0-16,14-15 0 15,22-18 0 1,23-20 0-16,22-21 0 16,12-21 0-1,7-17 0-15</inkml:trace>
  <inkml:trace contextRef="#ctx0" brushRef="#br0" timeOffset="83763.98">20014 9657 200 0,'57'44'0'16,"32"34"0"-16,11 12 0 16,-1 1 0-1,-5-12 0-15,-2-16 0 16,-4-19 0 0,-2-21 0-16</inkml:trace>
  <inkml:trace contextRef="#ctx0" brushRef="#br0" timeOffset="83989.93">21133 9547 200 0,'-12'31'0'0,"-7"30"0"0,-12 29 0 15,1 29 0 1,-2 20 0 0,-1 9 0-1,-4-9 0-15,6-20 0 16,6-22 0 0,14-21 0-1</inkml:trace>
  <inkml:trace contextRef="#ctx0" brushRef="#br0" timeOffset="84563.46">21990 10007 200 0,'-11'-38'0'0,"-11"-19"0"16,-6-1 0 0,-9 14 0-1,-11 14 0-15,-9 22 0 16,-11 30 0-1,-7 28 0-15,0 23 0 16,7 16 0 0,19 2 0-1,23-15 0-15,49-23 0 47,37-31 0-47,13-23 0 16,-3-19 0-1,-7-10 0-15,-9 1 0 16,-12 6 0 0,-11 14 0-16,-2 18 0 15,-5 18 0 1,-2 16 0-16,-1 10 0 16,8-3 0-1,14-10 0-15,15-12 0 16,17-21 0-1,11-21 0-15,3-12 0 16</inkml:trace>
  <inkml:trace contextRef="#ctx0" brushRef="#br0" timeOffset="84938.52">23159 9905 200 0,'-12'-31'0'0,"-15"-15"0"16,-12-1 0 0,-14 9 0-16,-15 13 0 15,-12 21 0 1,-8 21 0-16,0 27 0 15,3 28 0 1,10 27 0 0,16 15 0-16,21-10 0 15,25-18 0-15,27-21 0 16,26-20 0 0,17-20 0-16,16-22 0 15,15-15 0 1,8-17 0-16,6-15 0 15,-13-15 0 17</inkml:trace>
  <inkml:trace contextRef="#ctx0" brushRef="#br0" timeOffset="85188.28">23202 9334 200 0,'-4'-19'0'0,"-1"6"0"0,-2 28 0 16,-1 37 0-16,0 35 0 31,-3 31 0-15,2 16 0-16,4-2 0 15,5-13 0 1,6-11 0-16</inkml:trace>
  <inkml:trace contextRef="#ctx0" brushRef="#br0" timeOffset="86048.02">24060 9931 200 0,'-36'-25'0'0,"-21"-3"0"0,-13 11 0 16,-7 20 0 0,-5 21 0-1,-6 24 0-15,-1 19 0 16,12 24 0-1,11 7 0-15,23-8 0 16,22-19 0 0,24-21 0-16,16-22 0 0,15-24 0 31,15-24 0-31,11-21 0 16,4-11 0-16,-2-5 0 15,-5 2 0 1,-12 5 0-16,-11 15 0 31,-9 17 0-31,-4 21 0 16,-1 22 0-16,2 16 0 15,4 15 0 1,6 4 0-16,16-5 0 16,19-13 0-1,23-20 0-15,20-22 0 16,19-14 0-16,6-15 0 31</inkml:trace>
  <inkml:trace contextRef="#ctx0" brushRef="#br0" timeOffset="86495.7">25549 9897 200 0,'106'85'0'0,"42"31"0"16,-1-13 0-16,-17-20 0 15,-19-18 0 1,-11-15 0-16,-12-14 0 16</inkml:trace>
  <inkml:trace contextRef="#ctx0" brushRef="#br0" timeOffset="86795.98">26913 9769 200 0,'0'0'0'0,"-18"21"0"16,-10 27 0-16,-3 30 0 0,-6 34 0 31,-7 35 0-31,-2 20 0 16,3 4 0-16,9-18 0 16,12-27 0-1,15-29 0-15,13-31 0 16,12-29 0-1</inkml:trace>
  <inkml:trace contextRef="#ctx0" brushRef="#br0" timeOffset="87337.24">27745 10221 200 0,'-4'-39'0'0,"-9"-17"0"15,-15 2 0 1,-15 19 0-16,-13 18 0 15,-11 20 0 1,-10 20 0-16,-4 21 0 16,2 28 0-1,10 23 0 1,11 17 0-16,21-6 0 16,22-18 0-1,19-27 0-15,20-31 0 16,19-33 0-1,17-29 0-15,7-18 0 16,2-11 0 0,-2-3 0-16,-6 8 0 15,-6 7 0 1,-7 18 0-16,-7 21 0 16,-1 22 0-16,-1 22 0 15,-1 21 0 1,2 6 0-1,3-6 0-15,5-13 0 16,13-20 0 0,18-26 0-16,10-25 0 15</inkml:trace>
  <inkml:trace contextRef="#ctx0" brushRef="#br0" timeOffset="87752.05">29091 10093 200 0,'-16'-17'0'16,"-5"-9"0"-16,-6-5 0 15,-7-1 0-15,-8 4 0 16,-9 9 0 0,-11 11 0-16,-9 18 0 15,0 16 0 1,-1 23 0 0,13 21 0-16,14 21 0 15,17 13 0-15,22-7 0 16,21-16 0-1,21-23 0 1,15-26 0-16,14-25 0 16,11-19 0-1,10-20 0 1,3-17 0-16,-2-12 0 16,-15-12 0-1</inkml:trace>
  <inkml:trace contextRef="#ctx0" brushRef="#br0" timeOffset="88017.19">29200 9454 200 0,'3'82'0'16,"-2"50"0"0,-1 24 0-1,-3-2 0-15,4-13 0 16,6-23 0-16,13-20 0 16,8-21 0-1</inkml:trace>
  <inkml:trace contextRef="#ctx0" brushRef="#br0" timeOffset="88587.18">30193 10169 200 0,'-4'-16'0'0,"-9"-14"0"15,-8-4 0-15,-10 0 0 16,-13 6 0 0,-10 16 0-16,-8 12 0 15,-5 22 0 1,-5 22 0-16,0 22 0 15,10 18 0 1,19 4 0-16,20-7 0 16,23-19 0-1,21-24 0-15,13-18 0 16,15-25 0 0,11-20 0-16,3-16 0 15,2-8 0 1,-3-7 0-1,-7-1 0-15,-7 6 0 16,-10 14 0-16,-8 19 0 16,-5 20 0-1,-6 22 0-15,-3 18 0 16,-1 19 0 0,4 4 0-16,3-5 0 15,11-10 0 1,9-17 0-1,15-18 0-15,13-17 0 16,9-18 0 0,-3-17 0-16</inkml:trace>
  <inkml:trace contextRef="#ctx0" brushRef="#br0" timeOffset="89238.09">30757 9174 200 0,'9'-37'0'16,"23"-37"0"-16,20-18 0 15,20-18 0 1,16-9 0-16,16-1 0 16,7 9 0-1,-6 15 0 1,-18 17 0-16</inkml:trace>
  <inkml:trace contextRef="#ctx0" brushRef="#br0" timeOffset="91018.74">31110 9139 200 0,'0'0'0'0,"14"-10"0"31,15-13 0-31,11-20 0 16,15-22 0-16,11-18 0 15,8-15 0-15,3-4 0 16,0 1 0 0,-2 1 0-1,-8 7 0 1</inkml:trace>
  <inkml:trace contextRef="#ctx0" brushRef="#br0" timeOffset="106779.29">2270 7707 200 0,'0'0'0'0,"0"0"0"16,0 0 0 0,-4 19 0 46,-3 13 0-62,-2 9 0 0,4 6 0 0,-2 6 0 0,1 5 0 0,1 3 0 0,3-4 0 16</inkml:trace>
  <inkml:trace contextRef="#ctx0" brushRef="#br0" timeOffset="108295.16">13056 8065 200 0,'0'0'0'0,"0"0"0"16,0 0 0-1,4 16 0-15,3 7 0 16,1 8 0 0,-1 8 0-16,-4 7 0 15,-2 8 0 1,0 8 0-16,-1 8 0 15</inkml:trace>
  <inkml:trace contextRef="#ctx0" brushRef="#br0" timeOffset="116021.22">19669 8346 200 0,'4'25'0'0,"2"15"0"15,3 7 0 1,3 5 0-16,-1 3 0 16,1 4 0-16,-1 6 0 15,-4 7 0 1</inkml:trace>
  <inkml:trace contextRef="#ctx0" brushRef="#br0" timeOffset="116847.46">24515 8695 200 0,'0'0'0'0,"0"0"0"16,0 0 0-16,0 0 0 15,3 18 0 1,-2 17 0-1,2 11 0-15,-2 7 0 16,0 3 0-16,-1 4 0 16,-2 5 0-1,-4 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41:3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18034 200 0,'0'0'0'16,"0"0"0"-16,0 0 0 15,0 0 0-15,0 0 0 16,0 16 0-16,0 6 0 31,0 2 0-31,0 1 0 16,0-2 0-16,-3 2 0 0,0 0 0 31,-1 1 0-31,3 2 0 16,-2 0 0-16,-2 2 0 15,0 2 0-15,-1 2 0 32,-3 0 0-32,1 2 0 15,0-2 0 1,-3 0 0-16,0 0 0 16,-5-1 0-1,-1-2 0-15,-1-2 0 16,2-3 0-1,-5-4 0-15,1-3 0 16,0-2 0-16,-3-4 0 16,0-2 0-1,-3-1 0-15,0-2 0 16,-1 1 0 0,0-3 0-16,3-3 0 15,-5-1 0-15,2-1 0 16,-2-1 0-1,-1 0 0-15,0 0 0 16,1 0 0 0,0 0 0-16,1-3 0 15,-1 0 0 1,1-2 0-16,-1-3 0 16,5-1 0-1,-1-3 0-15,4-1 0 16,0-2 0-1,2-1 0-15,2-1 0 16,1-2 0-16,4-1 0 16,4-1 0-1,2 3 0-15,3 1 0 16,2 3 0 0,1 1 0-16,3 0 0 15,0 0 0-15,-1 0 0 16,-1 0 0-1,0 0 0-15,-1 4 0 16,0 9 0 0,0 0 0-16,0 0 0 15,0 0 0-15,0 0 0 16,0 0 0 0,-2-8 0-1,2 8 0-15,0 0 0 31,0 0 0-15,0 0 0 0,0 0 0-16,0 0 0 15,0 0 0 1,0 0 0-16,-4 2 0 16,1 7 0-1,0 3 0-15,3 6 0 16,1 4 0-16,0 3 0 15,0 5 0 1,1 1 0-16,1-2 0 16,-5 1 0-16,-1 3 0 15,-2-3 0 1,-2-1 0 0,-2 2 0-1,-4-2 0-15,1-1 0 0,-8-3 0 16,1-1 0-1,1-23 0-15,-2 16 0 16,0 8 0-16,-2 0 0 16,-3-1 0-1,-2-5 0-15,0-7 0 32,4-3 0-32,-5-8 0 0,0-1 0 15,1 0 0 1,-1 0 0-16,-2 0 0 15,0 0 0-15,0 0 0 32,-1-1 0-32,-1-37 0 15,-1 16 0 1,4-10 0-16,-2 13 0 16,1 3 0-16,1-7 0 0,0-6 0 31,1-5 0-16,5-3 0-15,2-1 0 16,3 3 0 0,3-4 0-16,1-2 0 15,-1 4 0 1,3 4 0-16,5 0 0 16,1 3 0-1,3 1 0-15,-1 8 0 16,1 3 0-16,0 5 0 15,1 5 0 1,2 8 0-16,0 0 0 16,0 0 0-16,-7-6 0 15,7 6 0 1,0 0 0-16,0 0 0 16,0 0 0-16,0 0 0 15,0 0 0-15,0 0 0 16,0 0 0-1,-3 6 0-15,3 2 0 16,1 5 0 0,0-1 0-16,3 5 0 15,1 4 0-15,1 1 0 16,2 4 0-16,4 9 0 16,2 1 0-1,2-1 0-15,-2 2 0 16,-3 2 0-16,0-2 0 15,-2-2 0 1,-7-4 0 0,-2-4 0-16,-3-2 0 15,-7-3 0-15,-1 1 0 16,0-2 0 0,-7 1 0-16,-2-2 0 15,-1-2 0 1,-5 0 0-16,-2-3 0 15,3-26 0-15,4-7 0 16,-8 29 0 0,-5 11 0-1,-7-15 0-15,2-7 0 16,3 0 0-16,-3 0 0 16,-3 0 0-1,0 0 0-15,-3-2 0 16,0-6 0 15,-2-5 0-31,3-8 0 0,-1-7 0 16,6-5 0-16,-2-12 0 31,1-5 0-31,1-5 0 16,1-3 0-16,5-3 0 15,0-3 0-15,0 1 0 16,2 9 0-1,1 8 0-15,2 7 0 16,4 7 0-16,0 9 0 16,6 7 0-1,1 9 0 1,5 6 0-16,-1 8 0 16,0 15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52:07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8295 200 0,'0'15'0'16,"-2"18"0"-16,1 18 0 16,-9 24 0-1,2 26 0-15,-2 25 0 16,-4 23 0-1,-3 22 0-15,-8 17 0 16,-11 14 0 0,-5 6 0-16,0 7 0 15,2 0 0 1,2-5 0-16,4-8 0 16,4-13 0-1,11-22 0-15,7-19 0 16,14-22 0-1,19-25 0-15,26-25 0 16,25-26 0 0,27-32 0-16,25-28 0 15,19-18 0 1,20-14 0-16,10-5 0 16,8 1 0-1,-3 1 0-15,-15 7 0 16,-22 7 0-1,-29 2 0-15</inkml:trace>
  <inkml:trace contextRef="#ctx0" brushRef="#br0" timeOffset="584.66">4895 8320 200 0,'40'-12'0'0,"36"-11"0"0,26-7 0 31,26-14 0-31,21-4 0 16,18-9 0-16,17-3 0 15,16-3 0-15,11 4 0 32,4 1 0-32,-11 7 0 0</inkml:trace>
  <inkml:trace contextRef="#ctx0" brushRef="#br0">6047 8431 200 0</inkml:trace>
  <inkml:trace contextRef="#ctx0" brushRef="#br0" timeOffset="1469.32">6283 8483 200 0,'1'52'0'16,"5"30"0"-16,0 11 0 15,0-4 0 1</inkml:trace>
  <inkml:trace contextRef="#ctx0" brushRef="#br0" timeOffset="7269.52">5862 8517 200 0,'0'0'0'0,"3"17"0"16,1 21 0-1,-3 22 0 1,-2 16 0-1,-6 8 0-15,3-1 0 16,-2-9 0-16,8-6 0 16</inkml:trace>
  <inkml:trace contextRef="#ctx0" brushRef="#br0" timeOffset="7904.15">6661 9258 200 0,'0'0'0'0,"3"14"0"16,7 22 0-16,-1 32 0 15,5 31 0 1,0 27 0 0,-1 13 0-16,-2 12 0 15,-6 1 0 1,-3-5 0-16,-1-11 0 15,-3-18 0 1,2-17 0-16,3-23 0 16,0-25 0-1</inkml:trace>
  <inkml:trace contextRef="#ctx0" brushRef="#br0" timeOffset="8267.51">6367 9174 200 0,'51'-21'0'15,"49"-16"0"-15,30-4 0 16,15 1 0-16,10 0 0 16,0 2 0-1,1 0 0 1,-4 4 0-16,-3 6 0 15,-13 6 0 1,-20 8 0 0,-22 4 0-16</inkml:trace>
  <inkml:trace contextRef="#ctx0" brushRef="#br0" timeOffset="8553.65">6611 10050 200 0,'29'-3'0'15,"34"-19"0"-15,39-23 0 16,31-14 0 0,16-6 0-1,6 5 0-15,-5 9 0 16,-11 9 0-16</inkml:trace>
  <inkml:trace contextRef="#ctx0" brushRef="#br0" timeOffset="8952.93">8058 10144 200 0,'-2'-21'0'0,"-5"-16"0"16,-1-6 0 0,-7-2 0-16,-14 4 0 15,-15 12 0 1,-8 12 0-16,-12 20 0 16,-3 21 0-1,7 25 0-15,14 25 0 31,6 17 0-15,13 1 0-16,19-10 0 16,26-25 0-1,18-25 0-15,21-29 0 16,11-24 0 0,9-22 0-16,-5-14 0 15</inkml:trace>
  <inkml:trace contextRef="#ctx0" brushRef="#br0" timeOffset="9359.42">8175 10280 200 0,'30'53'0'16,"16"14"0"-16,-1-7 0 15,-3-14 0 1,-11-17 0-16,-11-11 0 16,-9-11 0-16,-10-13 0 15,-7-21 0 1,-12-22 0-1,-5-16 0-15,4-8 0 16,4-2 0 0,13 3 0-16,17 3 0 15,20 5 0 1,18 0 0-16,19 8 0 16,9 5 0-1,5 12 0-15,3 13 0 16,-8 14 0-1</inkml:trace>
  <inkml:trace contextRef="#ctx0" brushRef="#br0" timeOffset="9769.06">9598 10025 200 0,'-24'-23'0'16,"-14"-11"0"-16,-15 2 0 15,-9 8 0-15,-10 23 0 16,-13 26 0-1,-2 24 0-15,3 24 0 16,3 19 0 0,11 14 0-16,23 0 0 15,23-12 0 1,22-18 0-16,22-23 0 16,21-28 0-1,21-29 0 1,17-31 0-1,14-29 0-15,10-22 0 16,-6-20 0-16,-9 6 0 16</inkml:trace>
  <inkml:trace contextRef="#ctx0" brushRef="#br0" timeOffset="10059.77">9598 9146 200 0,'3'53'0'0,"0"41"0"15,4 38 0 1,1 33 0-16,0 19 0 15,1 3 0 1,-2-15 0 0,1-21 0-16,3-26 0 0,0-27 0 15,4-28 0 1,-1-29 0 0</inkml:trace>
  <inkml:trace contextRef="#ctx0" brushRef="#br0" timeOffset="10480.7">10346 8217 200 0,'0'0'0'0,"1"25"0"16,3 23 0-16,-8 21 0 16,5 16 0-1,1 2 0 1,3-4 0-16</inkml:trace>
  <inkml:trace contextRef="#ctx0" brushRef="#br0" timeOffset="10718.52">10658 8090 200 0,'0'16'0'15,"0"17"0"-15,-2 23 0 16,-4 23 0 0,7 22 0-16,-15 17 0 15,-1 4 0 1</inkml:trace>
  <inkml:trace contextRef="#ctx0" brushRef="#br0" timeOffset="11096.91">10935 10365 200 0,'8'65'0'0,"6"50"0"15,-2 23 0-15,-7 3 0 16,-1-17 0 0,-1-20 0-16,2-19 0 15,2-19 0-15</inkml:trace>
  <inkml:trace contextRef="#ctx0" brushRef="#br0" timeOffset="11714.75">11642 8031 200 0,'3'46'0'16,"-2"28"0"-16,-3 9 0 16,0-7 0-1,1-14 0-15</inkml:trace>
  <inkml:trace contextRef="#ctx0" brushRef="#br0" timeOffset="11953.84">11768 7903 200 0,'3'18'0'16,"-3"17"0"-16,0 17 0 15,-1 21 0 1,1 16 0 0,4 10 0-16,3 5 0 15,-7-2 0 1</inkml:trace>
  <inkml:trace contextRef="#ctx0" brushRef="#br0" timeOffset="12766.79">12181 8635 200 0,'4'26'0'15,"7"23"0"1,-1 30 0-16,6 28 0 15,1 32 0 1,2 31 0-16,2 19 0 16,2 17 0-16,5 4 0 15,-4 0 0 1,1-12 0 0,3-21 0-16,-6-30 0 31,-1-33 0-31,-5-35 0 15,-4-29 0 1,2-26 0-16,0-25 0 16,0-38 0-1,-1-47 0-15,2-47 0 16,13-41 0 0,16-37 0-16,19-21 0 15,17 0 0 1,6 11 0-16,4 19 0 15,-3 25 0 1,-4 27 0-16,-9 27 0 16</inkml:trace>
  <inkml:trace contextRef="#ctx0" brushRef="#br0" timeOffset="13272.59">13611 10067 200 0,'-21'-91'0'16,"-14"-26"0"0,-9 15 0-16,-9 31 0 15,-6 36 0 1,-4 35 0-16,0 34 0 15,6 30 0 1,9 29 0-16,7 26 0 16,17 13 0-1,19-14 0-15,17-24 0 16,15-31 0 0,13-32 0-16,12-31 0 15,11-25 0 1,4-20 0-16,0-14 0 15,-4-11 0 1,-4-7 0-16,-11-3 0 16</inkml:trace>
  <inkml:trace contextRef="#ctx0" brushRef="#br0" timeOffset="13667.17">14007 8908 200 0,'3'63'0'0,"4"50"0"15,-2 33 0-15,-2 21 0 16,2 10 0-16,0-6 0 31,-4-19 0-31,-3-24 0 16,6-21 0-16,5-22 0 15</inkml:trace>
  <inkml:trace contextRef="#ctx0" brushRef="#br0" timeOffset="14518.73">14436 9069 200 0,'4'68'0'0,"7"49"0"16,5 23 0-1,2 1 0-15,-4-13 0 16,-2-20 0 0,-3-19 0-16,-4-21 0 15,-5-17 0 1,-7-14 0-16,-2-13 0 16,-5-15 0-1,-4-15 0-15,3-20 0 16,6-26 0-1,18-29 0-15,20-23 0 16,21-9 0 0,21 0 0-16,13 9 0 15,5 14 0 1,-10 22 0-16,-16 22 0 16,-19 24 0-1,-24 25 0-15,-22 23 0 16,-26 26 0-1,-19 25 0-15,-16 21 0 16,-12 21 0 0,-4 9 0-16,4-5 0 15,10-15 0 1,15-24 0-16,19-24 0 16,22-23 0-1,21-24 0 1,26-32 0-16,24-27 0 15,20-20 0-15,7-12 0 16,-1-2 0 0</inkml:trace>
  <inkml:trace contextRef="#ctx0" brushRef="#br0" timeOffset="14957.46">15251 9599 200 0,'-9'-13'0'16,"-8"-4"0"0,-3 5 0-16,-8 11 0 15,-10 14 0-15,-6 20 0 16,-2 14 0-1,1 8 0-15,8 2 0 16,9-8 0 0,16-11 0-16,16-16 0 15,19-17 0-15,19-15 0 16,20-15 0 0,20-7 0-1,13 2 0-15,4 3 0 31,-7 12 0-31,-11 10 0 16,-21 15 0-16,-23 12 0 16,-25 14 0-1,-26 10 0-15,-25 7 0 16,-22 5 0-16,-9-4 0 16,-2-10 0-1</inkml:trace>
  <inkml:trace contextRef="#ctx0" brushRef="#br0" timeOffset="15614.06">15798 9556 200 0,'-18'-3'0'16,"-1"3"0"-16,5 7 0 15,8 11 0 1,2 12 0-16,4 15 0 15,6 13 0 1,-2 5 0-16,4-2 0 16,1-9 0-1,3-11 0-15,1-12 0 16,2-8 0 0,0-10 0-16,0-6 0 15,-1-10 0 1,2-11 0-16,0-10 0 15,5-7 0 1,9 1 0-16,2 8 0 16,2 10 0-1,5 14 0-15,3 13 0 16,4 9 0 0,3 3 0-16,0-4 0 15,-2-8 0 1,2-9 0-16,-5-10 0 15,-5-8 0 1,-11-8 0-16,-8-7 0 16,-9-7 0-1,-14-7 0-15,-11-4 0 16,-14-2 0 0,-7 4 0-16,-3 8 0 31,4 8 0-31,10 11 0 0,10 9 0 15,14 9 0 1</inkml:trace>
  <inkml:trace contextRef="#ctx0" brushRef="#br0" timeOffset="16169.16">17043 9718 200 0,'-8'-26'0'16,"-9"-12"0"-1,-11 3 0-15,-7 9 0 31,-9 13 0-31,-3 18 0 16,-5 17 0-16,3 15 0 16,9 15 0-1,9 9 0-15,11 2 0 16,12-9 0 0,12-15 0-1,12-10 0-15,12-20 0 16,6-11 0-16,8-17 0 0,3-8 0 15,-3-6 0 1,-4 0 0-16,-8 4 0 16,-8 13 0 15,-4 9 0-31,-2 14 0 0,-1 13 0 31,4 11 0-31,7 4 0 0,-1-4 0 31,4-7 0-31,6-8 0 16,11-14 0 0,12-11 0-1,9-14 0-15</inkml:trace>
  <inkml:trace contextRef="#ctx0" brushRef="#br0" timeOffset="16711.54">17767 9726 200 0,'0'0'0'15,"3"-16"0"-15,-5-10 0 16,-10-5 0 0,-13-1 0-16,-14 4 0 15,-8 4 0 1,-7 9 0 0,-6 11 0-16,-2 14 0 15,4 16 0 1,7 16 0-16,10 9 0 15,19 5 0 1,19-5 0-16,16-11 0 16,18-12 0-1,17-16 0-15,7-14 0 16,8-12 0 0,1-9 0-16,-4-5 0 15,-6-5 0 1,-8 0 0-16,-12 6 0 15,-8 6 0 1,-11 7 0-16,-6 7 0 16,-2 10 0-1,-3 12 0-15,0 13 0 16,3 15 0 0,5 14 0-16,4 7 0 15,6-1 0 1,0-4 0-16,-1-9 0 15,-1-3 0 1,-5-8 0-16,-5-7 0 16,-6-4 0-1,-13-3 0-15,-13 0 0 16,-15-4 0 0,-13-5 0-16,-9-16 0 15,2-21 0 1</inkml:trace>
  <inkml:trace contextRef="#ctx0" brushRef="#br0" timeOffset="17058.62">18482 9743 200 0,'-11'-35'0'0,"-12"-20"0"15,-10 4 0 1,-15 7 0-1,-6 12 0-15,-4 17 0 16,3 16 0 0,5 22 0-16,6 18 0 15,10 18 0 1,13 16 0-16,20-1 0 16</inkml:trace>
  <inkml:trace contextRef="#ctx0" brushRef="#br0" timeOffset="17217.4">18474 9888 200 0,'30'-25'0'0,"11"-16"0"15,-5-7 0 1,-14-3 0-16,-19 6 0 16,-13 9 0-1,-11 13 0-15,-6 14 0 16</inkml:trace>
  <inkml:trace contextRef="#ctx0" brushRef="#br0">18793 9531 200 0</inkml:trace>
  <inkml:trace contextRef="#ctx0" brushRef="#br0" timeOffset="18552.93">19854 8397 200 0,'0'0'0'16,"0"24"0"-16,0 21 0 15,0 11 0-15,-2-3 0 32,-2-2 0-32,4-8 0 0,-1-8 0 31,1-8 0-31</inkml:trace>
  <inkml:trace contextRef="#ctx0" brushRef="#br0" timeOffset="18761.97">20165 8304 200 0,'4'31'0'0,"-5"28"0"15,-12 17 0 1,-10 16 0-16,-7 6 0 16</inkml:trace>
  <inkml:trace contextRef="#ctx0" brushRef="#br0" timeOffset="20140.04">18734 9506 200 0,'13'20'0'0,"3"16"0"0,-2 10 0 31,-7 8 0-31,-3-1 0 0,-2 0 0 16,-1-8 0-16,-3-8 0 16,2-8 0-1,1-7 0 1,-1-2 0-1,2-9 0 1,-2-11 0-16,7 6 0 16,4-16 0-1,2-13 0-15,6-15 0 16,5-12 0 0,3-8 0-16,7 1 0 15,0 4 0 1,5 4 0-16,11 7 0 15,3 9 0 1,2 15 0-16,-2 11 0 16,-2 17 0-1,-7 13 0-15,-11 15 0 16,-13 8 0 0,-15 2 0-16,-6-1 0 15,-1-2 0 1,-2 0 0-16,1-5 0 15,6-3 0 1,4-9 0-16</inkml:trace>
  <inkml:trace contextRef="#ctx0" brushRef="#br0" timeOffset="20903.02">20770 10178 200 0,'0'0'0'16,"0"0"0"-16,10 23 0 15,-5 16 0 1,-12 15 0-16,-15 12 0 15,-19 9 0 1,-16 7 0-16,-16 7 0 16,-5-2 0-1,-1-18 0-15</inkml:trace>
  <inkml:trace contextRef="#ctx0" brushRef="#br0" timeOffset="21610.31">21511 8363 200 0,'-4'40'0'0,"11"29"0"16,3 14 0-16,-2-2 0 16,1-9 0-16,3-16 0 15,0-12 0 1,1-19 0-16</inkml:trace>
  <inkml:trace contextRef="#ctx0" brushRef="#br0" timeOffset="21853.78">21739 8304 200 0,'6'72'0'0,"4"44"0"16,4 14 0-1,0-2 0-15,3-15 0 16,-1-19 0-16</inkml:trace>
  <inkml:trace contextRef="#ctx0" brushRef="#br0" timeOffset="22423.79">22252 8764 200 0,'3'39'0'16,"-2"36"0"-16,3 32 0 16,-1 29 0-1,-3 21 0-15,-1 12 0 16,-4-3 0-1,2-14 0-15,1-13 0 16,0-19 0 0,4-17 0-16,0-16 0 15,-2-22 0 1</inkml:trace>
  <inkml:trace contextRef="#ctx0" brushRef="#br0" timeOffset="22772.52">22664 8695 200 0,'15'60'0'15,"8"49"0"1,-7 31 0-16,-7 21 0 16,-6 7 0-1,1-7 0-15,0-12 0 16,0-17 0-1,3-13 0 1,-3-16 0-16,-1-18 0 16,0-19 0-16</inkml:trace>
  <inkml:trace contextRef="#ctx0" brushRef="#br0" timeOffset="23101.17">22176 9828 200 0,'33'7'0'0,"29"-4"0"0,17-6 0 16,11-6 0 0,4-5 0-1,-1-4 0 1,-5 2 0-16</inkml:trace>
  <inkml:trace contextRef="#ctx0" brushRef="#br0" timeOffset="23563.3">23430 9922 200 0,'0'0'0'0,"0"0"0"16,0 0 0-1,-6-21 0-15,-7-11 0 16,-10 0 0-16,-7 2 0 15,-14 10 0 1,-8 13 0-16,-1 12 0 16,-1 15 0-1,4 15 0-15,9 17 0 16,12 18 0 0,17 5 0-16,13-5 0 15,16-13 0 1,21-20 0-1,14-15 0-15,13-19 0 16,8-17 0-16,1-11 0 16,-7-8 0-1,-16-3 0 1,-13-2 0-16,-16-2 0 16</inkml:trace>
  <inkml:trace contextRef="#ctx0" brushRef="#br0" timeOffset="24208.89">23665 9957 200 0,'0'0'0'0,"12"21"0"16,2 19 0 0,2 11 0-16,-3 3 0 15,-3-10 0-15,-1-10 0 16,-3-10 0-1,-2-12 0-15,2-9 0 16,4-12 0 0,4-17 0-16,5-15 0 15,7-14 0 1,8-6 0-16,7 0 0 16,3 10 0-1,5 12 0 1,3 16 0-16,-4 19 0 15,-1 19 0-15,-11 19 0 16,-5 13 0 0,-3 4 0-16,-3-1 0 15,-4-6 0 1,0-8 0 0,6-12 0-16,4-17 0 15</inkml:trace>
  <inkml:trace contextRef="#ctx0" brushRef="#br0" timeOffset="24592.32">25002 9880 200 0,'-21'-21'0'15,"-14"-7"0"-15,-12 4 0 0,-4 13 0 32,-8 17 0-32,-6 19 0 15,5 19 0-15,7 18 0 0,12 12 0 31,14-1 0-15,19-9 0-16,21-15 0 16,18-18 0-16,18-19 0 15,15-24 0 1,9-12 0-16,9-10 0 16,-4-5 0-1,-7-6 0 1</inkml:trace>
  <inkml:trace contextRef="#ctx0" brushRef="#br0" timeOffset="24924.83">25062 9206 200 0,'4'169'0'0,"3"49"0"15,2-24 0-15,2-46 0 16,1-42 0 0,5-37 0-16,2-25 0 15,4-26 0 1</inkml:trace>
  <inkml:trace contextRef="#ctx0" brushRef="#br0" timeOffset="25462.52">25794 9965 200 0,'0'0'0'15,"0"0"0"-15,0-16 0 16,-5-10 0-16,-5-6 0 15,-9-1 0 1,-13 4 0-16,-9 10 0 16,-10 8 0-1,-4 11 0 1,-3 13 0-16,1 18 0 16,7 22 0-16,12 16 0 15,15 3 0 1,12-6 0-16,12-19 0 15,14-15 0 1,18-17 0-16,6-19 0 16,6-16 0-1,2-11 0 1,-2-7 0-16,-5-4 0 16,-8 1 0-16,-10 9 0 15,-7 9 0 1,0 13 0-16,-2 11 0 15,-2 15 0 1,1 14 0-16,6 4 0 31,3 3 0-31,3-4 0 16,10-7 0-16,8-11 0 16,11-13 0-1,8-15 0-15</inkml:trace>
  <inkml:trace contextRef="#ctx0" brushRef="#br0" timeOffset="25884.38">26214 8840 200 0,'-3'-16'0'0,"0"-7"0"15,1 7 0 1,2 16 0-16,4 0 0 16,0 21 0-16,0 19 0 15,-4 17 0 1,-2 10 0-1,0 0 0-15,2-7 0 16,-3-11 0 0</inkml:trace>
  <inkml:trace contextRef="#ctx0" brushRef="#br0" timeOffset="26163.45">26390 8704 200 0,'-4'31'0'16,"-7"28"0"-16,0 23 0 15,-8 13 0 1,-4 2 0-16,0-3 0 16,2-17 0-16</inkml:trace>
  <inkml:trace contextRef="#ctx0" brushRef="#br0" timeOffset="29652.2">26390 8499 200 0,'0'0'0'0,"0"0"0"16,0 0 0-16,20-3 0 16,17 0 0-1,16 2 0-15,11 5 0 16,9 0 0 0,8 4 0-16,6-2 0 15,8-1 0-15,1 1 0 16,3-2 0-1,3-1 0-15,-3-2 0 16,-4-2 0 0,-10 1 0-16,-14 1 0 15,-18-1 0 1,-17 0 0-16,-14 0 0 16,-8 0 0-1,-14 0 0-15,0 0 0 16,0 0 0-1,-6 5 0-15,-9 1 0 16,-6 3 0 0,0 4 0-16,1 3 0 15,-1 8 0-15,0 7 0 16,5 10 0 0,4 16 0-1,3 15 0-15,4 15 0 16,-1 13 0-16,4 7 0 15,5 12 0 1,6 4 0-16,-4 8 0 16,3 1 0-1,0 0 0-15,2-1 0 16,-3-2 0 0,-2-8 0-16,-7-7 0 15,-4-7 0 1,-2-14 0-1,-1-11 0-15,0-11 0 32,-1-18 0-32,4-14 0 15,1-12 0 1,3-10 0-16,2-17 0 0,0 0 0 16,-3 9 0-16,-5-7 0 15,-1-5 0 1,-3-3 0-16,-4-7 0 15,-3-1 0 1,-8-4 0 0,-6-2 0-1,-17-1 0-15,-18 1 0 0,-18 5 0 16,-20 5 0 0,-17 8 0-16,-13 7 0 15,-5 8 0-15,0 5 0 31,13 4 0-15,12 0 0-16,15 2 0 16,12 2 0-1</inkml:trace>
  <inkml:trace contextRef="#ctx0" brushRef="#br0" timeOffset="30111.12">28249 8849 200 0,'0'0'0'0,"0"0"0"0,0 0 0 16,11 10 0-1</inkml:trace>
  <inkml:trace contextRef="#ctx0" brushRef="#br0" timeOffset="30510.01">28460 10093 200 0,'76'17'0'0,"30"26"0"16,-6 25 0-1,-26 26 0 1,-34 20 0-16,-37 27 0 15,-43 22 0-15,-32-1 0 16</inkml:trace>
  <inkml:trace contextRef="#ctx0" brushRef="#br0" timeOffset="50623.36">8789 12624 200 0,'22'-41'0'16,"7"-19"0"-16,-3-5 0 15,-13 3 0-15,-13-1 0 16,-14 3 0 0,-20 0 0-16,-22 5 0 15,-20 9 0 1,-19 15 0-1,-42 25 0 1,-24 22 0-16,-15 31 0 16,-3 28 0-1,1 35 0-15,12 35 0 16,23 24 0 0,38 16 0-1,41 0 0-15,40-6 0 16,43-12 0-1,38-7 0-15,36-13 0 16,30-15 0-16,22-19 0 16,17-18 0-1,14-25 0-15,7-22 0 16,-1-28 0 0,-4-26 0-16,-14-27 0 15,-17-32 0 1,-19-25 0-16,-19-29 0 15,-24-27 0 1,-32-18 0-16,-29-8 0 16,-27-1 0-1,-32 3 0-15,-22 5 0 16,-20 13 0 15,-17 9 0-31,-13 11 0 0,-14 14 0 16,-4 9 0-16,4 13 0 15</inkml:trace>
  <inkml:trace contextRef="#ctx0" brushRef="#br0" timeOffset="53082.95">16716 12223 200 0,'0'0'0'0,"0"0"0"16,0 0 0-16,-4 18 0 15,-2 12 0-15,1 6 0 16,-1 4 0 0,3 4 0-1,0 10 0-15,1 11 0 16,0 8 0-16,-1 13 0 16,1 9 0-1,-3 8 0 1,1 9 0-16,1 7 0 15,2 14 0 1,-3 6 0 0,-3 5 0-16,1 2 0 15,-3 3 0-15,-1 1 0 16,-1-2 0-16,-5-5 0 16,-5-5 0-1,0-15 0-15</inkml:trace>
  <inkml:trace contextRef="#ctx0" brushRef="#br0" timeOffset="56380.59">23084 12061 200 0,'82'-60'0'0,"52"-23"0"16,21 6 0-16,16 17 0 15,12 27 0 1,-3 18 0 0,-10 18 0-16,-24 11 0 15,-34 8 0-15,-38 9 0 16,-37 8 0-1,-39 15 0 1,-41 11 0-16,-36 17 0 16,-34 17 0-1,-29 14 0-15,-18 15 0 16,-9 14 0 0,4 12 0-16,6 5 0 15,20-5 0 1,27-12 0-16,30-19 0 15,34-27 0 1,32-20 0 0,41-17 0-16,44-16 0 15,45-17 0 1,38-12 0-16,32-12 0 16,21-8 0-1,13 2 0-15,5 3 0 16,-18 7 0-16,-33 0 0 15,-39-4 0 1</inkml:trace>
  <inkml:trace contextRef="#ctx0" brushRef="#br0" timeOffset="100867.3">5113 15368 200 0,'-43'-67'0'0,"-20"-18"0"16,-10 13 0-16,-3 30 0 31,-4 30 0-16,-6 31 0-15,-1 35 0 0,-18 42 0 16,-12 29 0-16,-3 29 0 31,-9 54 0-31,20 15 0 16,34-13 0-16,35-25 0 16,36-27 0-1,31-27 0-15,26-27 0 16,29-27 0-1,19-24 0 1,13-28 0-16,13-24 0 16,11-19 0-16,1-12 0 15,-4-9 0 1,-10-6 0-16,-14 0 0 16,-20 1 0-1,-22 3 0 1,-19 2 0-16,-26 1 0 15</inkml:trace>
  <inkml:trace contextRef="#ctx0" brushRef="#br0" timeOffset="101674.93">6072 16126 200 0,'0'-43'0'0,"-6"-21"0"15,-4-2 0-15,-6 3 0 16,-6 2 0 0,-2 1 0-16,-7 4 0 15,-3 4 0 1,-7 7 0-1,-3 5 0-15,-7 11 0 16,-2 14 0 0,-7 15 0-16,-6 18 0 15,0 26 0 1,-1 29 0-16,4 28 0 16,7 25 0-1,16 9 0-15,18-9 0 16,22-18 0-1,18-20 0-15,15-24 0 16,15-24 0 0,10-21 0-16,7-19 0 15,6-15 0-15,2-17 0 16,-2-12 0 0,-2-13 0-1,-10-8 0-15,-11-5 0 16,-11 2 0-1,-10 7 0-15,-12 13 0 16,-6 14 0 0,-4 12 0-16,-5 22 0 15,-3 7 0-15,-3 23 0 16,1 18 0 0,8 13 0-16,9 3 0 15,8-2 0 1,10-6 0-16,8-9 0 15,8-10 0 1,7-6 0-16,5-8 0 16,0-6 0-1,-4-5 0-15,-6-9 0 16</inkml:trace>
  <inkml:trace contextRef="#ctx0" brushRef="#br0" timeOffset="102180.27">6409 15768 200 0,'11'52'0'0,"11"30"0"15,7 6 0-15,-3-6 0 16,-2-13 0 0,-7-13 0-1,-4-15 0-15,-3-13 0 16,-3-10 0-1,-5-7 0 1,-2-11 0-16,-7-4 0 16,-8-18 0-16,-3-24 0 15,0-19 0-15,8-13 0 32,6-9 0-32,12-4 0 15,15-4 0-15,11 0 0 16,13 2 0-16,12 7 0 31,9 8 0-31,7 11 0 16,0 20 0-16,-6 17 0 15,-5 19 0 1,-12 8 0 0</inkml:trace>
  <inkml:trace contextRef="#ctx0" brushRef="#br0" timeOffset="102800.66">7755 15495 200 0,'-44'-4'0'0,"-30"7"0"16,-16 16 0 0,-6 12 0-16,0 14 0 15,10 5 0 1,9 0 0-16,16-4 0 15,16-8 0 1,20-7 0 0,22-6 0-16,28-7 0 15,29-7 0 1,29-2 0-16,26 2 0 16,18 10 0-16,12 13 0 15,0 11 0 1,-3 12 0-16,-12 5 0 15,-21 7 0 1,-22 3 0-16,-25 4 0 16,-23 2 0-1,-24-4 0-15,-25-4 0 16,-22-4 0 0,-21-5 0-16,-12-6 0 15,-11-11 0 1,1-15 0-16,8-15 0 15,10-10 0 1,13-13 0 0,12-13 0-16,14-11 0 15,14-11 0-15,16-8 0 16</inkml:trace>
  <inkml:trace contextRef="#ctx0" brushRef="#br0" timeOffset="103542.85">8604 15146 200 0,'0'38'0'16,"-2"30"0"-16,-6 28 0 0,1 19 0 31,-2 16 0-31,-6 16 0 0,-3 1 0 16,3-2 0 0,4-7 0-1,1-5 0-15,4-7 0 16,4-15 0-1,5-15 0-15,11-14 0 16,10-17 0 0,18-15 0-16,16-16 0 15,18-13 0 1,15-12 0-16,7-9 0 31,7-5 0-31,2-3 0 0,-3 1 0 31,-5 5 0-31,-9 2 0 16,-12 5 0 0,-12 5 0-16,-11 0 0 15,-14-5 0 1</inkml:trace>
  <inkml:trace contextRef="#ctx0" brushRef="#br0" timeOffset="104111.32">8588 15078 200 0,'52'-11'0'0,"28"-3"0"16,16-1 0-1,8-1 0-15,-1 3 0 16,3 4 0 0,0 4 0-16,-7 7 0 15,-9 8 0 1,-9 3 0-16</inkml:trace>
  <inkml:trace contextRef="#ctx0" brushRef="#br0" timeOffset="104839.98">10329 16041 200 0,'0'0'0'15,"14"-12"0"-15,7-12 0 16,-2-12 0-16,-5-11 0 16,-10-10 0-1,-10-11 0-15,-12-4 0 31,-11-1 0-31,-9 3 0 0,-13 6 0 16,-12 11 0 0,-13 11 0-16,-11 17 0 15,-9 20 0 1,-9 25 0-16,-1 25 0 16,-1 41 0-1,9 32 0-15,18 10 0 16,26-8 0-1,31-15 0 1,32-14 0-16,31-16 0 16,29-15 0-1,26-15 0-15,16-14 0 16,9-10 0-16,3-9 0 16,-3-12 0-1,-10-12 0 1,-10-12 0-16,-17-13 0 15,-20-9 0 1,-19-11 0 0,-20-12 0-1,-20-9 0-15,-17-4 0 16,-11 1 0 0,-14 6 0-16,-11 6 0 15,-3 8 0 1</inkml:trace>
  <inkml:trace contextRef="#ctx0" brushRef="#br0" timeOffset="106208.93">10599 15316 200 0,'0'0'0'16,"0"0"0"-1,17-3 0-15,19 0 0 0,15 0 0 32,12-2 0-32,11 1 0 0,7-3 0 15,9 0 0 1,3-1 0-16,2-1 0 15,-4 3 0 1,-11 2 0-16,-16 1 0 31,-16 3 0-31,-14 5 0 16,-12 6 0 0,-11 11 0-1,-8 9 0-15,-10 9 0 16,-6 10 0-1,-3 12 0-15,-2 14 0 16,0 16 0 0,3 14 0-16,1 13 0 15,5 9 0 1,4 5 0-16,10 4 0 16,5-1 0-1,6-3 0-15,5-9 0 16,-1-10 0-1,-2-11 0-15,0-14 0 16,-2-14 0 0,-2-20 0-16,-5-11 0 15,-3-13 0 1,-3-9 0-16,0-7 0 16,-3-15 0-1,0 0 0-15,0 0 0 16,-3 10 0-16,-3-5 0 15,6-5 0 1,-7 2 0-16,-4-2 0 16,-4-3 0-16,-7-1 0 15,-9-1 0 1,-16-1 0 0,-12 0 0-16,-15 0 0 15,-12 0 0-15,-11 0 0 16,-8 3 0-1,-6 0 0-15,-5 2 0 16,4 4 0 0,10 5 0-16,8 1 0 15,12 4 0 1,13 3 0 0,10 0 0-16,16-7 0 15</inkml:trace>
  <inkml:trace contextRef="#ctx0" brushRef="#br0" timeOffset="107254.99">12256 15759 200 0,'0'0'0'0,"0"0"0"15,0 0 0-15,0 0 0 16,0 0 0 0</inkml:trace>
  <inkml:trace contextRef="#ctx0" brushRef="#br0" timeOffset="107702.3">12374 16500 200 0,'30'21'0'0,"21"16"0"16,9 10 0-16,1 12 0 15,-7 10 0 1,-16 11 0-16,-17 11 0 31,-27 7 0-31,-20 4 0 16,-19 5 0-16,-15-1 0 15,-12-7 0-15,-6-5 0 32,-8-3 0-32,7-18 0 15</inkml:trace>
  <inkml:trace contextRef="#ctx0" brushRef="#br0" timeOffset="109019.75">14814 15563 200 0,'-26'16'0'16,"-23"17"0"-16,-17 16 0 15,-16 22 0 1,-21 24 0-16,-15 21 0 16,-12 18 0-1,-10 24 0-15,-12 15 0 16,-2 6 0-16,2 7 0 15,8-4 0 1,6-1 0-16,7-37 0 16</inkml:trace>
  <inkml:trace contextRef="#ctx0" brushRef="#br0" timeOffset="109412.83">15572 15520 200 0,'1'16'0'15,"-13"17"0"-15,-24 20 0 16,-30 25 0 0,-34 26 0-16,-32 25 0 15,-28 32 0 1,-19 27 0-16,-7 16 0 15,0 14 0-15,11 5 0 16,13-2 0 0,22-7 0-16,20-34 0 15</inkml:trace>
  <inkml:trace contextRef="#ctx0" brushRef="#br0" timeOffset="110209.19">16354 15998 200 0,'-6'76'0'16,"-1"50"0"-16,-6 18 0 15,2 10 0 1,-1-7 0-16,3-10 0 16,0-11 0-1,-1-9 0-15,3-13 0 16,1-9 0-16,1-12 0 16,0-11 0-1,1-13 0-15,1-29 0 16</inkml:trace>
  <inkml:trace contextRef="#ctx0" brushRef="#br0" timeOffset="110650.78">16328 15930 200 0,'36'15'0'0,"24"3"0"0,17-3 0 16,18-9 0 0,13-4 0-16,17-4 0 31,13 1 0-31,6-2 0 15,-4 3 0-15,-10 3 0 0,-16 2 0 16,-19-1 0 15</inkml:trace>
  <inkml:trace contextRef="#ctx0" brushRef="#br0" timeOffset="111067.87">15866 15445 200 0,'3'21'0'0,"0"17"0"16,0 15 0 0,0 9 0-16,-2-3 0 15,2-9 0 1,1-16 0-16,0-12 0 16</inkml:trace>
  <inkml:trace contextRef="#ctx0" brushRef="#br0" timeOffset="111290.11">16009 15427 200 0,'0'18'0'0,"-2"19"0"0,-4 15 0 16,-5 14 0 0,-2 6 0-1,1 4 0-15,7-17 0 16</inkml:trace>
  <inkml:trace contextRef="#ctx0" brushRef="#br0" timeOffset="111950.92">16303 16646 200 0,'0'0'0'0,"0"0"0"15,16 12 0-15,19 2 0 16,20-7 0-1,17-6 0-15,10-4 0 16,10-1 0 0,0-1 0-16,3 2 0 15,-4 4 0 1,-4 6 0-16,-13-1 0 16,-14 8 0-1</inkml:trace>
  <inkml:trace contextRef="#ctx0" brushRef="#br0" timeOffset="112514.54">17708 17029 200 0,'0'0'0'16,"4"-21"0"-16,3-15 0 15,-6-9 0 1,-10-1 0-16,-12-1 0 31,-17 4 0-31,-15 11 0 0,-14 13 0 16,-6 18 0-1,-4 22 0-15,2 24 0 16,8 20 0 0,12 19 0-16,18 0 0 15,26-6 0 1,25-12 0-16,25-16 0 15,22-14 0 1,19-15 0 0,9-14 0-16,1-15 0 15,-4-12 0-15,-9-11 0 16,-13-11 0 0,-12-8 0-16,-18-8 0 15,-16-3 0 1,-15-2 0-16,-13 4 0 15,-6 9 0-15,-2 12 0 32</inkml:trace>
  <inkml:trace contextRef="#ctx0" brushRef="#br0" timeOffset="112967.18">18129 16901 200 0,'16'46'0'0,"8"19"0"16,-1-7 0-1,-5-13 0 1,-4-14 0-16,-5-13 0 16,-4-9 0-16,-5-9 0 15,0 0 0 1,0 0 0-16,3-12 0 16,0-26 0-1,3-20 0-15,8-13 0 31,7-3 0-31,10 6 0 16,14 9 0 0,9 10 0-16,10 17 0 15,10 15 0 1,9 15 0-16,0 12 0 16,-4 14 0-1,-10 8 0-15,-12 2 0 16</inkml:trace>
  <inkml:trace contextRef="#ctx0" brushRef="#br0" timeOffset="113393.93">19441 17140 200 0,'26'-7'0'0,"5"-5"0"16,-8-10 0-16,-16-8 0 16,-15-8 0-16,-19-3 0 15,-20-2 0 1,-15 4 0 0,-14 8 0-16,-9 10 0 15,-4 17 0-15,0 18 0 16,5 22 0-1,7 23 0-15,16 13 0 16,19 2 0 0,20-9 0-1,24-7 0-15,23-8 0 16,27-12 0-16,24-13 0 16,18-12 0-1,9-11 0-15,-6-10 0 16,-7-7 0-1,-11-8 0 1,-13-5 0-16,-11-11 0 16</inkml:trace>
  <inkml:trace contextRef="#ctx0" brushRef="#br0" timeOffset="113707.48">19677 16304 200 0,'0'0'0'0,"-2"31"0"0,-1 30 0 78,-7 24 0-78,-6 21 0 0,-9 18 0 16,-1 6 0-16,0-6 0 0,6-15 0 0,6-18 0 0,6-17 0 16,1-15 0-16,4-19 0 15</inkml:trace>
  <inkml:trace contextRef="#ctx0" brushRef="#br0" timeOffset="114169.47">20485 15776 200 0,'0'0'0'0,"-14"28"0"15,-11 18 0-15,-13 15 0 16,-12 11 0-1,-6-1 0-15,5-7 0 16,6-17 0 0,11-16 0-16,14-15 0 15,20-16 0 1</inkml:trace>
  <inkml:trace contextRef="#ctx0" brushRef="#br0" timeOffset="114410.48">20703 15726 200 0,'-18'33'0'0,"-20"26"0"15,-9 14 0-15,-10 10 0 16,-6 2 0 0,1-3 0-16,2-5 0 15,7-15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3:57:3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17321 11583 200 0,'14'-1'0'0,"13"-2"0"16,6-2 0-1,8-1 0-15,8-2 0 16,6 2 0-16,5 3 0 16,8 0 0-1,11 3 0-15,14-4 0 16,17-1 0-1,15-3 0-15,11-2 0 16,9 3 0 0,5 2 0-16,4-1 0 15,16 2 0 1,5 1 0-16,13 3 0 16,17 1 0-1,7-3 0-15,14-3 0 16,8-5 0-1,10 1 0 1,8-2 0-16,9 4 0 16,11-1 0-16,7 5 0 15,10 2 0 1,8 7 0 0,8 8 0-16,2 2 0 15,-1 4 0-15,-4 5 0 31,-11 4 0-31,-16 1 0 16,-25 1 0 0,-34-6 0-16,-38-11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04:51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25584 6608 200 0,'0'0'0'15,"0"0"0"1,0 0 0-16,9 24 0 0,7 22 0 16,-2 23 0-1,-5 21 0-15,-9 21 0 31,-2 17 0-31,-2 7 0 16,-6 0 0-16,3-6 0 16,5-8 0-16,6-15 0 31,6-12 0-31,6-17 0 16</inkml:trace>
  <inkml:trace contextRef="#ctx0" brushRef="#br0" timeOffset="554.03">25860 7699 200 0,'17'-13'0'0,"20"-19"0"15,17-14 0-15,12-14 0 16,11-8 0 0,2-7 0-1,-1-1 0-15,-9 5 0 16,-15 8 0 0,-22 10 0-16,-21 14 0 15,-19 19 0-15,-23 24 0 16,-14 26 0-1,-13 30 0 1,3 35 0-16,10 25 0 16,14 5 0-1,20-11 0-15,19-26 0 16,21-26 0-16,17-24 0 16,18-29 0-1,12-26 0-15,9-24 0 16,2-25 0-1,-7-23 0-15</inkml:trace>
  <inkml:trace contextRef="#ctx0" brushRef="#br0" timeOffset="794.26">26996 6753 200 0,'9'56'0'0,"4"39"0"16,6 21 0-16,-4 6 0 16,4-1 0-1,0-12 0-15,-3-11 0 16,2-16 0-1,-8-8 0 1,-8-10 0-16</inkml:trace>
  <inkml:trace contextRef="#ctx0" brushRef="#br0" timeOffset="1111.83">26719 7485 200 0,'130'-28'0'16,"64"-16"0"-16,10 0 0 16,-15 4 0-1,-24 4 0-15,-16-1 0 16,-20-3 0 0</inkml:trace>
  <inkml:trace contextRef="#ctx0" brushRef="#br0" timeOffset="1488.51">28199 7025 200 0,'36'62'0'0,"20"29"0"16,3 6 0-1,-5-8 0-15,-2-9 0 16,-7-14 0 0</inkml:trace>
  <inkml:trace contextRef="#ctx0" brushRef="#br0" timeOffset="1761.47">28175 7784 200 0,'46'-63'0'15,"37"-39"0"1,20-9 0-16,8 5 0 16,-2 8 0-16,-10 12 0 15,-13 11 0 1</inkml:trace>
  <inkml:trace contextRef="#ctx0" brushRef="#br0" timeOffset="2144.48">29252 7307 200 0,'23'-10'0'15,"26"-5"0"-15,22-4 0 16,14-4 0 0,2 6 0-16,-4 7 0 15,-9 1 0 1</inkml:trace>
  <inkml:trace contextRef="#ctx0" brushRef="#br0" timeOffset="2376.71">29286 7518 200 0,'76'-9'0'16,"44"-10"0"0,9 0 0-16,-7-2 0 15</inkml:trace>
  <inkml:trace contextRef="#ctx0" brushRef="#br0" timeOffset="2742.57">30084 6905 200 0,'8'14'0'16,"2"23"0"-16,3 22 0 15,-5 21 0 1,-4 10 0 0,0 0 0-16,3-7 0 15,-1-10 0-15,0-12 0 16,0-18 0 0</inkml:trace>
  <inkml:trace contextRef="#ctx0" brushRef="#br0" timeOffset="3287.43">30403 7016 200 0,'6'-23'0'0,"4"-6"0"0,-5 7 0 16,-5 22 0-16,-2 2 0 31,-4 21 0-31,0 23 0 16,-1 19 0 0,-1 7 0-16,-1-1 0 15,2-7 0 1,2-9 0-16,4-11 0 15,1-13 0 1,1-10 0-16,0-9 0 16,-1-12 0-1,0 0 0-15,2-10 0 16,9-15 0 0,14-13 0-16,20-9 0 15,20-1 0 1,16 7 0-16,8 8 0 15,3 15 0-15,-11 14 0 16,-14 18 0 0,-16 15 0-1,-25 11 0-15,-18 3 0 16,-18-1 0 0,-15-8 0-16,-9-7 0 15,-8-9 0-15,-12-9 0 16,-5-6 0-1</inkml:trace>
  <inkml:trace contextRef="#ctx0" brushRef="#br0" timeOffset="3622.35">30429 7016 200 0,'0'0'0'16,"0"0"0"-16,0 0 0 16,0 0 0-1,0 0 0 1,19-12 0-16,23-10 0 15,22-7 0-15,27-9 0 16,29-7 0 0,16 0 0-1,5 4 0 1,-8 2 0-16,-19 9 0 0</inkml:trace>
  <inkml:trace contextRef="#ctx0" brushRef="#br0" timeOffset="3954.54">31447 7008 200 0,'0'0'0'16,"0"0"0"-16,0 0 0 15,-4 16 0 1</inkml:trace>
  <inkml:trace contextRef="#ctx0" brushRef="#br0" timeOffset="4308.1">31380 7383 200 0,'25'12'0'0,"19"8"0"16,7 11 0-1,-9 12 0-15,-15 15 0 16,-26 19 0-1,-26 4 0-15</inkml:trace>
  <inkml:trace contextRef="#ctx0" brushRef="#br0" timeOffset="15663.06">24666 8568 200 0,'0'0'0'0,"16"11"0"16,13 18 0-1,10 16 0 32,17 43 0-47,15 22 0 0,3 7 0 0,7-3 0 16,0-8 0-16,2-7 0 47,-1-12 0-47,-5-11 0 0,-4-11 0 0,-13-8 0 15</inkml:trace>
  <inkml:trace contextRef="#ctx0" brushRef="#br0" timeOffset="16088.9">24826 9710 200 0,'6'-31'0'16,"12"-23"0"-16,14-20 0 15,17-15 0-15,15-24 0 16,20-18 0-16,21-11 0 15,13 1 0 1,9 5 0-16,-2 15 0 16,-12 19 0-1</inkml:trace>
  <inkml:trace contextRef="#ctx0" brushRef="#br0" timeOffset="16583.71">26122 9223 200 0,'26'-8'0'16,"35"-8"0"-16,26-2 0 15,10 0 0-15,1 4 0 16,-3 1 0 0,-9 0 0-16</inkml:trace>
  <inkml:trace contextRef="#ctx0" brushRef="#br0" timeOffset="16812.21">26222 9454 200 0,'66'-13'0'16,"37"-6"0"-16,10 1 0 15,-2 2 0-15,-3 2 0 32</inkml:trace>
  <inkml:trace contextRef="#ctx0" brushRef="#br0" timeOffset="17515.12">27258 8976 200 0,'0'0'0'0,"0"0"0"16,4 18 0-1,0 25 0-15,-1 22 0 16,-2 17 0-16,1 6 0 16,4-9 0-1,5-10 0-15,7-13 0 16,4-18 0-1,4-16 0-15,6-14 0 16,4-15 0 0,2-13 0-1,6-16 0-15,1-12 0 16,-5-6 0-16,0-4 0 16,-7 6 0-1,-8 9 0 1,-12 15 0-16,-5 11 0 15,-8 17 0-15,4 2 0 16,-2 21 0 0,-1 22 0-16,3 4 0 15,3-2 0 1,3-4 0-16,0-12 0 16,3-6 0-1,3-12 0-15</inkml:trace>
  <inkml:trace contextRef="#ctx0" brushRef="#br0" timeOffset="17955.3">27864 9096 200 0,'13'71'0'0,"7"19"0"0,-3-12 0 16,-4-23 0 0,-6-22 0-1,-4-12 0-15,-3-21 0 16,1-7 0-16,6-30 0 31,7-23 0-31,5-11 0 16,4 0 0-16,4 14 0 15,5 15 0 1,2 19 0 0,0 21 0-16,-5 22 0 15,-5 23 0 1,-7 16 0-16,-7 6 0 15,-8-3 0-15,1-9 0 16,2-13 0 0,8-15 0-16</inkml:trace>
  <inkml:trace contextRef="#ctx0" brushRef="#br0" timeOffset="18320.45">28663 9223 200 0,'0'0'0'0,"0"0"0"16,-7-16 0-1,-5-10 0-15,-9-6 0 16,-13 2 0-1,-5 8 0-15,-3 14 0 16,-3 20 0-16,-1 19 0 16,1 18 0-1,9 13 0-15,11 7 0 16,15-6 0 0,12-12 0-16,10-12 0 15,14-15 0 1,6-17 0-16,10-14 0 15,6-15 0 1,5-13 0-16,-1-15 0 16</inkml:trace>
  <inkml:trace contextRef="#ctx0" brushRef="#br0" timeOffset="18584.29">28637 8755 200 0,'8'19'0'16,"8"21"0"-16,0 22 0 15,0 23 0 1,-4 10 0-16,-1-2 0 15,-1-13 0-15,0-17 0 16,4-16 0 0,0-19 0-16</inkml:trace>
  <inkml:trace contextRef="#ctx0" brushRef="#br0" timeOffset="19304.08">28805 9146 200 0,'9'32'0'0,"6"10"0"31,5-5 0-31,4-13 0 0,1-11 0 16,4-11 0-1,0-9 0-15,-2-14 0 16,-1-11 0 0,-4-6 0-1,-8-4 0-15,-5 0 0 0,-5 5 0 32,-7 9 0-17,-1 12 0-15,-2 18 0 16,-2 21 0-16,-4 27 0 15,4 20 0 1,6-2 0-16,9-11 0 16,14-16 0-1,17-14 0-15,17-19 0 16,13-17 0 0,13-20 0-16,1-16 0 15,-7-15 0 1,-3-9 0-16,-9-3 0 15,-8 2 0 1,-10 3 0-16,-11 2 0 16,-13 1 0-1,-9 7 0-15,-12 5 0 16,-12 8 0 0,-11 8 0-1,-9 11 0-15,-10 13 0 16,1 12 0-16,0 15 0 15,0 17 0 1,8 22 0 0,3 20 0-16,4 16 0 15,8 12 0 1,5-5 0-16,11-15 0 16,9-13 0-1,6-15 0-15,2-11 0 16,1-9 0-16,-3-7 0 15,-8-12 0 1</inkml:trace>
  <inkml:trace contextRef="#ctx0" brushRef="#br0" timeOffset="19505.06">29302 9351 200 0,'26'7'0'15,"21"-2"0"-15,13-5 0 16,10-6 0 0,7-4 0-16,-1-6 0 15</inkml:trace>
  <inkml:trace contextRef="#ctx0" brushRef="#br0" timeOffset="19727.68">29856 9266 200 0,'5'14'0'0,"3"10"0"16,2 7 0 0,-3 1 0-16,0-2 0 15,-2-2 0-15,-1-14 0 16</inkml:trace>
  <inkml:trace contextRef="#ctx0" brushRef="#br0" timeOffset="19908.37">29908 9037 200 0,'0'0'0'16,"0"0"0"-16,0 0 0 15</inkml:trace>
  <inkml:trace contextRef="#ctx0" brushRef="#br0" timeOffset="20353.09">30067 9174 200 0,'10'20'0'0,"4"12"0"15,-2 2 0-15,-1-1 0 16,-3-5 0 0,-5-6 0-16,-2-5 0 15,-1-5 0 1,0-12 0-16,0 0 0 15,0 0 0-15,-2 0 0 16,1-11 0 0,3-11 0-16,10-13 0 15,9-10 0 1,9 1 0-16,8 7 0 16,8 12 0-1,-2 9 0-15,-5 16 0 16,-4 12 0-1,-8 13 0-15,-5 3 0 16,-8 5 0 0,-5-2 0-16,-5 0 0 15,0-5 0-15,1-7 0 16</inkml:trace>
  <inkml:trace contextRef="#ctx0" brushRef="#br0" timeOffset="20823.8">30580 9163 200 0,'3'20'0'0,"2"7"0"0,2-3 0 16,4-6 0-1,4-6 0-15,9-11 0 32,8-7 0-32,4-10 0 0,6-5 0 31,-2-6 0-31,-5-6 0 16,-6 3 0-1,-9-4 0-15,-11 1 0 16,-9 7 0-1,-11 8 0-15,-9 12 0 16,-11 14 0-16,-2 15 0 16,-1 19 0-1,4 9 0-15,7 4 0 16,9-3 0 0,9-8 0-1,14-11 0-15,13-9 0 16,15-12 0-1,11-11 0-15,14-10 0 16,12-11 0 0,2-12 0-16</inkml:trace>
  <inkml:trace contextRef="#ctx0" brushRef="#br0" timeOffset="21198.17">31499 9198 200 0,'-15'-35'0'0,"-13"-6"0"16,-13 7 0-1,-9 18 0-15,-2 17 0 16,-3 17 0 0,2 16 0-16,9 15 0 15,12 10 0 1,13 2 0-16,13-4 0 16,13-14 0-1,13-11 0-15,16-16 0 16,16-14 0-1,11-13 0-15,6-10 0 16,-1-11 0 0,-13-12 0-16</inkml:trace>
  <inkml:trace contextRef="#ctx0" brushRef="#br0" timeOffset="21511.32">31488 8688 200 0,'-2'30'0'0,"-3"30"0"15,1 16 0-15,-1 10 0 16,3-3 0 0,5-9 0-16,6-8 0 15,8-9 0 1,0-6 0-16,0-4 0 16,-4-2 0-1</inkml:trace>
  <inkml:trace contextRef="#ctx0" brushRef="#br0" timeOffset="21838.35">31868 8874 200 0,'0'0'0'0,"0"0"0"16,0 0 0 0,-4 15 0-16,-2 11 0 15</inkml:trace>
  <inkml:trace contextRef="#ctx0" brushRef="#br0" timeOffset="22175.8">32027 9283 200 0,'0'0'0'0,"22"9"0"16,12 11 0-16,1 13 0 16,-8 15 0-1,-11 13 0-15,-16 14 0 16,-18 10 0-1,-11-11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0T14:08:14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30269 8116 200 0,'108'-37'0'16,"58"-9"0"-1,14-4 0-15,3 6 0 16,0 6 0 0,5 12 0-1,-2 7 0-15,-1 9 0 0,-6 8 0 32,-16 11 0-32,-27 3 0 15,-27 7 0 1,-30 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8326-81B7-488D-BDE2-286B430D765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FC734-EE4E-47A5-8A08-E093C6F4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i="1" dirty="0"/>
              <a:t>arrays are built out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FC734-EE4E-47A5-8A08-E093C6F4D4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2D7-CCB4-9132-DAD5-DF6AAE08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709B6-92AE-C537-2341-FC31D098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A588-A254-7164-B649-DAD883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7E58-85D9-68CB-6D76-6DF44A5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4EEC-FBCE-6BA0-85B1-6DEB126B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69C-60A7-0D65-24C8-92B009D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F32C-1500-5A98-D1B9-4C05254C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1F1B-7A0A-DEAF-2C65-858B37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A9C7-A40F-5BC7-70C4-F060CD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C254-1FC4-51EB-58C8-81B59A2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B1FF-98E1-2D23-969B-3A03853D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5CAA-5537-61D1-C642-D7EDCFF3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B35B-D37F-1DC2-B50E-DB9ED9B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862D-7183-444B-2752-9F3B754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F1E-154C-1FE7-D8CC-83D0051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F7A2-665E-D993-1628-5F3FBC5D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C9CE-E44B-0D88-DB26-3FFE10D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AB79-AE04-C1F1-576A-C7F532B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6502-D989-E762-5B87-72164D5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4DE7-38EB-BA43-372B-B0F37F10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DC5-9350-ACF5-9177-B92F4F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6913-8648-7DA9-F391-FDA7A772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75EC-176F-6CFC-4874-6AF76D7C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29D1-A411-A275-D524-43161F1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0C46-D2CD-B16B-A21B-792D79A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A27-82AE-C4E7-C3D3-7A9340B4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5033-44FE-2475-F68D-79C0C028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B343-55EE-8BA0-DACF-4DED9127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5A4-D535-DF77-8E62-FED096F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DD91-A73D-6FB8-8FCB-828212FD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AC4B-D807-4EB5-A15E-F5C53DD4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3476-FD35-586B-FD64-C8AD767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F2C3-C14E-A83F-3961-5DB33B4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B02-FFCA-0016-BED4-7C6DA25D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527F-8213-05AB-DE68-85210DB2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533C9-A6D1-4B5D-CC77-B807AB3C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A044-1BFD-94D9-F0DE-30628CA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F575-42E5-C2D6-B6F0-D7A700F7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D2E9-4B46-6623-11C3-F0D06F8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57B-F91B-98C9-74E7-1398724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1FC1-5133-FB52-5631-43CED61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879C-B86B-CEBC-A9C1-75F3C94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0768-C9A6-43C9-1CE0-A4163158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CE35-97EB-34E4-072D-0EEE8AA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AD681-ED1D-414D-6998-2C6CEE0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9F04-7705-6721-DB17-D868071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6265-5C2E-033B-820E-32448079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3B2-19E2-908A-8E4B-152BE3B0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83808-A234-E1E1-842C-DA18C4CD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3F21-E042-E61E-5F64-79888E8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7A59-B2A6-F00D-2B84-DB8B6278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6E31-BE8B-2C59-0490-D24830C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0ABC-6066-E8CF-C6BA-7515623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DEE3E-2F7C-E935-5F46-0BD90DB91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E284-7A93-DC25-2E14-BEB11FAD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7D1B-B85C-0DDC-B0E1-CBFC7171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D900-FA8F-8901-4421-073991A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8D72-2DA3-2D28-9574-D1F87C4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B0D9-4504-25FF-2B0A-A8DC4F6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420F-A325-7B3B-BE39-2DDE9A8B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D77-C819-5EDE-306E-6A36B58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13EA-2554-46AF-9B5C-11AB545AD81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B49B-1877-8769-2E24-F3E12A17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86C5-62C3-91A9-B7CD-6CF7858A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087-6B09-47B0-B242-F32505422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Types, Functions, Objects,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C7EC-04B5-4AB0-867B-3D22FE28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59180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732-A6EE-44C2-9C5F-D197F5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8D8-3548-4B76-B727-85D10A41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Abnormally large or small numbers can be written with scientific (exponential)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C1F3-63E0-4C78-AD07-74EE8F42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79749"/>
            <a:ext cx="5791201" cy="3478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AEAD3-490E-43B3-8D00-97629B5D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749"/>
            <a:ext cx="6487932" cy="3478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6D64D5-C66C-42C3-ADD7-8DDD842F38D7}"/>
                  </a:ext>
                </a:extLst>
              </p14:cNvPr>
              <p14:cNvContentPartPr/>
              <p14:nvPr/>
            </p14:nvContentPartPr>
            <p14:xfrm>
              <a:off x="543600" y="6492240"/>
              <a:ext cx="1037160" cy="36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6D64D5-C66C-42C3-ADD7-8DDD842F38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40" y="6482880"/>
                <a:ext cx="105588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0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DAB-B36B-40B8-A14D-0CE269DA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1EEB-B215-4761-9BD1-9B870B7E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Boolean</a:t>
            </a:r>
            <a:r>
              <a:rPr lang="en-US" dirty="0"/>
              <a:t> is a data type that can have only 2 possible values: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We’ll talk about </a:t>
            </a:r>
            <a:r>
              <a:rPr lang="en-US" i="1" dirty="0"/>
              <a:t>Booleans</a:t>
            </a:r>
            <a:r>
              <a:rPr lang="en-US" dirty="0"/>
              <a:t> a ton when we work with </a:t>
            </a:r>
            <a:r>
              <a:rPr lang="en-US" i="1" dirty="0"/>
              <a:t>conditionals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26D0-4156-4EAD-BC9C-A05F5E2F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951"/>
            <a:ext cx="5755341" cy="179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D640F-BB0E-4372-8CBE-08ADBAA0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1" y="5068959"/>
            <a:ext cx="6436660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F06-E3EE-4D5C-B133-6076EE6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8A-E496-4E59-8FA1-97E6494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 </a:t>
            </a:r>
          </a:p>
          <a:p>
            <a:r>
              <a:rPr lang="en-US" dirty="0"/>
              <a:t>Array items are separated by commas</a:t>
            </a:r>
          </a:p>
          <a:p>
            <a:r>
              <a:rPr lang="en-US" dirty="0"/>
              <a:t>The following code declares (creates) an array called cars, containing three items (car names)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AD94-F224-408E-A53B-5B7CA9ED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6383"/>
            <a:ext cx="6096000" cy="17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CCC-59E4-4CFD-A803-75616AAB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DC6-9D9A-4308-9F25-7BF4FF08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i="1" dirty="0"/>
              <a:t>indexes</a:t>
            </a:r>
            <a:r>
              <a:rPr lang="en-US" dirty="0"/>
              <a:t> are 0 based, which means the first item is 0, the second item is 1,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AE21EA-11FD-4064-8192-747A99848429}"/>
                  </a:ext>
                </a:extLst>
              </p14:cNvPr>
              <p14:cNvContentPartPr/>
              <p14:nvPr/>
            </p14:nvContentPartPr>
            <p14:xfrm>
              <a:off x="1406160" y="2813400"/>
              <a:ext cx="8983440" cy="354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AE21EA-11FD-4064-8192-747A99848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0" y="2804040"/>
                <a:ext cx="9002160" cy="35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46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AA6-D282-4941-9CF5-92A50AA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D2FD-6B46-4EA4-80D8-577D290D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1" i="1" dirty="0"/>
              <a:t>objects</a:t>
            </a:r>
            <a:r>
              <a:rPr lang="en-US" dirty="0"/>
              <a:t> are written with curly braces</a:t>
            </a:r>
          </a:p>
          <a:p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3517-6808-467C-8A97-4487D2C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21315"/>
            <a:ext cx="6096000" cy="3236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CFA2A-C767-45E1-B4E4-A4E78ADF0A2B}"/>
                  </a:ext>
                </a:extLst>
              </p14:cNvPr>
              <p14:cNvContentPartPr/>
              <p14:nvPr/>
            </p14:nvContentPartPr>
            <p14:xfrm>
              <a:off x="6235560" y="4118760"/>
              <a:ext cx="2546640" cy="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CFA2A-C767-45E1-B4E4-A4E78ADF0A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200" y="4109400"/>
                <a:ext cx="256536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19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B8-9EC1-46C9-8D98-1510E8C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1BAC-628D-41DA-ABFC-7208E222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i="1" dirty="0" err="1"/>
              <a:t>typeof</a:t>
            </a:r>
            <a:r>
              <a:rPr lang="en-US" dirty="0"/>
              <a:t> operator to find the type of a JavaScript variable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the type of a variable or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4F77-2BF9-468F-827F-5EA7B718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531555"/>
            <a:ext cx="6096001" cy="132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25C9B-74F5-4611-9F07-54B87F9D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9136"/>
            <a:ext cx="6095999" cy="20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C1D-9582-49BD-9A11-B2E7E763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5C1-2A3D-4E75-BF0C-A979649F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 gets the value of </a:t>
            </a:r>
            <a:r>
              <a:rPr lang="en-US" b="1" i="1" dirty="0"/>
              <a:t>undefined</a:t>
            </a:r>
            <a:endParaRPr lang="en-US" dirty="0"/>
          </a:p>
          <a:p>
            <a:r>
              <a:rPr lang="en-US" dirty="0"/>
              <a:t>Its type is also </a:t>
            </a:r>
            <a:r>
              <a:rPr lang="en-US" i="1" dirty="0"/>
              <a:t>undefined</a:t>
            </a:r>
          </a:p>
          <a:p>
            <a:r>
              <a:rPr lang="en-US" dirty="0"/>
              <a:t>We can set a variable to undefined to clear its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C0245-1CC2-44B4-8FF4-71D3703C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236584"/>
            <a:ext cx="4114800" cy="262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EB47E-C163-4150-A23C-723B5DF6A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7732"/>
            <a:ext cx="8077201" cy="2614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C37983-D8B3-40D3-A23A-BFC948739D05}"/>
                  </a:ext>
                </a:extLst>
              </p14:cNvPr>
              <p14:cNvContentPartPr/>
              <p14:nvPr/>
            </p14:nvContentPartPr>
            <p14:xfrm>
              <a:off x="8879760" y="2378880"/>
              <a:ext cx="2698560" cy="111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C37983-D8B3-40D3-A23A-BFC948739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0400" y="2369520"/>
                <a:ext cx="2717280" cy="11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22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866-655C-43D7-A76C-2AE985C5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D4ED-B005-4CC8-B302-5FC52EE1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is not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An empty string has both a value and 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3A77-43FB-450D-BEE1-BF70E28E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3" y="2207987"/>
            <a:ext cx="4034118" cy="4650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F5847-6368-4D0E-BA63-0B77573DE82F}"/>
                  </a:ext>
                </a:extLst>
              </p14:cNvPr>
              <p14:cNvContentPartPr/>
              <p14:nvPr/>
            </p14:nvContentPartPr>
            <p14:xfrm>
              <a:off x="10896840" y="2823840"/>
              <a:ext cx="73656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F5847-6368-4D0E-BA63-0B77573DE8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7480" y="2814480"/>
                <a:ext cx="75528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55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8CC-37AB-4B6F-8685-19FF3428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4A-3441-473D-9D39-6FB7361F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b="1" i="1" dirty="0"/>
              <a:t>null</a:t>
            </a:r>
            <a:r>
              <a:rPr lang="en-US" dirty="0"/>
              <a:t> is “nothing”</a:t>
            </a:r>
          </a:p>
          <a:p>
            <a:r>
              <a:rPr lang="en-US" dirty="0"/>
              <a:t>It is the deliberate absence of value</a:t>
            </a:r>
          </a:p>
          <a:p>
            <a:r>
              <a:rPr lang="en-US" dirty="0"/>
              <a:t>Another way to empty an object is to set it to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3BB5-0EAD-412A-B8E4-0CD8C860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0357"/>
            <a:ext cx="7137149" cy="298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60057-BDA2-423F-B8FC-5CD95D1E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3" y="3870357"/>
            <a:ext cx="5172637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9B4-ADB5-48C3-A44A-35962A5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3E8-773A-49A8-A086-5170DD88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is and Null both represent the absence of value</a:t>
            </a:r>
          </a:p>
          <a:p>
            <a:r>
              <a:rPr lang="en-US" dirty="0"/>
              <a:t>Undefined is also the value of any variable that has not been assigned a value yet</a:t>
            </a:r>
          </a:p>
          <a:p>
            <a:r>
              <a:rPr lang="en-US" dirty="0"/>
              <a:t>Null is only set intentionally</a:t>
            </a:r>
          </a:p>
        </p:txBody>
      </p:sp>
    </p:spTree>
    <p:extLst>
      <p:ext uri="{BB962C8B-B14F-4D97-AF65-F5344CB8AC3E}">
        <p14:creationId xmlns:p14="http://schemas.microsoft.com/office/powerpoint/2010/main" val="35723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6137-25F0-4AC3-8932-8BBD427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4934-8D05-4E40-B557-8F1C582E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CEC-9FEA-4762-BA9F-000AEA02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EC7-F1DB-4C65-BF38-661A2F9C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primitive</a:t>
            </a:r>
            <a:r>
              <a:rPr lang="en-US" dirty="0"/>
              <a:t> data value is a single simple data value with no additional properties or methods</a:t>
            </a:r>
          </a:p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these primitive types: </a:t>
            </a:r>
            <a:r>
              <a:rPr lang="en-US" i="1" dirty="0"/>
              <a:t>string, number, Boolean,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i="1" dirty="0"/>
              <a:t>undefined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5703E-948A-461B-B799-56518268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002"/>
            <a:ext cx="12192000" cy="26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60A-9C6C-465D-991C-5C2C100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4C3E-C48D-4892-A99D-D987BE4D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two complex types: </a:t>
            </a:r>
            <a:r>
              <a:rPr lang="en-US" b="1" i="1" dirty="0"/>
              <a:t>functions,</a:t>
            </a:r>
            <a:r>
              <a:rPr lang="en-US" dirty="0"/>
              <a:t> or </a:t>
            </a:r>
            <a:r>
              <a:rPr lang="en-US" b="1" i="1" dirty="0"/>
              <a:t>objects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“object” for objects, arrays, and null	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does not return “object” for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4A0AF-AC8E-4A9D-9A51-255D504F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3446"/>
            <a:ext cx="12192000" cy="18145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049E5-B155-4F62-9FFF-E72AE082660F}"/>
                  </a:ext>
                </a:extLst>
              </p14:cNvPr>
              <p14:cNvContentPartPr/>
              <p14:nvPr/>
            </p14:nvContentPartPr>
            <p14:xfrm>
              <a:off x="1086480" y="5499720"/>
              <a:ext cx="3351960" cy="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049E5-B155-4F62-9FFF-E72AE08266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20" y="5490360"/>
                <a:ext cx="337068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7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EC-F533-4DD7-B466-62C088E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5987-C08B-4765-9798-FBC3F0730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ECB-7098-49F6-9282-C04F411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4547-4A8E-42FA-B33B-3F9C6C6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</a:t>
            </a:r>
          </a:p>
          <a:p>
            <a:r>
              <a:rPr lang="en-US" dirty="0"/>
              <a:t>A JavaScript function is executed when something </a:t>
            </a:r>
            <a:r>
              <a:rPr lang="en-US" i="1" dirty="0"/>
              <a:t>invokes </a:t>
            </a:r>
            <a:r>
              <a:rPr lang="en-US" dirty="0"/>
              <a:t>(</a:t>
            </a:r>
            <a:r>
              <a:rPr lang="en-US" i="1" dirty="0"/>
              <a:t>calls</a:t>
            </a:r>
            <a:r>
              <a:rPr lang="en-US" dirty="0"/>
              <a:t>)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0AFA-8FE6-45AC-9D42-FCADB9A3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6571"/>
            <a:ext cx="12192000" cy="14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CE2D-10A1-4487-B2A1-D8B7C76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9AFC-263C-43D0-858E-34ECE51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 defined with the </a:t>
            </a:r>
            <a:r>
              <a:rPr lang="en-US" b="1" i="1" dirty="0"/>
              <a:t>function</a:t>
            </a:r>
            <a:r>
              <a:rPr lang="en-US" dirty="0"/>
              <a:t> keyword, followed by a </a:t>
            </a:r>
            <a:r>
              <a:rPr lang="en-US" b="1" i="1" dirty="0"/>
              <a:t>name</a:t>
            </a:r>
            <a:r>
              <a:rPr lang="en-US" dirty="0"/>
              <a:t>, then followed by </a:t>
            </a:r>
            <a:r>
              <a:rPr lang="en-US" b="1" i="1" dirty="0"/>
              <a:t>parentheses</a:t>
            </a:r>
            <a:endParaRPr lang="en-US" dirty="0"/>
          </a:p>
          <a:p>
            <a:r>
              <a:rPr lang="en-US" dirty="0"/>
              <a:t>Functions follow the same naming rules as variables</a:t>
            </a:r>
          </a:p>
          <a:p>
            <a:r>
              <a:rPr lang="en-US" dirty="0"/>
              <a:t>The parentheses may include </a:t>
            </a:r>
            <a:r>
              <a:rPr lang="en-US" b="1" i="1" dirty="0"/>
              <a:t>parameter</a:t>
            </a:r>
            <a:r>
              <a:rPr lang="en-US" dirty="0"/>
              <a:t> names,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DBDC-D4B0-4D55-826D-EC94442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07993"/>
            <a:ext cx="12192000" cy="205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A5A48-DA86-43EB-86D0-373051B9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AE5ED-2D45-484F-A7CF-0EA35607CF8B}"/>
                  </a:ext>
                </a:extLst>
              </p14:cNvPr>
              <p14:cNvContentPartPr/>
              <p14:nvPr/>
            </p14:nvContentPartPr>
            <p14:xfrm>
              <a:off x="166680" y="5387400"/>
              <a:ext cx="2897640" cy="21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AE5ED-2D45-484F-A7CF-0EA35607CF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320" y="5378040"/>
                <a:ext cx="291636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84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426-169C-4BD7-A632-4F0E4FA2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F7-AF10-49F9-9A00-AA3C431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be executed is placed inside a set of curly brackets </a:t>
            </a:r>
            <a:r>
              <a:rPr lang="en-US" b="1" i="1" dirty="0"/>
              <a:t>{}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i="1" dirty="0"/>
              <a:t>parameters</a:t>
            </a:r>
            <a:r>
              <a:rPr lang="en-US" dirty="0"/>
              <a:t> are listed inside the parentheses </a:t>
            </a:r>
            <a:r>
              <a:rPr lang="en-US" b="1" i="1" dirty="0"/>
              <a:t>()</a:t>
            </a:r>
            <a:r>
              <a:rPr lang="en-US" dirty="0"/>
              <a:t> in the function definition</a:t>
            </a:r>
          </a:p>
          <a:p>
            <a:r>
              <a:rPr lang="en-US" dirty="0"/>
              <a:t>Function </a:t>
            </a:r>
            <a:r>
              <a:rPr lang="en-US" b="1" i="1" dirty="0"/>
              <a:t>arguments</a:t>
            </a:r>
            <a:r>
              <a:rPr lang="en-US" dirty="0"/>
              <a:t> are the values received by the function when it is invoked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7E5E9-EF93-4D65-9068-D8D4374E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6F5900-6137-4B27-88EE-555897E3C8B6}"/>
                  </a:ext>
                </a:extLst>
              </p14:cNvPr>
              <p14:cNvContentPartPr/>
              <p14:nvPr/>
            </p14:nvContentPartPr>
            <p14:xfrm>
              <a:off x="131760" y="3309840"/>
              <a:ext cx="11493720" cy="217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6F5900-6137-4B27-88EE-555897E3C8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00" y="3300480"/>
                <a:ext cx="1151244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14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BF82-FA85-4959-9B11-AF8B26D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87D0-3EA1-4232-8892-15EE32FB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Inside the function, the arguments (parameters) behave as local variables</a:t>
            </a:r>
          </a:p>
          <a:p>
            <a:r>
              <a:rPr lang="en-US" dirty="0"/>
              <a:t>If you are familiar with any other languages, a function is the same thing as a </a:t>
            </a:r>
            <a:r>
              <a:rPr lang="en-US" b="1" i="1" dirty="0"/>
              <a:t>procedure</a:t>
            </a:r>
            <a:r>
              <a:rPr lang="en-US" dirty="0"/>
              <a:t> or </a:t>
            </a:r>
            <a:r>
              <a:rPr lang="en-US" b="1" i="1" dirty="0"/>
              <a:t>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54BE-3CE2-48AF-82E9-6B2B914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1F0-57A7-47CD-B5B0-8E3D7999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of a function will execute whenever something calls the function</a:t>
            </a:r>
          </a:p>
          <a:p>
            <a:r>
              <a:rPr lang="en-US" dirty="0"/>
              <a:t>Functions can be called by: an </a:t>
            </a:r>
            <a:r>
              <a:rPr lang="en-US" b="1" i="1" dirty="0"/>
              <a:t>event</a:t>
            </a:r>
            <a:r>
              <a:rPr lang="en-US" dirty="0"/>
              <a:t>, manually in JavaScript code, or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95354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39F7-0AA1-4205-85B0-847CA576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D5A-5261-4BCE-B1B4-96A4619E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return statement, the function stops executing</a:t>
            </a:r>
          </a:p>
          <a:p>
            <a:r>
              <a:rPr lang="en-US" dirty="0"/>
              <a:t>If the function was invoked from a statement, JavaScript will “return” to execute code after the invoking statement</a:t>
            </a:r>
          </a:p>
          <a:p>
            <a:r>
              <a:rPr lang="en-US" dirty="0"/>
              <a:t>Functions often compute a </a:t>
            </a:r>
            <a:r>
              <a:rPr lang="en-US" b="1" i="1" dirty="0"/>
              <a:t>return value</a:t>
            </a:r>
            <a:r>
              <a:rPr lang="en-US" dirty="0"/>
              <a:t>, which gets “returned” back to the caller</a:t>
            </a:r>
          </a:p>
        </p:txBody>
      </p:sp>
    </p:spTree>
    <p:extLst>
      <p:ext uri="{BB962C8B-B14F-4D97-AF65-F5344CB8AC3E}">
        <p14:creationId xmlns:p14="http://schemas.microsoft.com/office/powerpoint/2010/main" val="57802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1BB-F86B-4F0E-BBFE-D590FBA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4DD82A-5C2B-4597-B10F-783ABEF5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845"/>
            <a:ext cx="12192000" cy="224089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6788E2-E961-40E7-BF62-D9D1E49ED84A}"/>
                  </a:ext>
                </a:extLst>
              </p14:cNvPr>
              <p14:cNvContentPartPr/>
              <p14:nvPr/>
            </p14:nvContentPartPr>
            <p14:xfrm>
              <a:off x="0" y="2347920"/>
              <a:ext cx="6497640" cy="370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6788E2-E961-40E7-BF62-D9D1E49ED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338560"/>
                <a:ext cx="6516360" cy="37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4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A2F7-B2EE-4383-9583-C8153F0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3215-7A93-4272-8BFE-DC09EBF6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data types are an important concept</a:t>
            </a:r>
          </a:p>
          <a:p>
            <a:r>
              <a:rPr lang="en-US" dirty="0"/>
              <a:t>To operate on variables, we need to know what kind of data the variable is</a:t>
            </a:r>
          </a:p>
          <a:p>
            <a:r>
              <a:rPr lang="en-US" dirty="0"/>
              <a:t>Without knowing the type of the data, we cannot safely operate on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4A31-76E7-47F8-BC69-CEB40B28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842033"/>
            <a:ext cx="5047130" cy="3015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EF373-21ED-453A-82D0-0D2E13B381D4}"/>
                  </a:ext>
                </a:extLst>
              </p14:cNvPr>
              <p14:cNvContentPartPr/>
              <p14:nvPr/>
            </p14:nvContentPartPr>
            <p14:xfrm>
              <a:off x="97560" y="3639240"/>
              <a:ext cx="5862600" cy="262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EF373-21ED-453A-82D0-0D2E13B38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00" y="3629880"/>
                <a:ext cx="5881320" cy="26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40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E41-F251-4F0D-8428-DF475E0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05D8-3F0D-43DB-8FDE-C79360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let us reuse code – we define them once and can use them as many times as we want</a:t>
            </a:r>
          </a:p>
          <a:p>
            <a:r>
              <a:rPr lang="en-US" dirty="0"/>
              <a:t>We can use the same code with different </a:t>
            </a:r>
            <a:r>
              <a:rPr lang="en-US" b="1" i="1" dirty="0"/>
              <a:t>arguments</a:t>
            </a:r>
            <a:r>
              <a:rPr lang="en-US" dirty="0"/>
              <a:t> to produce different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35129-AFA7-4427-9378-78678670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99547"/>
            <a:ext cx="12192000" cy="23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858D-424F-4D98-8164-294EB62E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() Operator Invokes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A3CD-D8B4-42B5-8381-5D394C8A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example below, </a:t>
            </a:r>
            <a:r>
              <a:rPr lang="en-US" b="1" i="1" dirty="0" err="1"/>
              <a:t>toCelsius</a:t>
            </a:r>
            <a:r>
              <a:rPr lang="en-US" dirty="0"/>
              <a:t> refers to the function object, and </a:t>
            </a:r>
            <a:r>
              <a:rPr lang="en-US" b="1" i="1" dirty="0" err="1"/>
              <a:t>toCelsius</a:t>
            </a:r>
            <a:r>
              <a:rPr lang="en-US" b="1" i="1" dirty="0"/>
              <a:t>()</a:t>
            </a:r>
            <a:r>
              <a:rPr lang="en-US" dirty="0"/>
              <a:t> refers to the function result</a:t>
            </a:r>
          </a:p>
          <a:p>
            <a:r>
              <a:rPr lang="en-US" dirty="0"/>
              <a:t>Accessing a function without the parentheses will return a function object instead of the function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736E-B7E0-43CD-8689-29EDCE86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077"/>
            <a:ext cx="3552825" cy="3326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52299-7D60-455E-9C9F-3C9288A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2308"/>
            <a:ext cx="6096000" cy="1875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36981A-7D1A-4614-8581-001CE21103E2}"/>
                  </a:ext>
                </a:extLst>
              </p14:cNvPr>
              <p14:cNvContentPartPr/>
              <p14:nvPr/>
            </p14:nvContentPartPr>
            <p14:xfrm>
              <a:off x="0" y="4622760"/>
              <a:ext cx="12103920" cy="223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36981A-7D1A-4614-8581-001CE21103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613400"/>
                <a:ext cx="12122640" cy="22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117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0FA-F624-4991-97B0-66477C95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797E-4742-4447-B3F8-5BE5527E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used the same way you use variables, in all types of formulas, assignments, and calculations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F2706-1628-4858-920E-FD724C12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6907"/>
            <a:ext cx="6096000" cy="148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5D4E-4B7A-4D79-9BEF-6B8FF6B4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86271"/>
            <a:ext cx="6096000" cy="2271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11778-1F1B-4BF5-9B4E-444594641DEF}"/>
                  </a:ext>
                </a:extLst>
              </p14:cNvPr>
              <p14:cNvContentPartPr/>
              <p14:nvPr/>
            </p14:nvContentPartPr>
            <p14:xfrm>
              <a:off x="557640" y="5587200"/>
              <a:ext cx="4416480" cy="108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11778-1F1B-4BF5-9B4E-444594641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280" y="5577840"/>
                <a:ext cx="4435200" cy="11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81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237E-9685-4CFD-9120-8923233A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D70-C4CF-4A3B-A55B-219895FD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inside of a function become </a:t>
            </a:r>
            <a:r>
              <a:rPr lang="en-US" b="1" i="1" dirty="0"/>
              <a:t>local</a:t>
            </a:r>
            <a:r>
              <a:rPr lang="en-US" dirty="0"/>
              <a:t> to the function</a:t>
            </a:r>
          </a:p>
          <a:p>
            <a:r>
              <a:rPr lang="en-US" b="1" i="1" dirty="0"/>
              <a:t>Local variables</a:t>
            </a:r>
            <a:r>
              <a:rPr lang="en-US" dirty="0"/>
              <a:t> can only be accessed from within the function</a:t>
            </a:r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949DB-5AFD-4832-8CA5-547366A1A5DF}"/>
                  </a:ext>
                </a:extLst>
              </p14:cNvPr>
              <p14:cNvContentPartPr/>
              <p14:nvPr/>
            </p14:nvContentPartPr>
            <p14:xfrm>
              <a:off x="1601280" y="2856960"/>
              <a:ext cx="5682600" cy="378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949DB-5AFD-4832-8CA5-547366A1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920" y="2847600"/>
                <a:ext cx="5701320" cy="38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6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6E6-57E5-4EC0-A481-3886AA9A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F9B6-1E72-46F8-9109-C1C364A8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local variables are only recognized within their functions, variables with the same name can be used in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D5F35-8015-4FA3-82CA-41006439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02385"/>
            <a:ext cx="6096000" cy="27556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25A71-95AE-4150-B127-74B0C363D7AE}"/>
                  </a:ext>
                </a:extLst>
              </p14:cNvPr>
              <p14:cNvContentPartPr/>
              <p14:nvPr/>
            </p14:nvContentPartPr>
            <p14:xfrm>
              <a:off x="6168960" y="2645640"/>
              <a:ext cx="4839120" cy="324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25A71-95AE-4150-B127-74B0C363D7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9600" y="2636280"/>
                <a:ext cx="485784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157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D087-C405-4CDE-87B8-6083A2BB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33CA-C877-4A57-86D8-642F8229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0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51B-9144-4C62-BF64-7893F2C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086C-91EF-4274-BA4B-BF374B1C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life, a car is an </a:t>
            </a:r>
            <a:r>
              <a:rPr lang="en-US" b="1" i="1" dirty="0"/>
              <a:t>object</a:t>
            </a:r>
            <a:endParaRPr lang="en-US" dirty="0"/>
          </a:p>
          <a:p>
            <a:r>
              <a:rPr lang="en-US" dirty="0"/>
              <a:t>Cars have </a:t>
            </a:r>
            <a:r>
              <a:rPr lang="en-US" b="1" i="1" dirty="0"/>
              <a:t>properties</a:t>
            </a:r>
            <a:r>
              <a:rPr lang="en-US" dirty="0"/>
              <a:t> like weight and color, and </a:t>
            </a:r>
            <a:r>
              <a:rPr lang="en-US" b="1" i="1" dirty="0"/>
              <a:t>methods</a:t>
            </a:r>
            <a:r>
              <a:rPr lang="en-US" dirty="0"/>
              <a:t> like start and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770B1-BBCC-46EA-8019-CF7F7B2D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875"/>
            <a:ext cx="12192000" cy="2861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57522C-0F2B-49F0-A2F2-025BD25A3E0F}"/>
                  </a:ext>
                </a:extLst>
              </p14:cNvPr>
              <p14:cNvContentPartPr/>
              <p14:nvPr/>
            </p14:nvContentPartPr>
            <p14:xfrm>
              <a:off x="9185760" y="4913640"/>
              <a:ext cx="703800" cy="150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57522C-0F2B-49F0-A2F2-025BD25A3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6400" y="4904280"/>
                <a:ext cx="722520" cy="15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654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6A90-08A5-47E0-BEDD-F0BBFED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2D6B-EDA1-4525-8C14-79A646A9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cars have the same set of </a:t>
            </a:r>
            <a:r>
              <a:rPr lang="en-US" b="1" i="1" dirty="0"/>
              <a:t>properties</a:t>
            </a:r>
            <a:r>
              <a:rPr lang="en-US" dirty="0"/>
              <a:t>, but the property </a:t>
            </a:r>
            <a:r>
              <a:rPr lang="en-US" b="1" i="1" dirty="0"/>
              <a:t>values</a:t>
            </a:r>
            <a:r>
              <a:rPr lang="en-US" dirty="0"/>
              <a:t> differ from car to car</a:t>
            </a:r>
          </a:p>
          <a:p>
            <a:r>
              <a:rPr lang="en-US" dirty="0"/>
              <a:t>All cars have the same set of </a:t>
            </a:r>
            <a:r>
              <a:rPr lang="en-US" b="1" i="1" dirty="0"/>
              <a:t>methods</a:t>
            </a:r>
            <a:r>
              <a:rPr lang="en-US" dirty="0"/>
              <a:t>, but the methods are performed </a:t>
            </a:r>
            <a:r>
              <a:rPr lang="en-US" b="1" i="1" dirty="0"/>
              <a:t>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043C-B83E-400E-9EF6-8C1AABBE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2A2A-6197-4F5A-91BB-4CB0E7F2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already learned that JavaScript variables are containers for data values</a:t>
            </a:r>
          </a:p>
          <a:p>
            <a:r>
              <a:rPr lang="en-US" dirty="0"/>
              <a:t>Objects are variables too, but objects can contain </a:t>
            </a:r>
            <a:r>
              <a:rPr lang="en-US" i="1" dirty="0"/>
              <a:t>many</a:t>
            </a:r>
            <a:r>
              <a:rPr lang="en-US" dirty="0"/>
              <a:t> values</a:t>
            </a:r>
          </a:p>
          <a:p>
            <a:r>
              <a:rPr lang="en-US" dirty="0"/>
              <a:t>This code assigns </a:t>
            </a:r>
            <a:r>
              <a:rPr lang="en-US" i="1" dirty="0"/>
              <a:t>many values</a:t>
            </a:r>
            <a:r>
              <a:rPr lang="en-US" dirty="0"/>
              <a:t> (Fiat, 500, white) to a </a:t>
            </a:r>
            <a:r>
              <a:rPr lang="en-US" b="1" i="1" dirty="0"/>
              <a:t>variable</a:t>
            </a:r>
            <a:r>
              <a:rPr lang="en-US" dirty="0"/>
              <a:t> named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5AAD-1514-48B8-A139-81CEC474C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8535"/>
            <a:ext cx="12192000" cy="949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0AA1B-374A-434A-9264-01322F240A9D}"/>
                  </a:ext>
                </a:extLst>
              </p14:cNvPr>
              <p14:cNvContentPartPr/>
              <p14:nvPr/>
            </p14:nvContentPartPr>
            <p14:xfrm>
              <a:off x="3073320" y="6496920"/>
              <a:ext cx="6994440" cy="15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0AA1B-374A-434A-9264-01322F240A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960" y="6487560"/>
                <a:ext cx="701316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216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259-FBB7-4C63-8CC3-085FA94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7215-1A34-46A5-ADB7-DAE92D56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 </a:t>
            </a:r>
            <a:r>
              <a:rPr lang="en-US" b="1" i="1" dirty="0" err="1"/>
              <a:t>name:value</a:t>
            </a:r>
            <a:r>
              <a:rPr lang="en-US" dirty="0"/>
              <a:t> pairs (a name and a value separated by a colon)</a:t>
            </a:r>
          </a:p>
          <a:p>
            <a:r>
              <a:rPr lang="en-US" dirty="0"/>
              <a:t>It is generally a good practice to declare objects with the </a:t>
            </a:r>
            <a:r>
              <a:rPr lang="en-US" b="1" i="1" dirty="0"/>
              <a:t>const </a:t>
            </a: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62129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6AC-7F26-4BA9-A604-6429652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37E-787A-4DDE-81F7-D9B0A71B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we got “16Volvo” because JavaScript treated it as “16” + “Volvo”, not 16 + “Volvo”</a:t>
            </a:r>
          </a:p>
          <a:p>
            <a:r>
              <a:rPr lang="en-US" dirty="0"/>
              <a:t>JavaScript always evaluates expressions from left to right and different sequences can lead to different results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0808-F565-4B98-87E7-BCE52488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111"/>
            <a:ext cx="6201440" cy="318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6BD1C-DE56-4713-A427-918C9101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6111"/>
            <a:ext cx="6096000" cy="3181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BAF07B-9E85-47AC-8F0F-0B202D9BA4AC}"/>
                  </a:ext>
                </a:extLst>
              </p14:cNvPr>
              <p14:cNvContentPartPr/>
              <p14:nvPr/>
            </p14:nvContentPartPr>
            <p14:xfrm>
              <a:off x="2104200" y="399960"/>
              <a:ext cx="7760520" cy="222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BAF07B-9E85-47AC-8F0F-0B202D9BA4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4840" y="390600"/>
                <a:ext cx="7779240" cy="22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58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D966-8E1B-4F4E-8363-9F33934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87F-5B91-4A5E-9009-B463394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(and create) a JavaScript with an </a:t>
            </a:r>
            <a:r>
              <a:rPr lang="en-US" b="1" i="1" dirty="0"/>
              <a:t>object literal</a:t>
            </a:r>
          </a:p>
          <a:p>
            <a:r>
              <a:rPr lang="en-US" dirty="0"/>
              <a:t>Spaces and line breaks are not important to an object’s syntax, so they can be written multiple ways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1C5E-E9E1-4ED9-983C-E8F26FE0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4143375"/>
            <a:ext cx="3800475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763FB-4F4C-4B2D-B209-8E1111E7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776"/>
            <a:ext cx="8391525" cy="423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9487D3-D94F-42E3-8FAA-E972CA65D7CC}"/>
                  </a:ext>
                </a:extLst>
              </p14:cNvPr>
              <p14:cNvContentPartPr/>
              <p14:nvPr/>
            </p14:nvContentPartPr>
            <p14:xfrm>
              <a:off x="0" y="3174120"/>
              <a:ext cx="11684880" cy="368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9487D3-D94F-42E3-8FAA-E972CA65D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64760"/>
                <a:ext cx="11703600" cy="37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793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361-33EE-4BF4-A409-152A149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874-BFF3-4BA1-9964-CF09FE3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name:value</a:t>
            </a:r>
            <a:r>
              <a:rPr lang="en-US" dirty="0"/>
              <a:t> pairs in JavaScript objects are often called </a:t>
            </a:r>
            <a:r>
              <a:rPr lang="en-US" b="1" i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1F0A6-8A30-4AF8-9771-4FE8B35B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77314"/>
            <a:ext cx="6096000" cy="25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6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5A8D-56ED-4C3D-A751-489EDA4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D68-D6D0-4731-92A7-3476EEF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object’s properties in one of two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F50A2-147C-45AB-9CBB-9EB3C68D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0333"/>
            <a:ext cx="6096000" cy="108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FD531-3A58-47C0-8B04-AC4DB7E1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44161"/>
            <a:ext cx="6096000" cy="10011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FD1C5-C547-4B59-985B-778DFA5AB664}"/>
                  </a:ext>
                </a:extLst>
              </p14:cNvPr>
              <p14:cNvContentPartPr/>
              <p14:nvPr/>
            </p14:nvContentPartPr>
            <p14:xfrm>
              <a:off x="2541240" y="5384880"/>
              <a:ext cx="6240240" cy="59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FD1C5-C547-4B59-985B-778DFA5AB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1880" y="5375520"/>
                <a:ext cx="6258960" cy="6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99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C65-2EC3-42BC-81C7-44E92FB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587B-06F9-4673-AF1A-FCC0E6C1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</a:t>
            </a:r>
            <a:r>
              <a:rPr lang="en-US" b="1" i="1" dirty="0"/>
              <a:t>methods</a:t>
            </a:r>
          </a:p>
          <a:p>
            <a:r>
              <a:rPr lang="en-US" dirty="0"/>
              <a:t>Methods are </a:t>
            </a:r>
            <a:r>
              <a:rPr lang="en-US" b="1" i="1" dirty="0"/>
              <a:t>actions</a:t>
            </a:r>
            <a:r>
              <a:rPr lang="en-US" dirty="0"/>
              <a:t> that can be performed on objects</a:t>
            </a:r>
          </a:p>
          <a:p>
            <a:r>
              <a:rPr lang="en-US" dirty="0"/>
              <a:t>Methods are stored in properties as </a:t>
            </a:r>
            <a:r>
              <a:rPr lang="en-US" b="1" i="1" dirty="0"/>
              <a:t>function definitions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B1865-9719-438A-B5E1-B70DF953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2192000" cy="3429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DF64D8-2742-4D99-B7A6-CADB6BC0A352}"/>
                  </a:ext>
                </a:extLst>
              </p14:cNvPr>
              <p14:cNvContentPartPr/>
              <p14:nvPr/>
            </p14:nvContentPartPr>
            <p14:xfrm>
              <a:off x="4572720" y="6178320"/>
              <a:ext cx="7600320" cy="67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DF64D8-2742-4D99-B7A6-CADB6BC0A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3360" y="6168960"/>
                <a:ext cx="761904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7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1D67-A247-412A-9E38-B7CC585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3E73-E75D-4112-8AC6-426D969D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</a:t>
            </a:r>
            <a:r>
              <a:rPr lang="en-US" b="1" i="1" dirty="0"/>
              <a:t>this</a:t>
            </a:r>
            <a:r>
              <a:rPr lang="en-US" dirty="0"/>
              <a:t> refers to the </a:t>
            </a:r>
            <a:r>
              <a:rPr lang="en-US" b="1" i="1" dirty="0"/>
              <a:t>person object</a:t>
            </a:r>
            <a:endParaRPr lang="en-US" dirty="0"/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</a:t>
            </a:r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person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5D8D-9360-4ADA-8669-ADA46B93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203"/>
            <a:ext cx="6096000" cy="2743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65EC3-86C0-4FF2-AACB-6A8E305C05D5}"/>
                  </a:ext>
                </a:extLst>
              </p14:cNvPr>
              <p14:cNvContentPartPr/>
              <p14:nvPr/>
            </p14:nvContentPartPr>
            <p14:xfrm>
              <a:off x="1441080" y="3879360"/>
              <a:ext cx="8370720" cy="231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65EC3-86C0-4FF2-AACB-6A8E305C0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1720" y="3870000"/>
                <a:ext cx="8389440" cy="23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073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5DD-E53B-4BE1-A351-57E99D8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i="1" dirty="0"/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77A-FF71-4895-AB6C-710D240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JS, the </a:t>
            </a:r>
            <a:r>
              <a:rPr lang="en-US" b="1" i="1" dirty="0"/>
              <a:t>this</a:t>
            </a:r>
            <a:r>
              <a:rPr lang="en-US" dirty="0"/>
              <a:t> keyword refers to an object</a:t>
            </a:r>
          </a:p>
          <a:p>
            <a:r>
              <a:rPr lang="en-US" b="1" i="1" dirty="0"/>
              <a:t>Which</a:t>
            </a:r>
            <a:r>
              <a:rPr lang="en-US" dirty="0"/>
              <a:t> object depends on how </a:t>
            </a:r>
            <a:r>
              <a:rPr lang="en-US" b="1" i="1" dirty="0"/>
              <a:t>this </a:t>
            </a:r>
            <a:r>
              <a:rPr lang="en-US" dirty="0"/>
              <a:t>is being invoked (used or called)</a:t>
            </a:r>
          </a:p>
          <a:p>
            <a:r>
              <a:rPr lang="en-US" dirty="0"/>
              <a:t>The </a:t>
            </a:r>
            <a:r>
              <a:rPr lang="en-US" b="1" i="1" dirty="0"/>
              <a:t>this </a:t>
            </a:r>
            <a:r>
              <a:rPr lang="en-US" dirty="0"/>
              <a:t>keyword refers to different objects depending on how it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9802-045D-4A85-962E-6265DADA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64520"/>
            <a:ext cx="6096001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14A4-9DBB-4BEF-A565-5C12BFA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5502-F357-4528-9C06-FAF303E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b="1" i="1" dirty="0"/>
              <a:t>this</a:t>
            </a:r>
            <a:r>
              <a:rPr lang="en-US" dirty="0"/>
              <a:t> refers to the “owner” of the function</a:t>
            </a:r>
          </a:p>
          <a:p>
            <a:r>
              <a:rPr lang="en-US" dirty="0"/>
              <a:t>In the example earlier, </a:t>
            </a:r>
            <a:r>
              <a:rPr lang="en-US" b="1" i="1" dirty="0"/>
              <a:t>this</a:t>
            </a:r>
            <a:r>
              <a:rPr lang="en-US" dirty="0"/>
              <a:t> is the </a:t>
            </a:r>
            <a:r>
              <a:rPr lang="en-US" b="1" i="1" dirty="0"/>
              <a:t>person object</a:t>
            </a:r>
            <a:r>
              <a:rPr lang="en-US" dirty="0"/>
              <a:t> that “owns” the </a:t>
            </a:r>
            <a:r>
              <a:rPr lang="en-US" b="1" i="1" dirty="0" err="1"/>
              <a:t>fullName</a:t>
            </a:r>
            <a:r>
              <a:rPr lang="en-US" dirty="0"/>
              <a:t> function</a:t>
            </a:r>
          </a:p>
          <a:p>
            <a:r>
              <a:rPr lang="en-US" dirty="0"/>
              <a:t>In other words,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8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109-CBB0-44ED-AC6A-D70A3A8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F82-C889-48E5-A6B6-7AD9DD7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 method with the following syntax</a:t>
            </a:r>
          </a:p>
          <a:p>
            <a:r>
              <a:rPr lang="en-US" dirty="0"/>
              <a:t>If you access a method without the parentheses, it will return the </a:t>
            </a:r>
            <a:r>
              <a:rPr lang="en-US" b="1" i="1" dirty="0"/>
              <a:t>function definition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202EC-2FF9-4216-8F47-8DABD375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8688"/>
            <a:ext cx="6096000" cy="104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B302B-E4B4-4FAC-911D-83E26DFB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68839"/>
            <a:ext cx="6096000" cy="989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DD1D1B-B2A5-475C-A172-CD28587113E1}"/>
                  </a:ext>
                </a:extLst>
              </p14:cNvPr>
              <p14:cNvContentPartPr/>
              <p14:nvPr/>
            </p14:nvContentPartPr>
            <p14:xfrm>
              <a:off x="5306040" y="6665040"/>
              <a:ext cx="6824880" cy="7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DD1D1B-B2A5-475C-A172-CD28587113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6680" y="6655680"/>
                <a:ext cx="684360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0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7CB4-E751-45A3-8711-C19CAFC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EADB-475E-4794-8B20-488CCB668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3BB-574D-4FF0-A29B-55E9B8DB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5BBA-750F-4F41-83BA-A31CFEFE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 “things” that happen to HTML elements</a:t>
            </a:r>
          </a:p>
          <a:p>
            <a:r>
              <a:rPr lang="en-US" dirty="0"/>
              <a:t>When JavaScript is used with HTML pages, JavaScript can “react” to these events</a:t>
            </a:r>
          </a:p>
        </p:txBody>
      </p:sp>
    </p:spTree>
    <p:extLst>
      <p:ext uri="{BB962C8B-B14F-4D97-AF65-F5344CB8AC3E}">
        <p14:creationId xmlns:p14="http://schemas.microsoft.com/office/powerpoint/2010/main" val="231333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DE7B-3B9E-4DE4-9EDF-5A44E32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3932-2BE8-4BFC-964B-F88BCA2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</a:t>
            </a:r>
          </a:p>
          <a:p>
            <a:r>
              <a:rPr lang="en-US" dirty="0"/>
              <a:t>This means that the same variable can hold different 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5676-573D-42CD-AD7D-D7C6C59D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9" y="2936481"/>
            <a:ext cx="4213412" cy="3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4AF-EC67-433C-892A-AB97812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CE7-43FB-4C6B-95E8-8D55643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</a:t>
            </a:r>
          </a:p>
          <a:p>
            <a:r>
              <a:rPr lang="en-US" dirty="0"/>
              <a:t>Here are some examples of HTML events: a webpage finished loading, an input field was changed, an HTML button was clicked</a:t>
            </a:r>
          </a:p>
          <a:p>
            <a:r>
              <a:rPr lang="en-US" dirty="0"/>
              <a:t>Often, when events happen you want to do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8D308-B8D3-4C5D-A161-67A9590FF2DF}"/>
                  </a:ext>
                </a:extLst>
              </p14:cNvPr>
              <p14:cNvContentPartPr/>
              <p14:nvPr/>
            </p14:nvContentPartPr>
            <p14:xfrm>
              <a:off x="1248480" y="4793040"/>
              <a:ext cx="6115320" cy="10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8D308-B8D3-4C5D-A161-67A9590FF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120" y="4783680"/>
                <a:ext cx="6134040" cy="10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17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1944-911D-4EF9-8442-664898E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341D-3412-4F92-9596-98A1B4E2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lets you execute code when events are detected</a:t>
            </a:r>
          </a:p>
          <a:p>
            <a:r>
              <a:rPr lang="en-US" dirty="0"/>
              <a:t>HTML allows event handler attributes, </a:t>
            </a:r>
            <a:r>
              <a:rPr lang="en-US" b="1" i="1" dirty="0"/>
              <a:t>with JavaScript</a:t>
            </a:r>
            <a:r>
              <a:rPr lang="en-US" dirty="0"/>
              <a:t> </a:t>
            </a:r>
            <a:r>
              <a:rPr lang="en-US" b="1" i="1" dirty="0"/>
              <a:t>code</a:t>
            </a:r>
            <a:r>
              <a:rPr lang="en-US" dirty="0"/>
              <a:t>, to be added to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1BAD-A9E4-4067-8846-AA69BC5F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32"/>
            <a:ext cx="12192000" cy="554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73943-A7CA-4C4F-9EB3-AC1A357B98C1}"/>
                  </a:ext>
                </a:extLst>
              </p14:cNvPr>
              <p14:cNvContentPartPr/>
              <p14:nvPr/>
            </p14:nvContentPartPr>
            <p14:xfrm>
              <a:off x="1134000" y="6216480"/>
              <a:ext cx="1110240" cy="62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73943-A7CA-4C4F-9EB3-AC1A357B98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640" y="6207120"/>
                <a:ext cx="112896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088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FC79-C96D-1837-93A8-297D73E7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Events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4F0FB3-9C5F-042A-CA74-6BDE238F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399"/>
            <a:ext cx="12191999" cy="3911790"/>
          </a:xfrm>
        </p:spPr>
      </p:pic>
    </p:spTree>
    <p:extLst>
      <p:ext uri="{BB962C8B-B14F-4D97-AF65-F5344CB8AC3E}">
        <p14:creationId xmlns:p14="http://schemas.microsoft.com/office/powerpoint/2010/main" val="1498019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FD03-4A5C-D09F-1793-08F007D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5802-CC64-CDC7-3A16-97C4C3B7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3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28364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373-FD0B-4F85-B322-82DB847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D82-05B9-4972-89FB-87D7D938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string</a:t>
            </a:r>
            <a:r>
              <a:rPr lang="en-US" dirty="0"/>
              <a:t> (of text) is a series of characters like “John Doe” or “YWCA”</a:t>
            </a:r>
          </a:p>
          <a:p>
            <a:r>
              <a:rPr lang="en-US" i="1" dirty="0"/>
              <a:t>Strings</a:t>
            </a:r>
            <a:r>
              <a:rPr lang="en-US" dirty="0"/>
              <a:t> are written using ‘single quotes’, “double quotes”, or `backticks`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6215-3404-4A94-81C2-2ADE076C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1183"/>
            <a:ext cx="6096000" cy="32968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2E28AB-601D-49C2-9289-F1A6705758B5}"/>
                  </a:ext>
                </a:extLst>
              </p14:cNvPr>
              <p14:cNvContentPartPr/>
              <p14:nvPr/>
            </p14:nvContentPartPr>
            <p14:xfrm>
              <a:off x="597240" y="3204000"/>
              <a:ext cx="3876480" cy="146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2E28AB-601D-49C2-9289-F1A6705758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880" y="3194640"/>
                <a:ext cx="389520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6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E46-CADC-4ADB-9116-9F6035F0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16F-EBE5-49BF-955D-84CCE84C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quotes inside of a string as long as you use a set of quotes you haven’t used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A53BD-490F-4298-8419-D2837672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08185"/>
            <a:ext cx="6221506" cy="85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F920E-3464-42C3-A1B6-39BEE742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5" y="6015537"/>
            <a:ext cx="5970495" cy="842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78D17-CDB4-4D29-AD63-3176CE9E233D}"/>
                  </a:ext>
                </a:extLst>
              </p14:cNvPr>
              <p14:cNvContentPartPr/>
              <p14:nvPr/>
            </p14:nvContentPartPr>
            <p14:xfrm>
              <a:off x="511200" y="2774520"/>
              <a:ext cx="11612520" cy="345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78D17-CDB4-4D29-AD63-3176CE9E2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840" y="2765160"/>
                <a:ext cx="11631240" cy="34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6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2C75-5AE9-48AA-BEEF-0334CB0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(Backtick)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43E2-7E61-4D75-B0C9-61EEDFA8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template string</a:t>
            </a:r>
            <a:r>
              <a:rPr lang="en-US" dirty="0"/>
              <a:t> allows you to insert the value of a variable directly into a string</a:t>
            </a:r>
          </a:p>
          <a:p>
            <a:r>
              <a:rPr lang="en-US" i="1" dirty="0"/>
              <a:t>Template strings</a:t>
            </a:r>
            <a:r>
              <a:rPr lang="en-US" dirty="0"/>
              <a:t> are created using `backticks` instead of normal quotes</a:t>
            </a:r>
          </a:p>
          <a:p>
            <a:r>
              <a:rPr lang="en-US" dirty="0"/>
              <a:t>To insert a variable you must use the following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2FF36-2699-41B0-9AC8-7A1077C6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693479"/>
            <a:ext cx="6096000" cy="21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BF19-2DD2-4767-A0ED-1C2B9BB7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2592-7CE0-4D91-9D4E-A9A0ADF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only has one type of number, as opposed to other languages like Java or C++ that have both Integers (whole numbers) and Floats (decimals)</a:t>
            </a:r>
          </a:p>
          <a:p>
            <a:r>
              <a:rPr lang="en-US" dirty="0"/>
              <a:t>Any </a:t>
            </a:r>
            <a:r>
              <a:rPr lang="en-US" b="1" i="1" dirty="0"/>
              <a:t>number</a:t>
            </a:r>
            <a:r>
              <a:rPr lang="en-US" dirty="0"/>
              <a:t> can be written with or without decimals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258B-E37F-4F62-A485-31E6946B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565510"/>
            <a:ext cx="5199529" cy="32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1515</Words>
  <Application>Microsoft Office PowerPoint</Application>
  <PresentationFormat>Widescreen</PresentationFormat>
  <Paragraphs>196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Data Types, Functions, Objects, and Events</vt:lpstr>
      <vt:lpstr>Data Types</vt:lpstr>
      <vt:lpstr>The Concept of Data Types</vt:lpstr>
      <vt:lpstr>The Concept of Data Types</vt:lpstr>
      <vt:lpstr>Dynamic Typing</vt:lpstr>
      <vt:lpstr>JavaScript Strings</vt:lpstr>
      <vt:lpstr>JavaScript Strings</vt:lpstr>
      <vt:lpstr>Template (Backtick) Strings</vt:lpstr>
      <vt:lpstr>JavaScript Numbers</vt:lpstr>
      <vt:lpstr>JavaScript Numbers</vt:lpstr>
      <vt:lpstr>JavaScript Booleans</vt:lpstr>
      <vt:lpstr>JavaScript Arrays</vt:lpstr>
      <vt:lpstr>JavaScript Arrays</vt:lpstr>
      <vt:lpstr>JavaScript Objects</vt:lpstr>
      <vt:lpstr>The typeof Operator</vt:lpstr>
      <vt:lpstr>Undefined </vt:lpstr>
      <vt:lpstr>Empty Values</vt:lpstr>
      <vt:lpstr>Null </vt:lpstr>
      <vt:lpstr>Undefined vs Null</vt:lpstr>
      <vt:lpstr>Primitive Data</vt:lpstr>
      <vt:lpstr>Complex Data</vt:lpstr>
      <vt:lpstr>Functions</vt:lpstr>
      <vt:lpstr>Functions</vt:lpstr>
      <vt:lpstr>Function Syntax</vt:lpstr>
      <vt:lpstr>Function Syntax</vt:lpstr>
      <vt:lpstr>Function Syntax</vt:lpstr>
      <vt:lpstr>Function Invocation</vt:lpstr>
      <vt:lpstr>Function Return</vt:lpstr>
      <vt:lpstr>Function Return</vt:lpstr>
      <vt:lpstr>Why Functions?</vt:lpstr>
      <vt:lpstr>The () Operator Invokes the Function</vt:lpstr>
      <vt:lpstr>Functions Used as Variable Values</vt:lpstr>
      <vt:lpstr>Local Variables</vt:lpstr>
      <vt:lpstr>Local Variables</vt:lpstr>
      <vt:lpstr>Objects</vt:lpstr>
      <vt:lpstr>Real Life Objects, Properties, and Methods</vt:lpstr>
      <vt:lpstr>Real Life Objects, Properties, and Methods</vt:lpstr>
      <vt:lpstr>JavaScript Objects</vt:lpstr>
      <vt:lpstr>JavaScript Objects</vt:lpstr>
      <vt:lpstr>Object Definition</vt:lpstr>
      <vt:lpstr>Object Properties</vt:lpstr>
      <vt:lpstr>Accessing Object Properties</vt:lpstr>
      <vt:lpstr>Object Methods</vt:lpstr>
      <vt:lpstr>Object Methods</vt:lpstr>
      <vt:lpstr>What is this?</vt:lpstr>
      <vt:lpstr>The this Keyword</vt:lpstr>
      <vt:lpstr>Accessing Object Methods</vt:lpstr>
      <vt:lpstr>Events</vt:lpstr>
      <vt:lpstr>JavaScript Events</vt:lpstr>
      <vt:lpstr>HTML Events</vt:lpstr>
      <vt:lpstr>HTML Events</vt:lpstr>
      <vt:lpstr>Common HTML Events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Eichsteadt</cp:lastModifiedBy>
  <cp:revision>48</cp:revision>
  <dcterms:created xsi:type="dcterms:W3CDTF">2023-03-30T20:20:02Z</dcterms:created>
  <dcterms:modified xsi:type="dcterms:W3CDTF">2023-10-09T18:00:59Z</dcterms:modified>
</cp:coreProperties>
</file>