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58" r:id="rId5"/>
    <p:sldId id="259" r:id="rId6"/>
    <p:sldId id="263" r:id="rId7"/>
    <p:sldId id="260" r:id="rId8"/>
    <p:sldId id="298" r:id="rId9"/>
    <p:sldId id="299" r:id="rId10"/>
    <p:sldId id="300" r:id="rId11"/>
    <p:sldId id="301" r:id="rId12"/>
    <p:sldId id="310" r:id="rId13"/>
    <p:sldId id="311" r:id="rId14"/>
    <p:sldId id="302" r:id="rId15"/>
    <p:sldId id="305" r:id="rId16"/>
    <p:sldId id="267" r:id="rId17"/>
    <p:sldId id="266" r:id="rId18"/>
    <p:sldId id="268" r:id="rId19"/>
    <p:sldId id="303" r:id="rId20"/>
    <p:sldId id="304" r:id="rId21"/>
    <p:sldId id="306" r:id="rId22"/>
    <p:sldId id="307" r:id="rId23"/>
    <p:sldId id="308" r:id="rId24"/>
    <p:sldId id="270" r:id="rId25"/>
    <p:sldId id="269" r:id="rId26"/>
    <p:sldId id="309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  <p:sldId id="281" r:id="rId39"/>
    <p:sldId id="282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3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08:11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14427 14651 200 0,'28'-61'0'15,"9"-34"0"-15,-10-9 0 16,-11-1 0-16,-13 4 0 16,-14 6 0-1,-16 5 0-15,-17 5 0 16,-12 6 0-1,-15 12 0-15,-13 16 0 16,-16 20 0 0,-13 21 0-16,-10 28 0 15,-6 30 0 1,-4 35 0-16,4 37 0 31,11 37 0-31,18 25 0 16,22 5 0-16,32-8 0 15,35-11 0-15,36-14 0 16,37-21 0 0,32-24 0-16,25-26 0 31,23-27 0-31,16-28 0 0,7-20 0 16,7-26 0 15,-4-17 0-31,-11-18 0 15,-18-15 0 1,-23-7 0-16,-32-11 0 16,-31-15 0-1,-33-26 0-15,-26-27 0 16,-27-14 0 0,-26 4 0-16,-11 19 0 15,-7 18 0 1,-4 19 0-16,-2 15 0 15,-1 17 0 1,-1 19 0-16,2 19 0 16</inkml:trace>
  <inkml:trace contextRef="#ctx0" brushRef="#br0" timeOffset="1342.18">22184 13884 200 0,'10'31'0'0,"5"19"0"16,3 15 0-1,-3 13 0-15,-2 13 0 16,-1 16 0-16,-2 14 0 16,-2 11 0-1,-2 7 0 1,-3 1 0-16,-3 3 0 16,-6 2 0-16,-7 2 0 31,-3-9 0-31</inkml:trace>
  <inkml:trace contextRef="#ctx0" brushRef="#br0" timeOffset="2941.8">28796 14260 200 0,'0'0'0'15,"0"0"0"-15,11-16 0 16,14-10 0-1,18-8 0-15,14-2 0 16,19 0 0 0,17 1 0-16,20 6 0 15,20 10 0 1,5 11 0 0,-3 9 0-16,-14 11 0 15,-18 12 0-15,-24 7 0 16,-26 9 0-1,-27 9 0 1,-33 11 0 0,-40 11 0-16,-38 11 0 15,-31 4 0 1,-20 5 0-16,-10 3 0 16,1 1 0-1,17-7 0-15,26-7 0 16,32-6 0-16,38-7 0 15,43-3 0 1,46-4 0-16,42-2 0 16,44-11 0-1,35 1 0-15,18-12 0 16,-2-10 0 0,-9-23 0-1</inkml:trace>
  <inkml:trace contextRef="#ctx0" brushRef="#br0" timeOffset="78552.92">2295 9820 200 0,'9'-46'0'0,"-3"-20"0"31,-8 0 0-31,-11 7 0 16,-13 11 0-16,-16 15 0 16,-15 17 0-16,-14 13 0 31,-10 19 0-31,-6 24 0 15,-5 32 0 1,0 27 0-16,2 28 0 16,15 14 0-1,19 4 0 1,27-4 0-16,25-12 0 0,27-15 0 16,29-20 0-1,24-25 0-15,29-28 0 31,18-27 0-31,16-24 0 0,7-16 0 32,-4-12 0-32,-7-7 0 15,-10-9 0 1,-18-8 0-16</inkml:trace>
  <inkml:trace contextRef="#ctx0" brushRef="#br0" timeOffset="79292.46">3406 10084 200 0,'-31'-65'0'0,"-12"-22"0"15,-5 7 0 1,-6 17 0-16,-8 21 0 15,-12 24 0 1,-2 20 0-16,-7 24 0 16,3 23 0-1,6 27 0-15,4 24 0 16,12 15 0 0,17 0 0-1,22-8 0 1,27-15 0-16,27-23 0 15,28-24 0 1,30-26 0-16,18-25 0 16,7-17 0-16,-3-18 0 15,-8-15 0 1,-3-12 0 0,-13-15 0-16,-22-8 0 15,-25-4 0-15,-29 8 0 16,-29 10 0-1,-20 14 0-15,-17 15 0 16,-11 17 0 0,-9 18 0-1,-1 11 0-15</inkml:trace>
  <inkml:trace contextRef="#ctx0" brushRef="#br0" timeOffset="79917.17">3691 9863 200 0,'-4'16'0'0,"1"16"0"15,7 17 0 1,3 15 0-16,2 6 0 16,7 2 0-1,-1-9 0-15,-3-13 0 16,-2-17 0 0,-3-12 0-16,-7-21 0 15,3-4 0-15,-1-25 0 16,1-24 0-1,2-21 0 1,5-15 0-16,9-1 0 16,8 7 0-1,9 21 0-15,9 21 0 16,6 22 0 0,-2 24 0-1,-1 27 0-15,-5 26 0 16,-12 17 0-1,-7 2 0-15,-2-9 0 16,-3-14 0 0,8-16 0-16,5-19 0 15,7-26 0-15</inkml:trace>
  <inkml:trace contextRef="#ctx0" brushRef="#br0" timeOffset="80355.24">4777 9657 200 0,'0'0'0'0,"0"0"0"16,0 0 0-1,-25 12 0 1,-22 15 0-16,-15 17 0 15,-14 12 0 1,0 4 0-16,10-5 0 16,18-10 0-16,16-13 0 15,22-11 0-15,22-11 0 16,24-11 0 0,25-10 0-16,22-9 0 15,21-5 0 1,14 2 0-1,1 8 0-15,-5 12 0 16,-20 14 0 0,-24 19 0-1,-35 17 0-15,-30 15 0 16,-28 0 0-16,-19-9 0 31,-8-10 0-31,-3-11 0 16,1-18 0-1</inkml:trace>
  <inkml:trace contextRef="#ctx0" brushRef="#br0" timeOffset="80638.45">5593 9488 200 0,'15'40'0'15,"2"43"0"-15,-6 28 0 16,-6 19 0 0,-8 2 0-1,1-12 0-15,3-20 0 16,1-25 0-16,3-23 0 15,3-14 0 1,-5-14 0 0</inkml:trace>
  <inkml:trace contextRef="#ctx0" brushRef="#br0" timeOffset="80880.03">5231 10144 200 0,'21'4'0'16,"29"-4"0"-16,35-12 0 16,27-13 0-1,27-7 0-15,13-3 0 16,9 3 0-16,-2 6 0 15,-14 5 0 1</inkml:trace>
  <inkml:trace contextRef="#ctx0" brushRef="#br0" timeOffset="81675.21">6855 10349 200 0,'21'0'0'0,"24"-7"0"0,19-16 0 15,15-13 0 1,9-12 0-16,12-13 0 16,3-10 0-1,-9-6 0 1,-9 0 0-16,-18 5 0 16,-22 7 0-1,-21 10 0-15,-25 16 0 16,-24 23 0-1,-20 24 0-15,-19 28 0 16,-14 31 0 0,2 33 0-16,5 24 0 15,16 15 0 1,25-5 0-16,30-25 0 16,29-33 0-1,28-36 0-15,23-37 0 16,15-30 0-1,13-23 0-15,7-12 0 16,-6-12 0 0,-14-7 0-1,-18-3 0-15,-22-2 0 16</inkml:trace>
  <inkml:trace contextRef="#ctx0" brushRef="#br0" timeOffset="81898.19">7889 9794 200 0,'0'0'0'15,"13"24"0"-15,13 17 0 16,13 21 0 0,7 13 0-16,-1 9 0 15,3-3 0 1,3-11 0-16,0-17 0 15,-3-18 0 1,-2-14 0-16,-8-18 0 16</inkml:trace>
  <inkml:trace contextRef="#ctx0" brushRef="#br0" timeOffset="82182.92">7898 10511 200 0,'0'0'0'0,"0"0"0"0,5-26 0 15,8-16 0 1,12-16 0-16,11-19 0 15,17-16 0 1,17-12 0 0,13-2 0-1,11 8 0-15,7 14 0 0,-7 12 0 16</inkml:trace>
  <inkml:trace contextRef="#ctx0" brushRef="#br0" timeOffset="82774.5">8824 10196 200 0,'20'-34'0'15,"10"-16"0"-15,-5-5 0 16,-11 2 0 0,-12 9 0-16,-15 12 0 15,-13 16 0 1,-12 18 0-16,-12 20 0 15,-5 19 0 1,-4 25 0-16,-1 26 0 16,7 9 0-1,17-6 0 1,19-17 0-16,18-25 0 16,16-21 0-16,14-23 0 15,9-22 0 1,10-21 0-1,6-12 0-15,1-11 0 16,-3-7 0-16,-6 1 0 16,-12 13 0-1,-10 15 0-15,-12 18 0 16,-6 19 0 0,-6 22 0-16,-6 23 0 15,1 18 0 1,7-2 0-1,8-7 0-15,11-15 0 16,9-13 0 0,10-13 0-1</inkml:trace>
  <inkml:trace contextRef="#ctx0" brushRef="#br0" timeOffset="83406.32">9202 10169 200 0,'9'54'0'0,"1"26"0"0,2-5 0 16,1-18 0-1,-2-20 0-15,-5-16 0 16,-6-21 0 0,-1-1 0-1,-4-19 0-15,1-17 0 16,2-17 0 0,2-10 0-16,3-3 0 15,5 7 0 1,6 12 0-16,2 13 0 15,0 16 0 1,3 15 0-16,0 17 0 16,0 19 0-1,-2 18 0-15,-3 3 0 16,-2-6 0 0,1-11 0-16,-3-11 0 15,3-12 0 1,2-16 0-16,5-14 0 15,9-18 0 1,8-17 0 0,2-9 0-16,2-1 0 15,-4 11 0-15,-7 16 0 16,-8 15 0 0,-2 18 0-16,0 19 0 15,-7 22 0 1,-4 20 0-16,1 11 0 15,-3-2 0 1,2-8 0-16,5-13 0 16,-1-18 0-1</inkml:trace>
  <inkml:trace contextRef="#ctx0" brushRef="#br0" timeOffset="83644.36">9993 10196 200 0,'-5'57'0'0,"5"43"0"0,8 16 0 16,2-6 0-1,3-21 0 1,-1-27 0-16,-1-22 0 15,-1-19 0-15,0-20 0 16,-2-24 0 0</inkml:trace>
  <inkml:trace contextRef="#ctx0" brushRef="#br0" timeOffset="83992.2">9858 10153 200 0,'0'0'0'0,"4"-16"0"15,18-13 0 1,19-7 0-16,25 1 0 16,15 0 0-16,12 5 0 15,3 10 0 1,-1 11 0-16,-14 10 0 15,-18 8 0 1,-23 7 0-16,-24 9 0 16,-27 5 0-1,-26 10 0-15,-19 10 0 32,-16 10 0-32,-12 6 0 0,-4 8 0 15,10-5 0 1,15-8 0-16,19-15 0 15</inkml:trace>
  <inkml:trace contextRef="#ctx0" brushRef="#br0" timeOffset="84261.42">10817 9820 200 0,'-9'30'0'16,"-8"36"0"-16,-1 28 0 15,-10 29 0 1,-4 7 0-1,2-8 0 1,11-22 0-16,10-29 0 0</inkml:trace>
  <inkml:trace contextRef="#ctx0" brushRef="#br0" timeOffset="84754.06">10792 10322 200 0,'26'20'0'15,"20"-1"0"-15,12-13 0 16,5-16 0 0,1-10 0-16,-3-12 0 15,-3-3 0 1,-9-6 0-16,-9-2 0 16,-14 1 0-1,-9 5 0-15,-11 9 0 16,-12 13 0-1,-15 15 0-15,-12 21 0 16,-7 24 0 0,-6 26 0-16,3 17 0 15,7 9 0 1,13-8 0-16,18-15 0 16,21-20 0-1,25-20 0-15,24-20 0 16,28-22 0-1,17-20 0-15,9-15 0 16</inkml:trace>
  <inkml:trace contextRef="#ctx0" brushRef="#br0" timeOffset="85233.6">12181 10246 200 0,'50'-13'0'0,"38"-5"0"0,23-4 0 16,8 4 0 0,8 4 0-1,-8 3 0-15,-10 4 0 16,-17 6 0-1</inkml:trace>
  <inkml:trace contextRef="#ctx0" brushRef="#br0" timeOffset="85507.31">12223 10442 200 0,'0'0'0'16,"16"-2"0"-16,27 1 0 16,30-3 0-1,30-7 0-15,22 0 0 16,10 2 0-1,0 9 0 1,-8 0 0-16</inkml:trace>
  <inkml:trace contextRef="#ctx0" brushRef="#br0" timeOffset="86124.72">13603 9572 200 0,'4'21'0'15,"-1"27"0"-15,-4 21 0 16,-8 22 0 0,-11 12 0-16,-4 8 0 15,-6 7 0 1,-1 2 0-16,-6-1 0 16,2-11 0-1,6-12 0-15,11-13 0 16,12-12 0-16,10-11 0 15,13-14 0 1,17-10 0 0,17-9 0-1,18-12 0-15,21-12 0 16,17-10 0 0,11-4 0-16,2-3 0 15,-6 0 0 1,-14 1 0-16,-16-1 0 15,-15-6 0 1</inkml:trace>
  <inkml:trace contextRef="#ctx0" brushRef="#br0" timeOffset="86566.68">13518 9684 200 0,'22'-13'0'15,"26"-13"0"1,34-5 0-16,31-3 0 16,23 0 0-1,20 2 0-15,15 0 0 16,6 8 0-16,3 1 0 16</inkml:trace>
  <inkml:trace contextRef="#ctx0" brushRef="#br0" timeOffset="89227.43">14982 9803 200 0,'-2'-14'0'0,"-1"-3"0"16,1 4 0-16,2 13 0 16,0 3 0-16,3 18 0 15,5 20 0 1,-1 22 0-1,-2 16 0-15,5 12 0 16,-3 0 0 0,1-3 0-16,0-10 0 15,0-10 0-15,-1-10 0 16,1-7 0 0,-3-7 0-1,-4-6 0 1,-4-10 0-16</inkml:trace>
  <inkml:trace contextRef="#ctx0" brushRef="#br0" timeOffset="89527.37">14780 10433 200 0,'64'-19'0'16,"31"-10"0"-16,9-3 0 0,1 3 0 15,-8 2 0 1,-8 7 0-16,-13 7 0 16</inkml:trace>
  <inkml:trace contextRef="#ctx0" brushRef="#br0" timeOffset="89991.75">15554 10392 200 0,'0'0'0'16,"10"18"0"-16,6 11 0 16,2 1 0-1,1 0 0-15,-2-7 0 16,-4-1 0 0,-4-8 0-16,-2-2 0 15,-7-12 0 1,0 0 0-16,0 0 0 15,-4-4 0 1,-3-16 0-16,1-12 0 16,6-12 0-16,7-9 0 15,14-7 0 1,16 0 0 0,12 2 0-16,9 6 0 15,6 12 0 1,-1 14 0-16,-8 13 0 15</inkml:trace>
  <inkml:trace contextRef="#ctx0" brushRef="#br0" timeOffset="90542.92">16261 10221 200 0,'-2'-16'0'0,"-1"-1"0"0,1 5 0 15,-3 14 0 1,-4 10 0-16,-5 21 0 15,-3 19 0 1,2 13 0-16,3 4 0 16,10-11 0-1,9-12 0-15,9-12 0 16,7-13 0 0,8-14 0-16,7-13 0 15,3-13 0 1,5-11 0-16,-2-10 0 15,-4-7 0-15,-6-4 0 16,-4 1 0 15,-6 9 0-31,-6 8 0 16,-3 15 0-16,-6 13 0 16,-2 12 0-1,-4 16 0-15,0 17 0 16,5 12 0-1,4 0 0-15,8-6 0 16,10-11 0-16,6-11 0 16,6-12 0-1,3-16 0-15</inkml:trace>
  <inkml:trace contextRef="#ctx0" brushRef="#br0" timeOffset="91020.11">16834 10468 200 0,'35'15'0'0,"25"-1"0"16,6-16 0 0,5-15 0-16,-4-11 0 15,-6-10 0 1,-10-7 0-16,-13-7 0 16,-13-1 0-1,-13 3 0-15,-11 9 0 16,-10 6 0-1,-11 13 0-15,-9 15 0 16,-10 19 0 0,-2 28 0-16,1 24 0 15,9 18 0 1,13 8 0-16,16-11 0 16,16-15 0-1,17-14 0-15,15-19 0 16,18-20 0-1,16-17 0-15,8-14 0 16,0-12 0 0</inkml:trace>
  <inkml:trace contextRef="#ctx0" brushRef="#br0" timeOffset="91291.47">18011 10595 200 0,'12'14'0'15,"10"21"0"-15,4 19 0 16,-2 15 0 0,-8 13 0-16,-13 13 0 15,-12 5 0 1</inkml:trace>
  <inkml:trace contextRef="#ctx0" brushRef="#br0" timeOffset="93735.88">19441 9625 200 0,'1'-18'0'0,"2"0"0"15,5 14 0 1,0 18 0-16,-1 19 0 0,2 22 0 31,1 20 0-15,-3 17 0-16,0 11 0 15,-6 0 0 1,0-7 0-16,2-12 0 16,3-7 0-16,1-9 0 15,-1-2 0 1,-2 0 0-16</inkml:trace>
  <inkml:trace contextRef="#ctx0" brushRef="#br0" timeOffset="94272.42">20384 10545 200 0,'21'15'0'16,"11"14"0"-16,-7 14 0 15,-5 11 0 1,-10 15 0-1,-11 19 0-15,-10 13 0 16,-14 9 0-16</inkml:trace>
  <inkml:trace contextRef="#ctx0" brushRef="#br0" timeOffset="96069.77">21292 9419 200 0,'0'0'0'0,"0"0"0"15,0 0 0 1,0 0 0-16,0 0 0 15,0 0 0 1,-2 28 0-16,-1 18 0 16,3 10 0-1,0 2 0-15,4-1 0 16,2-9 0 0,0-7 0-1</inkml:trace>
  <inkml:trace contextRef="#ctx0" brushRef="#br0" timeOffset="96411.5">21503 9403 200 0,'-2'44'0'0,"-1"28"0"0,1 8 0 15,4-5 0 1,5-10 0-16,1-8 0 0,-1-6 0 31</inkml:trace>
  <inkml:trace contextRef="#ctx0" brushRef="#br0" timeOffset="97374.43">21839 9743 200 0,'0'0'0'0,"0"0"0"15,0 0 0 1,-4 18 0-1,-2 20 0-15,1 26 0 16,-5 25 0 0,5 14 0-1,7 10 0-15,-1 4 0 0,2-2 0 32,0-12 0-32,3-12 0 0,2-11 0 31,-1-10 0-16,-1-11 0-15</inkml:trace>
  <inkml:trace contextRef="#ctx0" brushRef="#br0" timeOffset="97774.48">22243 9753 200 0,'3'13'0'16,"-2"17"0"0,2 21 0-16,4 18 0 15,-4 19 0-15,-1 12 0 16,3 5 0 0,0-2 0-16,-2-6 0 15,0-13 0 1,2-10 0-16,-2-11 0 15,-2-6 0 1,-3-9 0 0</inkml:trace>
  <inkml:trace contextRef="#ctx0" brushRef="#br0" timeOffset="98094.59">21806 10545 200 0,'37'-3'0'16,"24"-5"0"-1,11-1 0-15,0-5 0 0,-2 0 0 32,-3 4 0-32,-2 1 0 15,-6 1 0-15</inkml:trace>
  <inkml:trace contextRef="#ctx0" brushRef="#br0" timeOffset="98576.84">22471 10578 200 0,'0'0'0'0,"15"-3"0"15,12-6 0 1,5-8 0-16,6-7 0 16,-1-8 0-1,2-7 0-15,-1-3 0 16,-7 0 0-1,-7 3 0-15,-9 4 0 16,-9 6 0 0,-9 10 0-16,-7 13 0 15,-9 13 0 1,-6 18 0-16,-6 15 0 16,-4 20 0-1,4 13 0-15,14 2 0 16,12-4 0-1,12-12 0-15,11-15 0 16,16-13 0 0,13-16 0-16,12-16 0 15,4-15 0 1,4-15 0 0,-7-12 0-16</inkml:trace>
  <inkml:trace contextRef="#ctx0" brushRef="#br0" timeOffset="98874.97">23135 9949 200 0,'4'17'0'16,"6"23"0"-16,-3 25 0 16,-3 24 0-1,-6 16 0-15,4 2 0 16,4-17 0-16,2-16 0 31,3-18 0-31,-2-13 0 16,0-9 0-1,0-10 0-15</inkml:trace>
  <inkml:trace contextRef="#ctx0" brushRef="#br0" timeOffset="99191.26">23422 9845 200 0,'1'29'0'15,"0"33"0"1,-6 23 0-16,0 21 0 15,4 11 0 1,1-3 0-16,3-10 0 16,0-16 0-1,3-19 0-15,1-15 0 16,3-14 0 0,1-15 0-16</inkml:trace>
  <inkml:trace contextRef="#ctx0" brushRef="#br0" timeOffset="99732.66">23977 10578 200 0,'4'-12'0'15,"-1"-8"0"-15,-4-6 0 16,-3-6 0 0,-5-4 0-16,-3 1 0 15,-11 3 0 1,-7 8 0-16,-8 10 0 15,-9 11 0-15,2 19 0 16,-2 12 0 0,9 16 0-1,11 15 0 1,11 5 0-16,14-4 0 16,16-9 0-16,11-16 0 15,11-12 0 1,10-16 0-1,7-14 0-15,1-11 0 0,-2-9 0 16,-5-6 0 0,-7-4 0-1,-14-2 0 1,-17-2 0-16,-18-1 0 16,-16 5 0-16,-13 6 0 0,-3 14 0 31,3 10 0-31</inkml:trace>
  <inkml:trace contextRef="#ctx0" brushRef="#br0" timeOffset="100602.63">24885 10322 200 0,'-4'22'0'16,"-1"23"0"-16,3 19 0 15,3 9 0 1,3-2 0-16,3-11 0 16,4-13 0-1,4-13 0-15,-4-10 0 16,1-10 0-16,0-5 0 15,3-10 0 1,2-15 0-16,3-10 0 16,3-12 0-1,1-2 0-15,-4 5 0 16,-4 14 0 0,2 9 0-16,1 15 0 15,1 13 0 1,4 11 0-16,2 3 0 15,5-6 0 1,0-6 0-16,1-7 0 16,-1-8 0-1,2-4 0-15,-4-9 0 16,-2-4 0 0,-8-5 0-16,-5-9 0 15,-10-8 0 1,-10-8 0-16,-13-4 0 15,-15-2 0 1,-7 7 0-16,-9 8 0 16,1 10 0-1,2 11 0-15,8 14 0 16,1 14 0 0,1 11 0-1,7 1 0-15,12-2 0 16</inkml:trace>
  <inkml:trace contextRef="#ctx0" brushRef="#br0" timeOffset="101111.58">25810 10655 200 0,'8'-19'0'0,"1"-13"0"16,-7-8 0-16,-9-3 0 16,-7 2 0-1,-11 4 0 1,-5 8 0-16,-8 8 0 15,1 7 0-15,-3 18 0 16,1 22 0 0,3 19 0-1,6 12 0-15,13 2 0 16,12-5 0 0,20-10 0-16,12-9 0 15,17-13 0 1,11-12 0-16,8-9 0 15,3-8 0 1,0-9 0-16,-8-5 0 16,-11-5 0-1,-13-6 0 1,-16-6 0-16,-18-3 0 16,-18 3 0-16,-10 6 0 15,-8 15 0 1,-2 9 0-16</inkml:trace>
  <inkml:trace contextRef="#ctx0" brushRef="#br0" timeOffset="101543.78">26130 10511 200 0,'10'9'0'0,"3"8"0"16,4 4 0-16,-2 1 0 15,-4-3 0 1,-4-6 0-16,-3-5 0 15,-4-8 0 1,0 0 0-16,0 0 0 16,-5-5 0-1,-2-13 0-15,-3-11 0 16,2-9 0-16,2-6 0 16,6-5 0-1,11-3 0-15,14-2 0 16,17 2 0-1,16 8 0 1,12 9 0-16,7 10 0 16,-7 12 0-16,-16 12 0 15</inkml:trace>
  <inkml:trace contextRef="#ctx0" brushRef="#br0" timeOffset="101862.31">26602 9990 200 0,'9'50'0'0,"0"29"0"0,-7 17 0 16,-5-3 0 0,1-12 0-1,1-14 0-15,1-10 0 32,0-14 0-32,0-10 0 15,0-11 0-15,0-8 0 0,0-14 0 31</inkml:trace>
  <inkml:trace contextRef="#ctx0" brushRef="#br0" timeOffset="102302.51">27165 10561 200 0,'16'-13'0'0,"4"-10"0"16,-2-5 0-16,-10-8 0 16,-8-1 0-1,-11-4 0-15,-14 2 0 16,-11 5 0-1,-11 10 0-15,-5 16 0 16,-5 17 0 0,-3 26 0-16,0 21 0 15,10 6 0 1,10-2 0 0,19-7 0-16,18-12 0 15,20-10 0-15,16-10 0 16,14-12 0-1,9-8 0 1,2-6 0-16,0-6 0 16,-7-5 0-1,-6-7 0-15,-8-9 0 16</inkml:trace>
  <inkml:trace contextRef="#ctx0" brushRef="#br0" timeOffset="102595.69">27215 10016 200 0,'1'28'0'0,"2"28"0"16,-6 20 0 0,-9 9 0-16,4-2 0 15,4-8 0 1,6-12 0-16,3-10 0 16,2-7 0-16,0-9 0 15</inkml:trace>
  <inkml:trace contextRef="#ctx0" brushRef="#br0" timeOffset="102962.39">27569 9753 200 0,'0'0'0'0,"0"0"0"16,3 26 0-16,-3 16 0 15,-5 7 0-15,-1-1 0 16,0-6 0 0,1-8 0-16,2-7 0 15</inkml:trace>
  <inkml:trace contextRef="#ctx0" brushRef="#br0" timeOffset="103220.58">27761 9735 200 0,'0'0'0'16,"0"0"0"-16,0 15 0 16,-2 14 0-16,-7 14 0 15,-7 9 0 1,-3 6 0-16,2 1 0 16,2-3 0-16,0-5 0 15</inkml:trace>
  <inkml:trace contextRef="#ctx0" brushRef="#br0" timeOffset="104065.23">27897 9880 200 0,'0'0'0'0,"0"0"0"16,16 9 0-16,15 5 0 16,18-3 0-1,14-4 0-15,9-6 0 16,9-4 0-1,1-3 0-15,-3-1 0 16,-5 1 0 0,-11-1 0-16,-13 1 0 15,-14 2 0 1,-14 0 0-16,-7 4 0 16,-10 6 0-16,-8 11 0 15,-8 9 0 1,-5 12 0-16,-7 16 0 15,0 11 0 1,0 11 0 0,-1 5 0-16,3 3 0 15,8 2 0-15,6-5 0 16,6-6 0 0,5-8 0-16,3-8 0 15,3-9 0 1,3-11 0-1,-4-9 0 1,-4-8 0-16,-3-7 0 0,-2-15 0 16,-2 8 0-1,-4-2 0-15,-10-3 0 16,-4-2 0 0,-9 2 0-1,-18 1 0-15,-15 3 0 16,-14 0 0-1,-12 1 0-15,-3 0 0 16,1 1 0 0,7-2 0-16,8-3 0 15,12 0 0-15,14-1 0 16</inkml:trace>
  <inkml:trace contextRef="#ctx0" brushRef="#br0" timeOffset="104426.89">28779 10093 200 0,'0'0'0'0,"0"0"0"16,0 0 0-1,0 0 0-15,-6 17 0 16</inkml:trace>
  <inkml:trace contextRef="#ctx0" brushRef="#br0" timeOffset="104792.17">28796 10595 200 0,'41'9'0'15,"14"9"0"-15,-6 11 0 16,-21 9 0-1,-26 8 0-15,-25 8 0 16,-18 8 0 0,-13 4 0-1,-9-4 0-15</inkml:trace>
  <inkml:trace contextRef="#ctx0" brushRef="#br0" timeOffset="170456.01">5550 11704 200 0,'-17'-49'0'0,"-12"-12"0"0,-16 10 0 16,-15 23 0-16,-10 30 0 15,-13 27 0 1,-8 26 0-1,-5 33 0 1,2 27 0-16,9 26 0 0,16 10 0 31,22 0 0-31,25-4 0 0,29-12 0 16,29-18 0 0,29-20 0-1,22-29 0-15,22-27 0 31,14-22 0-15,9-22 0-16,-1-16 0 16,-9-17 0-1,-8-15 0-15,-13-17 0 16,-16-14 0 0</inkml:trace>
  <inkml:trace contextRef="#ctx0" brushRef="#br0" timeOffset="171108.56">6594 12240 200 0,'0'-45'0'0,"-4"-26"0"16,-13-8 0 0,-13 5 0-16,-14 14 0 15,-15 12 0 1,-13 21 0-16,-11 21 0 15,-9 24 0 1,-4 35 0-16,-1 31 0 16,10 26 0-1,15 15 0-15,29 3 0 16,27-8 0 0,29-19 0-1,24-21 0-15,21-28 0 16,18-25 0-16,11-27 0 15,6-25 0 1,-1-25 0-16,-7-20 0 16,-5-15 0-16,-17-6 0 15,-18 0 0 1,-9 13 0 0,-12 21 0-16,-7 20 0 15,-7 22 0-15,-10 28 0 16,-4 33 0-1,-1 26 0-15,3 15 0 16,10 3 0 0,13-6 0-1,13-14 0-15,9-16 0 16,11-23 0 0,8-20 0-16,1-24 0 15</inkml:trace>
  <inkml:trace contextRef="#ctx0" brushRef="#br0" timeOffset="171520.7">6880 12308 200 0,'16'46'0'0,"10"19"0"16,5 0 0-1,-7-13 0-15,-2-13 0 16,-6-17 0 0,-6-9 0-16,-10-13 0 0,2-5 0 31,-5-25 0-31,-8-27 0 15,-9-28 0 1,-1-12 0 0,2-3 0-16,4 5 0 15,10 9 0 1,19 10 0-16,12 9 0 16,17 10 0-1,16 10 0-15,13 11 0 16,7 12 0-1,0 15 0-15</inkml:trace>
  <inkml:trace contextRef="#ctx0" brushRef="#br0" timeOffset="172032.45">8007 11780 200 0,'-24'-7'0'0,"-21"2"0"16,-16 6 0-16,-12 11 0 16,-9 11 0-16,-7 10 0 15,4 9 0 1,9 3 0-16,12 6 0 15,19-5 0 1,23-8 0 0,31-10 0-16,35-10 0 15,38-11 0 1,29-8 0-16,29 0 0 16,17 11 0-1,8 13 0-15,-6 17 0 16,-19 14 0-1,-25 9 0-15,-34 2 0 16,-30-1 0 0,-31-6 0-16,-31-5 0 15,-23-4 0 1,-31-5 0-16,-24-4 0 16,-14-7 0-1,-4-10 0-15,3-12 0 16,3-12 0-1,12-15 0-15,16-16 0 16</inkml:trace>
  <inkml:trace contextRef="#ctx0" brushRef="#br0" timeOffset="176603.73">8815 11388 200 0,'0'0'0'0,"0"0"0"15,0 0 0-15,0 0 0 16,4 13 0-16,4 25 0 16,-4 24 0-1,-3 20 0 1,-1 17 0-16,-2 11 0 0,-7 5 0 31,-3 5 0 47,0 0 0-78,-1-7 0 0,7-10 0 0,6-6 0 0,6-13 0 0,6-10 0 0,1-17 0 0,9-9 0 16,10-14 0 0,14-9 0-16,20-11 0 15,16-5 0 1,12-7 0-16,9 2 0 15,10 1 0 1,4 4 0-16,-2 0 0 16,-10 3 0-1,-13-2 0-15,-13-2 0 16,-18-2 0 0,-17-4 0-16,-15-10 0 15</inkml:trace>
  <inkml:trace contextRef="#ctx0" brushRef="#br0" timeOffset="177112.75">8689 11286 200 0,'0'0'0'0,"0"0"0"16,0 0 0 0,0 0 0-16,19 0 0 15,19 2 0 1,14 1 0-16,12-1 0 15,14-1 0-15,8-1 0 16,12-1 0-16,5-2 0 31,7-1 0-15,9 0 0-16,3 3 0 0,-2 1 0 16,-13 0 0-16</inkml:trace>
  <inkml:trace contextRef="#ctx0" brushRef="#br0" timeOffset="179446.77">10549 12112 200 0,'28'-30'0'16,"19"-22"0"-16,-2-11 0 16,-11-6 0-1,-17-7 0-15,-17 1 0 16,-19 1 0 0,-20 3 0-16,-20 10 0 15,-17 14 0 1,-16 15 0-16,-12 25 0 15,-6 29 0 1,-3 34 0 0,6 30 0-16,4 25 0 15,18 12 0 1,23 3 0-16,26-1 0 16,32-3 0-1,29-7 0-15,30-12 0 16,28-15 0-1,20-17 0-15,20-19 0 16,18-17 0 0,7-19 0-16,5-26 0 15,-11-22 0 1,-15-23 0-16,-18-18 0 16,-21-10 0-1,-23-13 0-15,-29-8 0 16,-29-2 0-1,-31 3 0-15,-25 7 0 16,-21 12 0 0,-8 12 0-16,-3 10 0 15,10 10 0 1</inkml:trace>
  <inkml:trace contextRef="#ctx0" brushRef="#br0" timeOffset="180257.86">10927 11448 200 0,'0'0'0'16,"0"0"0"-16,24-4 0 15,26 4 0 1,29 6 0-16,19 1 0 16,17 4 0-1,6 0 0 1,0 2 0-16,-8 0 0 0,-10 2 0 31,-15 3 0-31,-12 2 0 16,-17 2 0-1,-19 2 0-15,-16 2 0 16,-16 4 0 0,-8 10 0-16,-10 11 0 15,-5 12 0 1,-1 17 0 0,0 24 0-16,1 14 0 15,0 8 0 1,10-1 0-16,14-3 0 15,13-10 0 1,3-12 0-16,4-12 0 16,2-12 0-1,-1-10 0-15,-5-9 0 16,-6-13 0 0,-2-13 0-16,-7-11 0 15,-3-7 0 1,-9-6 0-16,-10-3 0 15,-18-2 0-15,-21 0 0 16,-22 2 0 0,-19-4 0-1,-19 0 0-15,-11-2 0 16,-2-2 0-16,1 1 0 16,6 1 0-1,8 3 0 1,13 4 0-16,16-3 0 15</inkml:trace>
  <inkml:trace contextRef="#ctx0" brushRef="#br0" timeOffset="180600.01">12534 12002 200 0,'0'0'0'0,"0"0"0"0</inkml:trace>
  <inkml:trace contextRef="#ctx0" brushRef="#br0" timeOffset="181007.11">12509 12640 200 0,'17'0'0'15,"20"10"0"-15,18 12 0 16,15 16 0 0,5 15 0-16,-3 13 0 15,-12 8 0 1,-24 5 0-16,-24 3 0 16,-23-1 0-1,-25-1 0-15,-22-3 0 16,-24 1 0-1,-5-7 0-15</inkml:trace>
  <inkml:trace contextRef="#ctx0" brushRef="#br0" timeOffset="182484.75">15302 11797 200 0,'-28'47'0'0,"-34"41"0"15,-33 33 0 1,-22 16 0-16,-15 11 0 16,-9 5 0-1,2 1 0-15,9-9 0 16,17-15 0 0,24-22 0-16</inkml:trace>
  <inkml:trace contextRef="#ctx0" brushRef="#br0" timeOffset="182798.86">15992 11805 200 0,'-34'54'0'0,"-41"44"0"15,-41 30 0-15,-35 30 0 16,-18 25 0-1,-13 18 0-15,3 8 0 16,18-4 0 0,16-32 0-16</inkml:trace>
  <inkml:trace contextRef="#ctx0" brushRef="#br0" timeOffset="184286.61">16177 11984 200 0,'0'0'0'0,"0"0"0"16,0 0 0-16,0 0 0 16,0 0 0-1,0 0 0-15,0 18 0 16,3 9 0-1,7 6 0-15,-1-3 0 16,0-11 0 0</inkml:trace>
  <inkml:trace contextRef="#ctx0" brushRef="#br0" timeOffset="184521.35">16395 11873 200 0,'13'86'0'16</inkml:trace>
  <inkml:trace contextRef="#ctx0" brushRef="#br0" timeOffset="185148.43">16690 12096 200 0,'-4'48'0'0,"-2"40"0"0,-3 26 0 31,0 18 0-31,-2 8 0 16,-4-5 0-16,5-8 0 16,2-15 0-1,2-16 0 1,3-14 0-16,2-13 0 15,4-22 0 1</inkml:trace>
  <inkml:trace contextRef="#ctx0" brushRef="#br0" timeOffset="185485.48">17145 12155 200 0,'1'65'0'16,"-6"52"0"-16,-7 28 0 15,-2 6 0-15,0-14 0 16,4-23 0 0,0-16 0-1,1-12 0-15,2-14 0 16,-2-14 0-16,0-16 0 16,-1-29 0-1</inkml:trace>
  <inkml:trace contextRef="#ctx0" brushRef="#br0" timeOffset="185739">16623 13032 200 0,'15'0'0'0,"18"-3"0"16,21-6 0-1,18-8 0 1,15-5 0-16,5 2 0 16,0 1 0-1,-8 0 0-15</inkml:trace>
  <inkml:trace contextRef="#ctx0" brushRef="#br0" timeOffset="186182.85">17691 13067 200 0,'0'0'0'0,"-4"-17"0"16,-4-15 0-1,-4-7 0-15,-5-2 0 16,-7 3 0 0,-8 9 0-16,-8 13 0 15,-2 16 0 1,-2 22 0-16,3 22 0 15,5 18 0 1,15 3 0-16,21-6 0 16,19-9 0-1,22-14 0-15,18-11 0 16,15-13 0 0,4-9 0-16,-6-6 0 15,-7-6 0 1,-15-5 0-16,-14-6 0 15,-15-9 0 1,-15-14 0-16,-12-8 0 16,-9 3 0-1</inkml:trace>
  <inkml:trace contextRef="#ctx0" brushRef="#br0" timeOffset="186695.76">18003 12905 200 0,'0'40'0'16,"0"13"0"-16,0-3 0 15,0-10 0 1,0-13 0-16,0-9 0 16,0-18 0-16,0 0 0 15,0 0 0 1,0 0 0-16,0-8 0 15,6-24 0 1,11-17 0 0,13-9 0-16,10 5 0 15,3 12 0 1,1 16 0-16,4 16 0 16,-4 18 0-1,-11 15 0-15,-9 13 0 16,-13 9 0-16,-8 1 0 15,-2-6 0-15,0-5 0 32,5-6 0-32,7-9 0 15,12-16 0-15</inkml:trace>
  <inkml:trace contextRef="#ctx0" brushRef="#br0" timeOffset="187090.52">18988 13050 200 0,'-3'-13'0'15,"-2"-16"0"1,-7-9 0-16,-9-6 0 15,-6 0 0 1,-9 6 0-16,-4 9 0 16,-6 13 0-1,-4 19 0-15,-1 21 0 16,1 25 0 0,2 17 0-16,14-2 0 15,15-7 0 1,20-9 0-16,20-7 0 15,16-9 0 1,18-11 0-16,7-11 0 16,2-9 0-1,-2-11 0-15,0-16 0 16,-6-16 0-16</inkml:trace>
  <inkml:trace contextRef="#ctx0" brushRef="#br0" timeOffset="187375.78">19055 12411 200 0,'-4'30'0'0,"-2"27"0"16,1 24 0 0,-2 13 0-1,3-2 0-15,6-11 0 16,6-13 0-16,5-9 0 16,3-9 0-16,3-8 0 15,2-11 0 1</inkml:trace>
  <inkml:trace contextRef="#ctx0" brushRef="#br0" timeOffset="187913.48">19778 13067 200 0,'0'0'0'15,"0"-16"0"-15,0-14 0 16,-2-11 0-16,-7-7 0 16,-14 2 0-1,-8 5 0 1,-9 8 0-16,-5 17 0 15,-10 17 0-15,-7 18 0 16,-4 25 0 0,5 11 0-1,13 3 0 1,14-9 0-16,16-12 0 16,18-7 0-1,16-9 0-15,17-10 0 16,14-13 0-16,8-4 0 15,6-7 0 1,-1-7 0 0,-3-1 0-16,-10 5 0 15,-8 6 0 1,-10 14 0-16,-7 11 0 16,-2 13 0-16,-4 3 0 15,6 1 0 1,10-4 0-1,11-6 0-15,11-6 0 16,7-11 0 0</inkml:trace>
  <inkml:trace contextRef="#ctx0" brushRef="#br0" timeOffset="188295.79">20443 12146 200 0,'-14'18'0'16,"-11"16"0"-16,-2 9 0 15,0 4 0-15,2 1 0 31,1-4 0-31,1-5 0 16,8-11 0-16,15-28 0 0</inkml:trace>
  <inkml:trace contextRef="#ctx0" brushRef="#br0" timeOffset="188523.73">20654 12112 200 0,'-23'46'0'15,"-17"23"0"1,-7 15 0-16,-4 1 0 15,1-9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52:52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21495 17847 200 0,'9'-9'0'0,"7"-4"0"16,5-4 0-16,3 0 0 15,1-2 0 1,5-3 0-16,8-5 0 16,13-2 0-1,9-6 0-15,11-4 0 16,15-4 0-1,10-7 0-15,19-9 0 16,16-3 0 0,18-2 0-16,21-6 0 15,20 1 0 1,16 2 0-16,15-1 0 16,16 4 0-1,9 7 0-15,13 9 0 16,9 5 0-1,16 8 0-15,9 7 0 16,5 15 0 0,4 16 0-16,2 16 0 15,0 15 0 1,-9 13 0-16,-11 13 0 16,-14 5 0-1,-20 7 0-15,-19 7 0 16,-13 6 0-1,-13 9 0-15,-15 7 0 16,-10 7 0 0,-16 6 0-16,-16 1 0 15,-16-1 0 1,-20-6 0-16,-19-7 0 16,-18-7 0-1,-17-6 0-15,-17-3 0 16,-15-3 0-1,-10-3 0-15,-12-2 0 16,-7-5 0-16,-9-7 0 16,-10-7 0-1,-8-4 0-15,-9-8 0 16,-10-5 0 0,-8-4 0-16,-6-5 0 15,-6-1 0 1,-6-22 0-16,-4-9 0 15,-5 0 0 1,-3 0 0-16,-12 0 0 16,-5 0 0-16,-8 0 0 15,0 0 0 1,-7 0 0-16,-10 0 0 16,0 0 0-1,-6 0 0 1,-6 0 0-16,-6 0 0 15,-4 0 0-15,-7 0 0 16,-6 0 0 0,-4-21 0-1,-5-7 0-15,-4 2 0 16,-4-3 0-16,-4 2 0 16,-1 1 0-1,1-3 0-15,-4 1 0 16,-6 0 0-1,-5 1 0-15,0 2 0 16,-1 7 0 0,-3 6 0-16,10 3 0 15,6 3 0 1,6 3 0-16,5 3 0 31,10 0 0-31,8 0 0 0,11 0 0 16,6 4 0-1,7-1 0-15,4-3 0 16,9-1 0 0,6-2 0-16,2-2 0 15,5-3 0 1,6-6 0-16,10-3 0 16,9 1 0-1,10-6 0 1,8 2 0-16,6-5 0 15,6 0 0 1,7-1 0-16,0-5 0 16,4-5 0-1,1-6 0-15,4 0 0 16,4-2 0 0,4-10 0-16,4-2 0 15,4-3 0 1,9-1 0-16,8-3 0 15,11 0 0 1,16-5 0-16,16 3 0 16,15 2 0-16,17 0 0 15,13 7 0 1,15 5 0-16,8 3 0 16,3 6 0-1,-2 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54:17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3222 14550 200 0,'0'0'0'16,"10"-4"0"-16,10 3 0 15,-2 0 0 1,0 0 0-16,-2 3 0 16,5 1 0-1,3 4 0-15,4-2 0 16,6 0 0-1,5-1 0-15,10-3 0 16,8-1 0-16,11 2 0 16,8-5 0-1,11 0 0 1,7 1 0-16,6-1 0 16,8-2 0-1,5 1 0-15,4 2 0 16,3 4 0-1,0 2 0-15,0 1 0 16,-1 0 0 0,-7 1 0-16,-7 1 0 15,-8 1 0 1,-3 0 0-16,-12-1 0 16,-12-2 0-1,-12-4 0-15,-12-2 0 16,-9-1 0-1,-12-1 0-15,-3 0 0 16,-6 3 0 0,-6 2 0-16,-3-2 0 15,-7 0 0-15,0 0 0 16,0 0 0 0,0 0 0-16,0 0 0 15,0 0 0 1,0 0 0-1,0 0 0-15,0 0 0 16,0 0 0-16,0 0 0 16,0 0 0-1,0 0 0-15,0 0 0 16,0 0 0 0,0 0 0-16,0 0 0 15,0 0 0-15,0 0 0 16,0 0 0-16,0 0 0 15,0 0 0 1,0 0 0-16,0 0 0 16,0 0 0-1,0 0 0-15,0 0 0 16,0 0 0-16,0 0 0 16,0 0 0-1,0 0 0-15,0 0 0 16,0 0 0-1,0 0 0 1,9 0 0-16,-1 0 0 16,0-1 0-1,2 0 0-15,5-3 0 0,-1 0 0 32,4-1 0-32,2-1 0 15,4 2 0-15,5-2 0 16,6 2 0-16,7 0 0 15,2-2 0 1,5 2 0-16,2-3 0 16,6 1 0-1,5 0 0-15,6-2 0 16,9 1 0 0,6 1 0-16,8-1 0 31,12 2 0-31,11-1 0 0,9-1 0 31,4 3 0-31,8-2 0 16,8 4 0-16,6 1 0 15,8 3 0 1,5 0 0-16,5 0 0 16,7 1 0-1,1 0 0 1,-1 4 0-16,1-2 0 0,1-1 0 15,2 1 0 1,1-3 0-16,5-2 0 16,3 0 0-1,6 6 0 1,3 2 0-16,1 5 0 16,0 3 0-1,-8 1 0 1,-11 1 0-16,-11 3 0 0,-13 1 0 31,-15 0 0-15,-13 2 0-16,-13-5 0 15,-12-3 0 1,-15-7 0-16,-15-13 0 16</inkml:trace>
  <inkml:trace contextRef="#ctx0" brushRef="#br0" timeOffset="11930.16">27308 18647 200 0,'0'0'0'0,"0"0"0"16,0 0 0-16,0 0 0 16,-16-6 0-1,-3-8 0-15,-3-9 0 16,2-6 0-1,5-9 0 1,3-4 0-16,4 0 0 16,0-3 0-16,2-3 0 15,6-2 0 1,4-4 0-16,3-4 0 16,6-3 0-1,7-2 0-15,5-2 0 16,4-1 0-1,4-2 0-15,2 0 0 16,5-1 0 0,5 5 0-1,0 2 0-15,5 1 0 16,2 1 0 0,2 4 0-1,7 2 0-15,4 2 0 16,6 0 0-16,6 0 0 15,0 1 0-15,2 3 0 32,8 1 0-32,3-1 0 15,6 1 0-15,1-3 0 16,8 0 0 0,5 2 0-16,6 2 0 15,4 0 0 1,3 5 0-1,2 4 0-15,-3 5 0 16,4 1 0-16,4 6 0 0,8 4 0 31,3 6 0-31,5 4 0 16,3 3 0 0,-3 5 0-1,-1 3 0-15,-3 6 0 0,1 6 0 31,0 2 0-31,4 6 0 16,0 4 0 0,-3 3 0-16,-1 4 0 15,-8 3 0 1,-2 0 0-16,-5 3 0 16,-1 1 0-1,-3 3 0-15,-2 4 0 16,-5 1 0-1,-3-2 0 1,-12-1 0-16,-8-1 0 16,-11 2 0-16,-8 0 0 15,-5 2 0 1,-5 1 0-16,-8-1 0 16,-1 2 0-1,-4 0 0-15,-3 1 0 16,-3 1 0-1,-4-1 0-15,-5 3 0 16,-1 0 0 0,-4 2 0-16,0 1 0 15,-5 1 0 1,-4 1 0-16,-2 0 0 16,-6 0 0-1,-5-2 0-15,-2 0 0 16,-4-1 0-1,-3 2 0-15,-2 1 0 16,-5-4 0 0,-4 0 0-16,-7-4 0 15,-4-2 0 1,-3-3 0-16,-4-4 0 16,-1 0 0-1,-2-2 0-15,-3-4 0 16,-1 0 0-1,-4-2 0-15,-4-3 0 16,-4 0 0 0,-3-4 0-16,0 0 0 15,1-1 0 1,-5 1 0-16,-1-3 0 16,2-1 0-1,1-3 0 1,0 2 0-16,-1-1 0 15,-3-1 0 1,-2 2 0-16,-4-2 0 16,0 0 0-1,-3-10 0 1,-3-8 0-16,-2 0 0 16,-2 0 0-16,0 0 0 15,1 0 0 1,0 0 0-16,0 0 0 0,-1 0 0 31,-1 0 0-31,1 0 0 0,1 0 0 16,2 0 0-1,-2 0 0-15,0 0 0 16,2 0 0-16,-2 0 0 31,-2 0 0-31,1 0 0 16,2-16 0-16,-2-1 0 15,2 0 0-15,-1 2 0 16,-3 1 0 0,2 0 0-1,0 0 0-15,2 2 0 16,1 0 0-16,-1 2 0 16,1 2 0-16,1 1 0 15,0 2 0 16,2 2 0-15,1 0 0-16,3 2 0 16,-2 1 0-16,1 0 0 15,-2-2 0 1,3 3 0-16,3 1 0 16,-3 1 0-1,-1-1 0-15,0-2 0 16,-3 0 0-1,3 0 0-15,-2 2 0 16,1 3 0 0,-1-1 0-16,2-1 0 15,-1-1 0-15,-1-2 0 16,2 3 0 0,3 1 0-16,-1-2 0 15,2-1 0 1,2-4 0-16,0-1 0 15,0-2 0 1,2 0 0-16,1 2 0 16,2-1 0-1,-3 1 0-15,0-3 0 16,3 0 0-16,-1 0 0 16,3 0 0-1,0 0 0-15,2 0 0 16,1 1 0-1,0 0 0-15,4 1 0 16,1 1 0 0,1 0 0-16,1 3 0 15,2 0 0 1,5-1 0-16,-3 2 0 16,3-1 0-16,1 0 0 15,-2-3 0 1,3-1 0-16,3 1 0 15,1-2 0 1,2 1 0-16,-4-1 0 16,3-1 0-16,0-1 0 15,4 2 0 1,2 0 0-16,0-4 0 16,-1 1 0-1,4-4 0-15,-1 3 0 16,4-3 0-1,1 0 0-15,3 2 0 16,0-3 0 0,2-2 0-16,2 0 0 15,1-2 0 1,0-2 0-16,1 1 0 16,3-1 0-16,1 4 0 15,3-1 0 1,1-1 0-16,0 1 0 15,1-2 0 1,1-3 0-16,4-1 0 16,-1-2 0-1,2 0 0-15,3-1 0 16,0-2 0 0,3-2 0-1,3-5 0-15,-2-3 0 16,3-2 0-16,-1-1 0 15,2-1 0 1,3 2 0-16,0-1 0 16,1 0 0-16,-2 0 0 15,2 0 0 1,1-2 0-16,-1 1 0 16,5-2 0-1,2-4 0-15,4-3 0 16,3 5 0-1</inkml:trace>
  <inkml:trace contextRef="#ctx0" brushRef="#br0" timeOffset="28929.8">428 15955 200 0,'50'7'0'16,"32"-2"0"-16,12-7 0 16,1-11 0-1,1-9 0 1,1-8 0-1,-3-7 0-15,-3-6 0 16,-8-5 0 0,-9-5 0-16,-11-5 0 15,-11-7 0-15,-11-11 0 16,-12-12 0 0,-10-7 0-1,-10-13 0-15,-13-4 0 16,-8 0 0-1,-7 0 0-15,-12 3 0 16,-15 4 0 0,-19 9 0-16,-17 14 0 15,-18 17 0 1,-19 26 0-16,-16 25 0 16,-13 29 0-1,-6 25 0-15,9 20 0 16,4 27 0-1,2 29 0-15,9 13 0 16,103-23 0 0,27-34 0-16,0-28 0 15,0-18 0 1,0 147 0 0,0 48 0-16,0-11 0 15,0-39 0 1,11-44 0-1,109-41 0-15,14-33 0 16,9-29 0-16,8-24 0 16,4-20 0-16,-2-20 0 15,-10-17 0 1,-11-18 0-16,-12-11 0 16,-18-9 0-1,-20-1 0 1,-27-3 0-16,-26-4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13:2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7166 16552 200 0,'3'18'0'0,"3"13"0"15,-1 13 0-15,-1 13 0 16,-4 11 0 0,-2 10 0-16,-3 3 0 15,1-4 0-15,6-4 0 16,7-8 0-1</inkml:trace>
  <inkml:trace contextRef="#ctx0" brushRef="#br0" timeOffset="649.47">11331 16629 200 0,'21'-4'0'16,"24"1"0"-16,25 0 0 16,18-1 0-1,19 3 0-15,14 0 0 16,9 1 0-16,0 5 0 16,-10 6 0-1,-25 6 0-15,-30 7 0 16,-33 5 0-1,-34 6 0 1,-32 10 0-16,-23 12 0 16,-13 11 0-1,-2 10 0-15,10 5 0 16,19 1 0 0,29 1 0-16,32-4 0 15,38-12 0 1,36-12 0-16,31-20 0 15,28-18 0 1,21-17 0-16</inkml:trace>
  <inkml:trace contextRef="#ctx0" brushRef="#br0" timeOffset="1365.46">16303 16705 200 0,'0'0'0'15,"0"0"0"-15,0 0 0 16,0 0 0-16,12-10 0 16,14-10 0-16,14-6 0 15,20 1 0 1,26-3 0-16,17 2 0 15,22 0 0 1,18 3 0-16,6 5 0 16,-3 7 0-1,-10 7 0-15,-23 10 0 16,-25 1 0 0,-28 4 0-16,-26 3 0 15,-28 7 0 1,-23 5 0-16,-18 2 0 15,-8 3 0 1,7-6 0-16,9-6 0 16,21 0 0-16,23 0 0 15,24-2 0 1,28 1 0 0,23 2 0-16,16 2 0 15,1 4 0-15,-14 4 0 31,-24 0 0-31,-32 6 0 0,-41 5 0 16,-48 3 0 0,-41 1 0-16,-37 3 0 31,-18 3 0-31,-9-2 0 0,6-3 0 16,14-11 0 15,28-19 0-31</inkml:trace>
  <inkml:trace contextRef="#ctx0" brushRef="#br0" timeOffset="2309.46">23504 17080 200 0,'0'0'0'16,"0"0"0"-16,0 0 0 15,-22 0 0-15,-19 3 0 16,-18 3 0 0,-18 5 0-16,-20 4 0 15,-14 7 0 1,-7 8 0-16,-1 5 0 15,8 2 0 1,14 0 0 0,14-6 0-1,25-6 0-15,20-8 0 0,38-17 0 32,6 1 0-32,36-19 0 15,35-17 0 1,33-20 0-16,28-12 0 15,15-4 0 1,8-3 0-16,-3 8 0 16,-14 10 0-16,-23 13 0 15,-30 15 0 1,-31 15 0-16,-28 15 0 16,-24 19 0-16,-27 19 0 15,-17 27 0 1,-10 24 0-1,-4 23 0-15,3 8 0 0,7 2 0 16,13-4 0 0,18-14 0 15,19-28 0-31</inkml:trace>
  <inkml:trace contextRef="#ctx0" brushRef="#br0" timeOffset="3169.09">29696 15580 200 0,'10'-25'0'0,"0"-4"0"16,-4 7 0-1,-6 9 0 1,-8 12 0-16,-9 12 0 16,-6 11 0-1,-6 4 0-15,-9 8 0 16,-3 3 0-1,-7 2 0 1,-1-3 0-16,-1-3 0 16,7-6 0-16,6-5 0 15,10-7 0-15,8-6 0 16,8-5 0 0,7-8 0-16,15-6 0 31,21-4 0-31,24-2 0 15,19 4 0 1,18 6 0-16,17 13 0 16,11 11 0-16,5 13 0 15,-8 11 0-15,-22 5 0 32,-30 1 0-32,-33 0 0 15,-34-5 0 1,-39-5 0-1,-38-11 0-15,-34-8 0 16,-26-7 0 0,-7-12 0-16,7-15 0 15</inkml:trace>
  <inkml:trace contextRef="#ctx0" brushRef="#br0" timeOffset="3485.64">29707 15445 200 0,'23'-16'0'0,"27"-7"0"0,23-1 0 16,25 7 0-1,26 7 0-15,30 13 0 16,24 15 0 0,21 19 0-16,6 20 0 15,-2-14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57:0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3903 13578 200 0,'0'0'0'16,"0"0"0"-1,0 0 0-15,0 0 0 0,0 0 0 16,0 0 0-1,0 0 0-15,0 0 0 16,0 0 0-16,0 0 0 16,0 0 0-1,12-5 0-15,15 1 0 16,9-1 0 0,8 3 0-16,8 1 0 15,19 3 0 1,21 2 0-1,21-4 0 1,22-4 0-16,14 1 0 16,25-1 0-16,18-3 0 15,19-1 0 1,12 1 0 0,11 6 0-1,1 3 0-15,-10 3 0 0,-23 1 0 16,-29-3 0-1,-33-2 0-15,-33-4 0 16</inkml:trace>
  <inkml:trace contextRef="#ctx0" brushRef="#br0" timeOffset="11209.68">31632 6454 200 0,'-15'-9'0'0,"-13"-11"0"0,-12-1 0 31,-16-6 0-31,-22-1 0 15,-24 7 0-15,-23 18 0 16,-7 22 0 0,9 21 0-1,17 13 0-15,23-1 0 16,27-9 0 0,24-18 0-16,32-25 0 15,2 6 0-15,21-23 0 16,12-22 0-1,13-17 0 1,15-20 0-16,12-13 0 16,9-13 0-1,8-6 0-15,3 4 0 16,0 4 0-16,-8 10 0 31,-10 18 0-31,-12 17 0 0,-18 18 0 16,-14 19 0-1,-11 20 0 1,0 19 0 0,-4 25 0-16,-1 32 0 15,-7 35 0 1,-9 43 0-16,-13 38 0 16,-16 32 0-1,-10 1 0-15,8-38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4:51:47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3995 13152 200 0,'0'0'0'0,"0"0"0"16,0 0 0-16,0 0 0 16,0 0 0-16,9-11 0 15,4-1 0-15,6 2 0 47,1 3 0-47,6 4 0 0,2 3 0 0,7 0 0 16,7 2 0-16,5 2 0 15,10 0 0 1,7-1 0 0,14 0 0-16,8-1 0 15,4-2 0 1,1 2 0-16,3 1 0 16,3 1 0-16,2 1 0 15,2 1 0 1,4-1 0-16,1-2 0 15,2 0 0 1,1 1 0-16,5 0 0 16,1 0 0-1,1-3 0 1,-1 1 0-16,-5 3 0 16,-1 0 0-16,0 2 0 31,-4 1 0-31,-1 1 0 15,-5-1 0 1,-1 0 0-16,-6 1 0 16,-8-1 0-1,-11 0 0-15,-11 1 0 0,-10-2 0 16,-8-2 0-16,-8 1 0 31,-5-3 0-31,-8-2 0 16,-5-1 0-1,-5 0 0-15,-13 0 0 16,0 0 0 0,0 0 0-16,0 0 0 15,0 0 0-15,0 0 0 16,0 0 0 0,-2-4 0-1</inkml:trace>
  <inkml:trace contextRef="#ctx0" brushRef="#br0" timeOffset="1593.65">251 15044 200 0,'0'0'0'0,"0"0"0"15,0 0 0 1,0 0 0-16,0 0 0 0,14 2 0 16,7 3 0-1,8-1 0-15,5 0 0 16,1-2 0 0,10 0 0-16,10-1 0 15,6 1 0 1,5 0 0-16,13-1 0 31,11 1 0-31,6-1 0 0,13-1 0 16,8-2 0-1,7-1 0 1,6 2 0-16,10-2 0 0,11 0 0 16,10-2 0-1,4 0 0 1,4-1 0-16,4-2 0 15,2 2 0 1,0 4 0 0,0 1 0-16,-4 5 0 15,-2 3 0-15,-5-1 0 32,-15 2 0-32,-10 1 0 15,-13 2 0 1,-16-1 0-16,-13-2 0 0,-19-1 0 31,-13-4 0-31,-15-2 0 16,-13-5 0-1</inkml:trace>
  <inkml:trace contextRef="#ctx0" brushRef="#br0" timeOffset="25705.12">12904 9386 200 0,'8'-14'0'0,"7"-5"0"16,3 1 0 0,1 6 0-16,5 6 0 15,7 6 0 1,12 8 0-16,15 9 0 16,14 8 0-1,13 4 0-15,11 11 0 16,3 10 0-16,2 13 0 15,4 10 0 1,2 11 0 0,-2 11 0-16,-3 14 0 15,1 15 0 1,-3 8 0-16,-9 10 0 16,-6 14 0-1,-12 6 0 1,-12 3 0-1,-6 11 0-15,-14 7 0 0,-5 12 0 16,-9 11 0 0,-18 1 0-1,-12-5 0-15,-18 1 0 16,-10 6 0-16,-11 2 0 16,-9-3 0-1,-9-1 0 1,-8-4 0-1,-6-4 0-15,-11 1 0 16,-12 2 0-16,-9 0 0 16,-8-5 0-1,-7 0 0 1,-8-2 0-16,-11-4 0 16,-4-3 0-1,-4-4 0-15,-9-3 0 16,-9 0 0-1,-10-5 0-15,-6-3 0 16,3-3 0 0,12-6 0-16,11-4 0 15,9-3 0 1,3-6 0-16,6-7 0 16,0-5 0-1,-3-9 0-15,8-11 0 16,8-12 0-1,9-6 0-15,13-11 0 16,12-13 0-16,12-15 0 16,12-8 0-1,8-6 0-15,8-8 0 16,5-10 0 0,9-8 0-16,11-7 0 15,8-4 0 1,6-3 0-16,12-8 0 15,-8 0 0 1,0-8 0-16,1-5 0 16,5-3 0-1</inkml:trace>
  <inkml:trace contextRef="#ctx0" brushRef="#br0" timeOffset="26392.94">9825 17037 200 0,'13'7'0'16,"11"4"0"-1,6 6 0 1,8 6 0-16,9 9 0 0,8 6 0 16,5 8 0-16,5 6 0 15,2 5 0 1,3 6 0-16,3 6 0 16,0 5 0-1,2 7 0 1,7 4 0-1,1 2 0-15,2-2 0 0,-3-4 0 16,-7-10 0 0,-9-11 0-1,-8-7 0 1,-8-13 0-16,-9-13 0 16,-10-17 0-1,-11-17 0-15</inkml:trace>
  <inkml:trace contextRef="#ctx0" brushRef="#br0" timeOffset="26977.76">10069 17055 200 0,'0'0'0'16,"0"0"0"-16,0 0 0 16,-2 28 0-1,-3 34 0-15,-7 31 0 16,-5 22 0 0,-11 8 0-16,-3-13 0 15,6-20 0-15,3-15 0 16,7-12 0-1,6-9 0-15,2-13 0 16,4-9 0 0,9-4 0-16,13-6 0 15,10-4 0 1,9-6 0 0,13-5 0-16,15-7 0 15,19-5 0 1,15-6 0-16,15-3 0 15,5 4 0 1,-4 6 0-16,-7 5 0 16,-9-2 0-16,-8-9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4:54:3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8614 13221 200 0,'-29'9'0'0,"-5"2"0"0,8-1 0 0,12-4 0 32,15-2 0-32,15-4 0 0,11 0 0 15,13-3 0 17,15 0 0-32,14-4 0 0,19-1 0 31,19-4 0-31,26-7 0 15,24-4 0 1,36 1 0-16,28 1 0 16,19 1 0-1,21 2 0-15,13 10 0 16,16 9 0 0,4 9 0-16,-6 5 0 15,-20 1 0 1,-28-1 0-16,-38-3 0 15,-45-2 0 1</inkml:trace>
  <inkml:trace contextRef="#ctx0" brushRef="#br0" timeOffset="24039.63">99 14873 200 0,'0'0'0'16,"0"0"0"-16,0 0 0 16,0 0 0-1,0 0 0-15,0 0 0 16,18-4 0-16,12-2 0 16,9 1 0-1,8 1 0-15,2 2 0 16,11 0 0-1,4-2 0-15,3 4 0 16,-2 1 0 0,0 0 0-16,-11 1 0 15,-4 2 0 1,-9-3 0-16,-6-1 0 16,-7 0 0-1,-8 0 0-15,-5 0 0 16,-3 0 0-16,-12 0 0 15,0 0 0 1,0 0 0-16,0 0 0 16,0 0 0-1,0 0 0-15,0 0 0 16,0-4 0-16,-2-2 0 16,2 6 0-1,0 0 0-15,-6-5 0 16,6 5 0-1,0 0 0 1,0 0 0-16,-8-6 0 16,0-1 0-16,2-5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4:57:39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7999 14098 200 0,'11'-8'0'0,"7"-5"0"16,-1 0 0-16,2 1 0 15,4 3 0 1,0 0 0-16,7 4 0 16,9 5 0-16,8 1 0 15,12 5 0-15,8 1 0 16,10 1 0-1,8 5 0 1,4 0 0 0,1 1 0-16,-2 2 0 15,-2 2 0-15,-8-5 0 16</inkml:trace>
  <inkml:trace contextRef="#ctx0" brushRef="#br0" timeOffset="9567.06">8907 17352 200 0,'0'0'0'16,"0"0"0"-16,0 0 0 16,0 0 0-1,0 0 0-15,18-1 0 0,5 0 0 16,-1-2 0-1,4 0 0 1,2-1 0 0,2 0 0-16,7 0 0 0,7 3 0 31,9 0 0-31,11 3 0 0,8 1 0 31,8 0 0-31,10 2 0 16,8 3 0-1,6 2 0-15,2-1 0 16,6 1 0 0,0 0 0-16,-5 3 0 15,1 0 0 1,-12-3 0-16,-10-1 0 16,-13 0 0-16,-10-1 0 15,-11-2 0 1,-12-4 0-16,-11-8 0 15,-11-8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01:5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7822 14183 200 0,'0'0'0'0,"0"0"0"16,0 0 0-16,12-3 0 16,8 2 0-1,6 0 0-15,6 6 0 16,4 3 0-1,9 3 0-15,4 2 0 32,6 1 0-32,5 2 0 15,3 1 0-15,0 0 0 16,-1 0 0-16,-4-5 0 16</inkml:trace>
  <inkml:trace contextRef="#ctx0" brushRef="#br0" timeOffset="2305.48">9118 14191 200 0,'0'0'0'15,"19"-6"0"-15,17-4 0 16,17-1 0 0,8 5 0-16,9 0 0 15,3 2 0 1,-3 1 0-16,-4 0 0 15,-12-6 0 1</inkml:trace>
  <inkml:trace contextRef="#ctx0" brushRef="#br0" timeOffset="5801.63">10203 12803 200 0,'0'0'0'0,"10"-14"0"16,8-12 0-1,1-9 0-15,0-3 0 32,-3-3 0-17,-5-2 0-15,-8-3 0 0,-11 1 0 16,-11 2 0-16,-15 4 0 31,-15 10 0-15,-19 15 0-16,-17 22 0 0,-4 23 0 15,1 23 0-15,8 24 0 16,10 12 0-16,24 2 0 16,27-10 0-1,33-16 0 1,28-18 0-16,27-21 0 15,20-19 0 1,19-17 0 0,10-15 0-16,2-13 0 15,-9-6 0 1,-18-5 0-16,-23 0 0 16,-28-3 0-1,-28-8 0-15,-29-3 0 16,-22 5 0-1,-14 12 0-15</inkml:trace>
  <inkml:trace contextRef="#ctx0" brushRef="#br0" timeOffset="6490.64">15588 12794 200 0,'8'46'0'0,"3"25"0"16,-1 20 0-1,-2 17 0 1,-5 21 0-16,-5-4 0 16</inkml:trace>
  <inkml:trace contextRef="#ctx0" brushRef="#br0" timeOffset="7438.38">22361 12871 200 0,'57'-18'0'15,"38"-5"0"-15,18 0 0 32,10 5 0-32,5 7 0 0,1 9 0 15,-5 12 0-15,-11 8 0 16,-20 5 0-1,-26 1 0 1,-25 3 0-16,-27 8 0 16,-27 6 0-1,-23 6 0 1,-15 9 0-16,-12 9 0 16,3 10 0-1,15 8 0 1,29 11 0-16,40 7 0 15,51 2 0-15,52-14 0 16,45-19 0 0</inkml:trace>
  <inkml:trace contextRef="#ctx0" brushRef="#br0" timeOffset="8341.7">29058 12539 200 0,'0'0'0'15,"0"0"0"1,0 0 0-16,0 0 0 0,9-13 0 15,13-6 0 1,16 3 0-16,16 7 0 16,15 6 0-1,11 6 0-15,12 8 0 16,3 7 0 0,-3 3 0-16,-12 0 0 15,-17-3 0 1,-17-3 0-16,-18-4 0 15,-14-1 0 1,-14 1 0-16,-18 2 0 16,-14 0 0-1,-5-2 0 1,0 0 0-16,2-4 0 0,10-1 0 16,6-3 0-1,19-3 0 1,10 12 0-16,28 9 0 15,32 14 0 1,27 14 0-16,15 9 0 16,1 9 0-1,-16-1 0-15,-29-9 0 16,-30-11 0-16,-27-8 0 16,-24-10 0-1,-20-7 0 1,-21-4 0-16,-23-9 0 15,-17-4 0 1,-15-1 0-16,-1-3 0 16,11-1 0-16</inkml:trace>
  <inkml:trace contextRef="#ctx0" brushRef="#br0" timeOffset="17469.75">26635 10501 200 0,'57'5'0'15,"42"3"0"-15,25 8 0 16,59 21 0-1,31 15 0 1,12 15 0 0,12 17 0-16,11 16 0 15,14 13 0 1,22 15 0-16,25 13 0 16,29 9 0-1,31 15 0 1,31 19 0-16,30 24 0 15,18 19 0-15,19 27 0 16,-4 20 0 0,13 35 0-1,-59-36 0 1</inkml:trace>
  <inkml:trace contextRef="#ctx0" brushRef="#br0" timeOffset="18066.7">27215 12726 200 0,'29'-36'0'16,"21"-15"0"-16,22-3 0 16,19 1 0-1,19-3 0 1,22 1 0-16,22-5 0 15,27-7 0-15,23-11 0 16,20-6 0 0,28-6 0-16,105-30 0 31,55-9 0-31,28 5 0 16,21 13 0-1,16 19 0-15,15 20 0 16,0 24 0-1,-22 28 0 1,-45 8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15:14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9076 10817 200 0,'0'0'0'0,"0"0"0"0,0 0 0 16,0 0 0-1,21 2 0-15,18 5 0 16,19-2 0 0,17 0 0-16,27-6 0 15,34-3 0 1,34-5 0-16,40-6 0 15,41-6 0 1,37-3 0-16,34 3 0 16,35 4 0-1,30-1 0-15,23 7 0 16,21 10 0 0,-1 14 0-1,-17 7 0 1,-31 0 0-16</inkml:trace>
  <inkml:trace contextRef="#ctx0" brushRef="#br0" timeOffset="830.29">18685 11030 200 0,'40'-4'0'0,"34"0"0"16,27 0 0-1,22 3 0 1,24 1 0-16,27-7 0 15,31-2 0 1,29-3 0-16,27 1 0 16,25 0 0-1,30-2 0 1,32 3 0-16,25-4 0 16,31 5 0-1,31 2 0-15,29 8 0 16,25 10 0-16,19 17 0 15,10 22 0 1,2 19 0-16,-16 15 0 16,-39 7 0-1,-57 3 0-15,-67-12 0 16</inkml:trace>
  <inkml:trace contextRef="#ctx0" brushRef="#br0" timeOffset="2666.44">8360 18768 200 0,'30'6'0'16,"17"3"0"-16,6 3 0 15,2 0 0 1,10 0 0-16,15 3 0 15,15-3 0-15,19-8 0 16,21-2 0 0,20-2 0-1,20 2 0-15,9 4 0 16,7 3 0-16,-4 0 0 16,-16-4 0-1,-25 2 0-15,-28 1 0 16,-27-1 0-16,-28-7 0 15,-20-8 0 1,-20-6 0 0</inkml:trace>
  <inkml:trace contextRef="#ctx0" brushRef="#br0" timeOffset="3602.94">12904 18947 200 0,'54'6'0'0,"85"-6"0"16,49-8 0 15,4-6 0-15,-2-2 0-16,0-1 0 0,8-3 0 15,17 0 0-15,11-6 0 16,8 8 0 0,15 1 0-1,14 3 0 1,18 2 0-16,16 1 0 16,11 5 0-1,16 12 0-15,18 12 0 16,10 6 0-1,7 10 0-15,-4 12 0 16,-11 6 0 0,-25-2 0-16,-22-4 0 15,-29-27 0-15,-42-19 0 16,-31 0 0 0,-32 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16:1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17541 200 0,'0'0'0'0,"0"0"0"16,0 0 0 0,0 0 0-16,0 0 0 15,0 0 0 1,0 0 0-16,0 0 0 16,0 0 0-16,0 0 0 15,15 1 0 1,10 3 0-16,4-2 0 15,3-1 0 1,2-1 0-16,6-1 0 16,4 0 0-1,9 0 0-15,3-3 0 16,8 0 0-16,5 0 0 16,8 0 0-1,8 2 0-15,12 1 0 16,18 0 0-1,13 1 0 1,19 2 0-16,12 1 0 16,22 4 0-16,20 6 0 15,13 9 0 1,15 6 0-16,-3 2 0 16,-14 1 0-1,-24-6 0 1,-30-10 0-16,-28-15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16:3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 17489 200 0,'0'0'0'16,"0"0"0"-16,0 0 0 16,0 0 0-1,0 0 0 1,0 0 0-16,12-4 0 16,12-3 0-16,14-4 0 15,10-1 0-15,8 1 0 63,8-2 0-63,6 4 0 0,9 0 0 0,7 2 0 0,5 1 0 15,8 2 0-15,6 0 0 16,7 1 0-16,2-2 0 16,4-1 0-1,5 2 0-15,0-3 0 16,6 1 0-1,-3 3 0-15,5 1 0 16,2 5 0 0,3 3 0-16,0 3 0 15,4 6 0 1,-2 1 0 0,4 2 0-16,0 1 0 15,6 0 0 1,1 4 0-16,3-1 0 15,-2 3 0-15,0-2 0 16,-5-3 0 0,-4 0 0-16,-7-2 0 15,-7-1 0 1,-7-4 0-16,-5 3 0 16,-11-2 0-1,-6-3 0 1,-15-3 0-16,-16-5 0 15,-19 0 0-15,-16-10 0 16</inkml:trace>
  <inkml:trace contextRef="#ctx0" brushRef="#br0" timeOffset="12110.85">6771 13127 200 0,'0'0'0'0,"0"0"0"16,0 0 0 0,1 21 0-1,-1 20 0-15,-3 18 0 16,0 14 0 0,-1 4 0-16,4 3 0 15,0-4 0 1</inkml:trace>
  <inkml:trace contextRef="#ctx0" brushRef="#br0" timeOffset="12872.45">10161 13279 200 0,'14'-8'0'16,"17"-8"0"0,23-6 0-16,15 0 0 15,13 2 0 1,6 4 0 0,0 3 0-16,-2 6 0 15,-19 4 0-15,-21 6 0 16,-25 8 0-1,-26 9 0-15,-26 8 0 16,-23 15 0-16,-20 19 0 16,-10 17 0-1,3 4 0 1,19-10 0-16,25-13 0 16,31-8 0-1,32-12 0 1,34-16 0-16,35-16 0 15,28-16 0 1,15-20 0 0</inkml:trace>
  <inkml:trace contextRef="#ctx0" brushRef="#br0" timeOffset="13666.27">13762 13136 200 0,'34'-14'0'15,"25"-5"0"-15,13 5 0 16,12 8 0-1,9 12 0-15,10 12 0 16,5 4 0-16,-14 1 0 16,-18-4 0-1,-24-1 0-15,-22-3 0 16,-25-1 0 0,-17-2 0-16,-18-3 0 15,-9-4 0 1,-5-1 0-16,2 2 0 15,5-1 0 1,2 4 0 0,14 2 0-16,8 4 0 15,20 9 0-15,17 9 0 16,22 11 0 0,11 8 0-16,4 5 0 15,-11 0 0 1,-19-1 0-1,-27-2 0-15,-27-5 0 16,-34-5 0-16,-32-4 0 16,-28-5 0-1,-21 0 0-15,-17 2 0 16,-9 0 0 0</inkml:trace>
  <inkml:trace contextRef="#ctx0" brushRef="#br0" timeOffset="63439.82">17305 16227 200 0,'-17'6'0'16,"0"-3"0"-16,3 0 0 15,5 1 0 1,9-4 0-16,0 0 0 16,0 0 0-16,0 0 0 15,3 1 0-15,9 3 0 16,6-1 0-1,5-2 0-15,5 3 0 16,5 1 0 0,2-1 0-16,6 0 0 15,5-3 0 1,1 2 0-16,4 0 0 16,3-1 0-16,3-1 0 15,1-1 0 1,6 0 0-1,3 0 0 1,3 0 0-16,5 0 0 16,4 0 0-1,1 2 0-15,2 1 0 16,3-1 0-16,4-1 0 16,0-2 0-1,3 1 0-15,-3-2 0 16,0 2 0-16,-1 2 0 15,2 2 0 1,4 1 0-16,0 0 0 16,-2-1 0-1,5 0 0 1,-2 0 0-16,1 1 0 16,0-2 0-16,-2 2 0 15,1-4 0 1,2 2 0-1,2-2 0-15,0 2 0 16,-2 2 0 0,4 0 0-16,0-1 0 15,1 2 0 1,2 1 0-16,0-3 0 16,1 0 0-16,-2 1 0 15,3-2 0 1,1 2 0-16,-1-2 0 15,1 0 0 1,0 2 0 0,1-2 0-16,-3 2 0 15,6-2 0 1,1 2 0-16,-5-1 0 16,4-1 0-1,3-2 0 1,5-1 0-16,1 2 0 15,-3 1 0-15,0-3 0 16,2 1 0-16,-2 1 0 16,3-3 0-1,0 1 0-15,-2-1 0 16,2 0 0 0,-1 0 0-16,2 0 0 15,3 3 0 1,-1 0 0-16,1 1 0 15,2 3 0 1,1-2 0 0,0 1 0-16,3 0 0 15,0 3 0-15,-3 0 0 16,4-2 0 0,1 0 0-16,5-2 0 15,-1 2 0 1,1 1 0-16,-5-1 0 15,-1 2 0 1,1-1 0-16,1-4 0 16,-3-1 0-1,3 3 0-15,5 0 0 16,0 1 0 0,3 0 0-16,-3 0 0 15,0-2 0 1,-3-2 0-16,-2-1 0 15,3-1 0 1,0 0 0-16,-3 0 0 16,-2 2 0-16,3 1 0 15,2 1 0 1,3-1 0-16,0-2 0 16,-5-1 0-1,-3-3 0-15,-4 0 0 16,-2-1 0-1,0 1 0 1,2-4 0-16,-3 0 0 16,2-3 0-1,2 1 0-15,1 3 0 16,0 1 0 0,-3 1 0-16,-3 2 0 15,-3 0 0 1,-1-2 0-16,-1 0 0 15,-1-1 0-15,1-1 0 16,-2 2 0 0,2-2 0-1,-3 1 0-15,-2 4 0 16,0 0 0 0,1 0 0-1,-3 0 0 1,1 0 0-16,-1-1 0 15,-4-2 0 1,-4-1 0-16,-3 0 0 16,-3-1 0-16,-2 0 0 15,-1-2 0 1,-1 1 0 0,-5-3 0-16,-4 2 0 0,-5 2 0 15,-2-1 0 1,-2 2 0-1,-2 0 0-15,-4 1 0 16,-3 0 0 0,-6 3 0-1,-3 1 0-15,-3 0 0 16,-8 0 0-16,-4 0 0 16,-4 1 0-1,-8 2 0-15,0 0 0 16,-5 0 0-1,-3-3 0-15,-5 0 0 16,-3-3 0-16,-3 0 0 16,-3-1 0-1,-2 0 0-15,5-2 0 16,2-1 0 0,-3-1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23:0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 17873 200 0,'0'0'0'31,"0"0"0"-31,-16-5 0 16,-1-3 0-16,-2 1 0 0,5 0 0 16,6 1 0-1,8 6 0 1,0 0 0 0,1-4 0-1,10 2 0-15,11 4 0 16,10-2 0-16,7-2 0 15,7 1 0 1,10 1 0 0,3 0 0-16,4 0 0 15,4 3 0-15,6-2 0 16,2 2 0 0,5 1 0-16,2 0 0 15,-1-1 0 1,5 2 0-16,3-2 0 15,0 3 0 1,-4-3 0-16,1 2 0 16,-4 1 0-1,-6 1 0-15,-3-1 0 16,0-3 0 0,-8 1 0-16,-5 2 0 15,-8 0 0-15,-8 2 0 16,-4 1 0-1,-15-1 0-15,-2-1 0 16,-6-2 0 0,-4 0 0-16,1 0 0 15,-7 1 0-15,1-1 0 16,-8-5 0 0,0 0 0-1,0 0 0-15,0 0 0 16,0 0 0-16,0 0 0 15,0 0 0-15,5 2 0 16,-5-2 0 0,0 0 0-16,0 0 0 15,0 0 0 1,8 0 0-16,1-3 0 16,1-1 0-1,2-5 0-15,2-3 0 16,-4-4 0-1</inkml:trace>
  <inkml:trace contextRef="#ctx0" brushRef="#br0" timeOffset="7505.65">18230 17975 200 0,'-8'-23'0'0,"-3"-9"0"15,2 1 0 1,2 8 0-16,3 6 0 16,3 4 0-1,4 3 0-15,6 0 0 0,5 3 0 16,7 0 0 0,7 0 0-16,4 2 0 15,10 1 0 1,9 2 0-16,5-2 0 15,8 1 0-15,8 2 0 16,10 1 0 0,14-4 0-16,13 1 0 15,14-1 0 1,10 2 0-16,12-3 0 16,11-3 0-1,8-1 0 1,1 1 0-1,5 4 0-15,4 1 0 16,0 0 0 0,-5 4 0-16,-1 5 0 15,-8 1 0-15,-6 4 0 16,-11 2 0 0,-12-4 0-16,-14-2 0 15,-20-4 0 1,-19-6 0-1,-11-6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24:23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6106 14737 200 0,'0'0'0'16,"0"0"0"-16,0 0 0 15,0 0 0-15,0 0 0 16,21 2 0 0,20 3 0-16,13 1 0 15,18 2 0 1,19-2 0-1,19-2 0-15,8 4 0 16,11 5 0-16,8-2 0 16,-2 1 0-1,-6-5 0-15</inkml:trace>
  <inkml:trace contextRef="#ctx0" brushRef="#br0" timeOffset="564.66">8117 14677 200 0,'13'3'0'16,"17"0"0"-1,18-3 0-15,20-2 0 16,26-2 0 0,19 0 0-16,19 3 0 15,9-1 0 1,5 5 0-16,-2-4 0 15</inkml:trace>
  <inkml:trace contextRef="#ctx0" brushRef="#br0" timeOffset="1187.69">9909 14711 200 0,'55'3'0'0,"41"-1"0"16,21-2 0-16,14 0 0 16,6 0 0-1,2-1 0-15,-4-3 0 16,-4 2 0-16</inkml:trace>
  <inkml:trace contextRef="#ctx0" brushRef="#br0" timeOffset="2063.76">11642 14643 200 0,'0'0'0'0,"0"0"0"15,0 0 0-15,0 0 0 16,11 7 0-16,12 0 0 16,8-5 0-1,8 1 0-15,13-6 0 16,14-1 0-1,19-4 0-15,14-1 0 16,11 0 0 0,2 2 0-16,6 3 0 31,6 5 0-31,4 0 0 16,2 6 0-16,-5 5 0 15,-5 0 0 1,-13-4 0-1</inkml:trace>
  <inkml:trace contextRef="#ctx0" brushRef="#br0" timeOffset="4463.75">13788 14720 200 0,'0'0'0'15,"0"0"0"-15,0 0 0 16,0 0 0-16,0 0 0 16,0 0 0-16,22-1 0 15,21 0 0 1,14-6 0-16,9-3 0 16,6 2 0-1,5 1 0-15,4 3 0 16,1 1 0-1,-4 1 0 1,-8 2 0-16</inkml:trace>
  <inkml:trace contextRef="#ctx0" brushRef="#br0" timeOffset="5115.84">15117 14651 200 0,'0'0'0'15,"13"-3"0"-15,17-2 0 16,18 0 0 0,15 1 0-16,11 2 0 15,18 0 0 1,14-1 0-16,10 2 0 15,6 4 0 1,2 2 0-16,-1 4 0 16,-8-7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25:51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16304 200 0,'-35'-11'0'16,"-10"-6"0"-16,10 3 0 16,10 4 0-1,11 5 0-15,14 5 0 16,0 0 0-16,0 0 0 16,5-6 0-1,10 2 0-15,7 1 0 16,7-1 0-1,5 1 0-15,7-1 0 16,4 0 0-16,6-2 0 16,2-2 0-1,6-1 0-15,5 3 0 16,7-3 0 0,2 2 0-1,6 1 0-15,6 0 0 16,2 2 0-1,3 2 0-15,4 1 0 16,5 0 0 0,4 1 0-16,-1 2 0 15,4 0 0 1,4 1 0-16,1-2 0 16,4 5 0-1,2 0 0-15,0 1 0 16,0 2 0-1,-2-1 0-15,-1 0 0 16,-1 2 0 0,4 0 0-16,5 2 0 15,0 2 0 1,1-1 0-16,-2 1 0 16,-1 1 0-1,1-3 0-15,0 1 0 16,-2-1 0-1,2 2 0-15,3-1 0 16,1 2 0 0,-1-2 0-16,1-2 0 15,-3-1 0 1,2 2 0 0,0-1 0-16,-4-2 0 15,-1-3 0-15,-2 1 0 16,-5-4 0-1,1 1 0-15,-2-2 0 16,-1 0 0 0,-3 0 0-1,-8-2 0-15,-11-1 0 16,-13-2 0 0,-12-4 0-16,-3-15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27:18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 16381 200 0,'-8'12'0'15,"-4"2"0"1,2-2 0-16,10-12 0 15,0 0 0-15,0 0 0 0,0 0 0 32,-4 8 0-32,4-8 0 15,0 0 0-15,7 6 0 0,5-6 0 32,5-3 0-17,4 0 0-15,0 0 0 16,6-1 0-16,4 0 0 15,4 0 0 1,1-3 0-16,4 3 0 16,1-2 0-1,3 1 0-15,5 2 0 16,-3-1 0 0,4 1 0-16,0 1 0 15,4 1 0 1,3-2 0-16,3-1 0 15,1 3 0 1,4 0 0-16,1-2 0 16,2 2 0-1,3 3 0-15,-2 0 0 16,0-2 0 0,3 0 0-16,3-3 0 15,-1 0 0 1,5 2 0-16,5-2 0 15,-5 0 0 1,4 1 0-16,-2 0 0 16,1 4 0-1,0 0 0-15,1-1 0 16,4-1 0 0,0 2 0-16,3 1 0 15,7 1 0 1,3-1 0-1,4 1 0-15,1-1 0 16,4 2 0 0,-2-1 0-16,4-1 0 15,-1 2 0-15,-2 0 0 16,-1 1 0 0,2 0 0-16,-2 0 0 15,5 2 0-15,5 1 0 16,3 0 0-1,-2 0 0-15,1 0 0 16,-1 0 0 0,3-3 0-16,-1-1 0 15,-1 0 0 1,4-3 0-16,-1-2 0 16,3-2 0-1,-3-1 0 1,0 2 0-1,1 1 0-15,3 2 0 0,2-1 0 32,1-1 0-32,3 0 0 15,1-1 0 1,3 1 0-16,1 1 0 16,-2-4 0-1,4 0 0-15,0 0 0 16,3 1 0-16,3-2 0 15,3 1 0-15,5 3 0 16,9 1 0 0,7-1 0-1,9 5 0-15,8-2 0 16,6 0 0-16,11-3 0 31,1-2 0-31,11 0 0 16,5-3 0-1,7-3 0-15,3 0 0 16,4-3 0 0,3 0 0-16,0 5 0 15,3 3 0-15,0 3 0 16,-1 3 0 0,-3 3 0-16,-6 6 0 15,-15 1 0 1,-17-2 0-16,-22-1 0 15,-22-1 0 1</inkml:trace>
  <inkml:trace contextRef="#ctx0" brushRef="#br0" timeOffset="52403.38">14612 9488 200 0,'-16'-16'0'0,"-5"0"0"16,-3 13 0-1,-2 18 0-15,-5 23 0 16,-1 23 0-16,-2 25 0 16,6 29 0-1,2 24 0-15,5 14 0 31,2 4 0-31,13-2 0 0,9-10 0 16,17-15 0 0,15-17 0-1,20-22 0 1,16-21 0-16,21-24 0 16,18-23 0-16,23-20 0 15,11-9 0 1,8-8 0-1,0 2 0-15,-6 1 0 16,-18 1 0-16,-28 0 0 16,-26-2 0-1</inkml:trace>
  <inkml:trace contextRef="#ctx0" brushRef="#br0" timeOffset="52887.67">14343 9488 200 0,'0'0'0'0,"8"-10"0"16,21-7 0 0,27-3 0-16,22-1 0 15,24 1 0 1,11 2 0-16,16-5 0 16,15 1 0-1,14-2 0 1,10-1 0-16,0-2 0 15,4 3 0-15,-11 1 0 16</inkml:trace>
  <inkml:trace contextRef="#ctx0" brushRef="#br0" timeOffset="54769.75">15596 9845 200 0,'30'-28'0'15,"28"-18"0"-15,20-3 0 16,8 2 0-16,3 9 0 15,1 11 0 1,-7 7 0-16,-14 13 0 16,-15 10 0-1,-17 10 0-15,-13 7 0 16,-19 10 0 0,-19 15 0-16,-18 12 0 15,-13 10 0 1,-15 3 0-16,-11 2 0 15,2-7 0 1,9-7 0-16,15-14 0 16,23-10 0-1,22-15 0 1,27-13 0-16,25-16 0 16,24-9 0-16,19-5 0 15,13 5 0 1,3 8 0-1,-7 11 0-15,-11 11 0 16,-20 5 0-16,-20 8 0 16,-21 4 0-1,-22 9 0 1,-33 14 0 0,-29 11 0-16,-24 10 0 15,-14 4 0-15,-7-7 0 31,1-13 0-31,3-13 0 16,4-15 0-16,11-12 0 16</inkml:trace>
  <inkml:trace contextRef="#ctx0" brushRef="#br0" timeOffset="55166.71">17228 10409 200 0,'9'26'0'0,"7"26"0"16,1 22 0-16,1 23 0 16,0 19 0-1,-5 7 0-15,1-8 0 16</inkml:trace>
  <inkml:trace contextRef="#ctx0" brushRef="#br0" timeOffset="55689.64">18163 9190 200 0,'8'24'0'0,"5"23"0"15,3 26 0 1,-5 25 0-16,-3 16 0 15,-2 22 0 1,2 10 0-16,-2 1 0 16,3-10 0-1,3-5 0-15,0-14 0 16</inkml:trace>
  <inkml:trace contextRef="#ctx0" brushRef="#br0" timeOffset="56013.04">19518 10451 200 0,'15'36'0'0,"8"23"0"16,-1 13 0-16,-5 5 0 15,-4 8 0-15,-13 6 0 32,-10 3 0-32</inkml:trace>
  <inkml:trace contextRef="#ctx0" brushRef="#br0" timeOffset="56821.39">20729 9403 200 0,'-2'-27'0'15,"-1"-6"0"-15,-1 9 0 16,-8 15 0-16,-8 17 0 16,-6 24 0-1,-10 18 0-15,-1 14 0 16,-3 5 0-1,2 2 0 1,2 0 0-16,-6 1 0 16,2-5 0-1,3-4 0-15,5-10 0 16,7-10 0-16,9-12 0 16,8-13 0-1,11-10 0-15,17-12 0 16,25-20 0-1,34-21 0 1,28-10 0-16,24 0 0 16,17 13 0-16,4 15 0 15,-8 20 0 1,-15 23 0-16,-21 19 0 16,-26 13 0-1,-28 6 0-15,-25 0 0 16,-28-2 0-1,-25-1 0-15,-26 0 0 32,-28-3 0-32,-15-2 0 15,-14-8 0 1,-5-13 0-16,6-16 0 16</inkml:trace>
  <inkml:trace contextRef="#ctx0" brushRef="#br0" timeOffset="57138.29">20687 9308 200 0,'0'0'0'16,"18"-6"0"-16,28-7 0 15,24-4 0 1,27-6 0 0,25-8 0-16,22-2 0 15,18-4 0 1,14 3 0-16,8 5 0 15,-5 11 0 1,-16 9 0-16</inkml:trace>
  <inkml:trace contextRef="#ctx0" brushRef="#br0" timeOffset="57455.3">22656 10246 200 0,'16'107'0'0,"10"33"0"32,-5-10 0-32,-5-24 0 15,-2-27 0 1</inkml:trace>
  <inkml:trace contextRef="#ctx0" brushRef="#br0" timeOffset="58430.21">24236 10016 200 0,'0'0'0'0,"0"0"0"16,0 0 0-16,-19-1 0 16,-18 1 0-1,-22 5 0 1,-18 5 0-16,-15 6 0 15,-10 6 0-15,-2 4 0 16,8-2 0 0,10-2 0-16,17-2 0 31,18-7 0-31,18-6 0 0,14-12 0 16,16-23 0-1,25-18 0 1,23-18 0-1,19-12 0-15,19-7 0 16,12-3 0-16,13 2 0 16,-6 8 0-1,-11 16 0-15,-14 19 0 16,-21 19 0 0,-16 19 0-16,-13 16 0 15,-9 26 0 1,-6 30 0-1,-11 26 0-15,-7 35 0 0,-6 22 0 32,3-3 0-32,6-25 0 15,7-27 0 1,5-23 0-16</inkml:trace>
  <inkml:trace contextRef="#ctx0" brushRef="#br0" timeOffset="58687.32">24708 10417 200 0,'20'91'0'16,"3"31"0"-1</inkml:trace>
  <inkml:trace contextRef="#ctx0" brushRef="#br0" timeOffset="59412.33">25237 9599 200 0,'0'0'0'16,"0"0"0"-16,14-10 0 16,24-7 0-1,26 1 0-15,29 0 0 16,21 1 0-16,14 6 0 16,-5 8 0-1,-20 7 0-15,-24 5 0 16,-30 6 0-1,-27 5 0-15,-26 8 0 16,-25 5 0-16,-18 3 0 16,-14 2 0-1,-4-4 0 1,-1-4 0 0,16-7 0-16,17-6 0 15,18-3 0 1,26 2 0-16,28 3 0 15,31 1 0-15,27 3 0 16,19 3 0-16,4 3 0 16,-6 6 0-1,-16 8 0-15,-20 7 0 16,-21 2 0 0,-25-1 0-16,-24-3 0 15,-28-7 0 1,-27-3 0-16,-25-5 0 15,-18 0 0 17,-7 0 0-32,1-2 0 0,5-8 0 15</inkml:trace>
  <inkml:trace contextRef="#ctx0" brushRef="#br0" timeOffset="60208.91">26264 9223 200 0,'0'0'0'0,"15"4"0"16,23 2 0-16,26-4 0 15,30-5 0 1,26-4 0-16,16-1 0 16,5 0 0-16,-6-1 0 15,-14 5 0 1,-15 0 0-16,-19 3 0 16,-16 1 0-1,-18 2 0-15,-18 4 0 16,-11 8 0-1,-13 8 0-15,-7 15 0 16,-8 12 0 0,-2 21 0-1,-2 15 0-15,-4 22 0 16,1 11 0 0,3 7 0-16,10 1 0 15,11-6 0 1,9-7 0-16,8-6 0 15,8-6 0 1,4-7 0-16,-2-8 0 16,1-10 0-16,-5-14 0 15,-10-13 0 1,-7-15 0-16,-8-12 0 16,-4-10 0-1,-12-7 0-15,-17-5 0 16,-22-1 0-1,-26-2 0 1,-26-2 0-16,-25 2 0 16,-27 4 0-16,-14 5 0 15,-18 6 0 1,-10 8 0 0,-2 3 0-1,-2 2 0-15</inkml:trace>
  <inkml:trace contextRef="#ctx0" brushRef="#br0" timeOffset="116686.58">14806 11712 200 0,'-12'13'0'15,"-4"20"0"-15,4 17 0 16,-1 20 0 0,-1 19 0-16,-1 21 0 15,-10 20 0 1,7 11 0-16,2 7 0 15,-3 3 0 1,0 1 0-16,2-1 0 16,4-10 0-1,8-14 0 1,5-16 0-16,9-17 0 16,16-17 0-1,16-15 0-15,15-17 0 16,13-16 0-1,13-11 0-15,13-10 0 16,9-8 0-16,11-7 0 16,3-5 0-1,-4-1 0-15,-12-3 0 16,-11-1 0 0,-16-5 0-16</inkml:trace>
  <inkml:trace contextRef="#ctx0" brushRef="#br0" timeOffset="117137.18">14612 11764 200 0,'67'-13'0'0,"44"-6"0"16,22-1 0 0,8-3 0-16,10-1 0 15,4 2 0 1,7 2 0-16,4 1 0 15,-8 2 0 1,-9 7 0-16,-17 8 0 16</inkml:trace>
  <inkml:trace contextRef="#ctx0" brushRef="#br0" timeOffset="117767.27">16438 12155 200 0,'4'13'0'16,"5"22"0"0,4 27 0-1,-4 27 0-15,1 21 0 16,3 13 0 0,-1 6 0-16,8 0 0 15,0-10 0-15,2-12 0 31,-2-7 0-31,-4-9 0 0,-5-2 0 32,-10-7 0-32</inkml:trace>
  <inkml:trace contextRef="#ctx0" brushRef="#br0" timeOffset="118072.31">17313 13484 200 0,'23'66'0'0,"7"34"0"15,-4 3 0 1,-5-8 0 0,-3-10 0-16,-6-6 0 15,-2-21 0 1</inkml:trace>
  <inkml:trace contextRef="#ctx0" brushRef="#br0" timeOffset="118631.82">17826 12471 200 0,'0'0'0'0,"19"-17"0"0,25-15 0 15,28-7 0 1,39-2 0 0,35 3 0-16,22 7 0 15,10 13 0-15,-12 17 0 16,-23 15 0 0,-35 20 0-16,-42 19 0 15,-50 25 0 1,-49 19 0-1,-44 22 0-15,-31 19 0 16,-9 9 0 0,8-2 0-1,19-13 0 1,31-13 0-16,34-22 0 16,33-17 0-16,38-21 0 0,36-21 0 31,32-17 0-16,21-14 0-15,5-7 0 16,-5-12 0-16</inkml:trace>
  <inkml:trace contextRef="#ctx0" brushRef="#br0" timeOffset="118884.76">19744 13535 200 0,'17'49'0'0,"5"26"0"15,-3 4 0 1,-1-9 0-16,-4-13 0 15,-1-14 0 1,4-22 0-16</inkml:trace>
  <inkml:trace contextRef="#ctx0" brushRef="#br0" timeOffset="119585.42">20477 12454 200 0,'-25'-14'0'0,"-5"-3"0"16,4 4 0-16,9 1 0 15,17 12 0-15,11-8 0 16,39 1 0 0,29 2 0-16,30 2 0 15,23-1 0 1,15 4 0-16,1 4 0 15,-15 4 0 1,-27 9 0 0,-31 8 0-1,-40 10 0-15,-41 8 0 0,-39 4 0 16,-26 0 0 0,-24 2 0-16,-4-2 0 31,12-3 0-31,22-7 0 15,27-8 0-15,31-7 0 16,41-6 0 0,43-1 0-1,44-2 0-15,36 0 0 0,20 8 0 16,-1 15 0 0,-19 14 0-1,-32 12 0 1,-43 5 0-16,-40 1 0 15,-41-1 0 1,-39-4 0-16,-31-6 0 16,-29-8 0-1,-15-7 0 1,1-3 0-16,12-3 0 16,28-4 0-1,38-10 0-15</inkml:trace>
  <inkml:trace contextRef="#ctx0" brushRef="#br0" timeOffset="119832.61">22395 13468 200 0,'38'62'0'0,"12"37"0"16,-11 15 0-16,-22-2 0 16,-15-8 0-1,-8-13 0-15</inkml:trace>
  <inkml:trace contextRef="#ctx0" brushRef="#br0" timeOffset="120582.89">23908 13152 200 0,'0'0'0'0,"0"0"0"0,-29 5 0 16,-31 4 0 0,-33 5 0-1,-24 4 0-15,-18 3 0 16,-20 6 0-1,-9 2 0 1,5 3 0-16,16 0 0 16,27-6 0-1,33-8 0-15,31-12 0 16,31-20 0 0,37-22 0-16,36-23 0 15,39-16 0 1,33-14 0-16,26-8 0 15,14-5 0 1,3 5 0-16,-11 6 0 16,-18 17 0-1,-26 20 0 1,-25 15 0-16,-27 25 0 16,-25 24 0-16,-19 23 0 15,-19 30 0 1,-13 28 0-16,-12 19 0 15,5 16 0 1,6 2 0-16,4 2 0 16,8-10 0-1,7-7 0 1,8-10 0-16,0-9 0 16,4-8 0-1,10-18 0-15</inkml:trace>
  <inkml:trace contextRef="#ctx0" brushRef="#br0" timeOffset="120871.39">24498 13493 200 0,'10'19'0'15,"9"24"0"-15,6 25 0 0,-5 13 0 32,-5 4 0-32,-2-4 0 15,-2-8 0-15,-2-15 0 16,2-12 0-1,3-21 0-15</inkml:trace>
  <inkml:trace contextRef="#ctx0" brushRef="#br0" timeOffset="121476.35">25313 12674 200 0,'-15'27'0'16,"-7"27"0"-16,-9 18 0 0,-7 15 0 16,3 8 0 15,1 3 0-31,3-4 0 0,2-8 0 16,2-14 0-16,8-10 0 31,3-17 0-16,4-14 0-15,6-14 0 16,8-16 0 0,19-17 0-16,29-12 0 15,28-10 0 1,28-5 0-16,30 1 0 16,20 16 0-1,9 18 0-15,-5 20 0 16,-18 23 0-1,-29 17 0-15,-31 12 0 16,-34 6 0 0,-36 0 0-16,-33-5 0 15,-35-6 0 1,-27-8 0-16,-32-10 0 16,-18-8 0-1,-9-12 0-15,5-14 0 16,17-29 0-1</inkml:trace>
  <inkml:trace contextRef="#ctx0" brushRef="#br0" timeOffset="121784.76">25313 12683 200 0,'43'-17'0'0,"42"-9"0"15,32 4 0 1,24-2 0-16,19 5 0 15,15 4 0 1,13 2 0 0,0 6 0-16,-18 4 0 15,-22 6 0 1</inkml:trace>
  <inkml:trace contextRef="#ctx0" brushRef="#br0" timeOffset="122425.87">26972 12368 200 0,'23'0'0'16,"5"12"0"-16,-5 16 0 16,-5 18 0-1,-6 14 0-15,2 13 0 16,4 11 0 0,8 11 0-16,9 6 0 15,8 2 0 1,7-1 0-16,5-2 0 15,-1-7 0 1,-7-5 0-16,-5-8 0 16,-8-11 0-1,-9-7 0-15,-9-9 0 16,-7-10 0 0,-7-9 0-1,-4-7 0-15,-4-5 0 16,-1-7 0-16,-1-2 0 15,-1-1 0 1,1-1 0 0,-1 4 0-16,-7 5 0 15,-7 3 0 1,-15 11 0-16,-13 6 0 16,-22 11 0-1,-20 5 0-15,-19 4 0 16,-18-5 0-16,-20-2 0 15,-12-4 0 1,-10-6 0 0,-3 0 0-16,5 2 0 15,12 2 0 1,21-5 0-16</inkml:trace>
  <inkml:trace contextRef="#ctx0" brushRef="#br0" timeOffset="123139.05">26114 12316 200 0,'0'0'0'0,"0"0"0"16,0 0 0-16,0 0 0 16,0 0 0-1,0 0 0-15,24 7 0 16,27-2 0 0,29-7 0-16,18-8 0 15,19-3 0 1,13-3 0-16,7 2 0 15,-7 7 0 1,-16 7 0-16,-17 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30:02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4028 7494 200 0,'16'-5'0'0,"15"-1"0"15,6 1 0-15,3 1 0 16,8 3 0-1,7-1 0-15,10 2 0 16,13 0 0 0,12-1 0-16,14-3 0 15,14 2 0 1,15-5 0-16,14 2 0 16,15-3 0-1,19-1 0-15,19-4 0 16,19-4 0-1,20-3 0 1,15 0 0-16,18-3 0 16,12-4 0-16,18 1 0 15,15 4 0 1,11 0 0 0,15 4 0-16,9-3 0 15,8 9 0-15,4 7 0 16,-1 4 0-1,-4 1 0 1,-17 1 0-16,-26 6 0 16,-29-2 0-1</inkml:trace>
  <inkml:trace contextRef="#ctx0" brushRef="#br0" timeOffset="2002.02">4306 9880 200 0,'-37'-9'0'16,"-11"-1"0"-16,8-1 0 31,10 3 0-31,11 3 0 0,19 5 0 16,-2 1 0-16,17 1 0 15,16 1 0 1,16 1 0-1,18-2 0 1,16-4 0-16,18-2 0 16,18 1 0-16,17-4 0 15,20 3 0-15,21-1 0 16,15-5 0 0,20 3 0-16,17-1 0 15,15-2 0 1,14 1 0-16,13-2 0 15,15 1 0 1,17 0 0-16,10 0 0 31,8 2 0-31,2 3 0 16,9 2 0-16,9 2 0 31,5 5 0-31,3 10 0 0,10 11 0 31,-7 12 0-31,1 10 0 0,-16 4 0 16,-18-2 0 0,-35-9 0-16</inkml:trace>
  <inkml:trace contextRef="#ctx0" brushRef="#br0" timeOffset="22720.36">8882 14490 200 0,'0'0'0'0,"0"0"0"15,0 0 0 1,0 0 0-16,0 0 0 15,12-4 0-15,11 3 0 16,12 0 0 0,13 2 0-1,17 1 0-15,17 1 0 16,17-3 0 0,18-1 0-16,13-1 0 15,11 5 0 1,-2 2 0-16,-6 1 0 15,-15-2 0 1</inkml:trace>
  <inkml:trace contextRef="#ctx0" brushRef="#br0" timeOffset="27722.55">11246 14533 200 0,'-22'-3'0'0,"-5"-1"0"16,2-1 0-1,9 2 0-15,16 3 0 16,0 0 0-16,0 0 0 16,1-1 0-1,16 3 0-15,16 0 0 16,15 0 0-16,19-1 0 15,12-2 0 1,19 0 0-16,17-2 0 16,17-2 0-1,23-6 0 1,18 1 0-16,16 0 0 16,11-3 0-1,2 1 0-15,2 1 0 16,-11 7 0-16,-16 2 0 15,-20-1 0 1</inkml:trace>
  <inkml:trace contextRef="#ctx0" brushRef="#br0" timeOffset="39654.14">28637 14524 200 0,'5'-15'0'16,"-1"-7"0"-16,-2 5 0 16,-1 3 0-16,0 3 0 15,-1 4 0 1,0 7 0-16,3-6 0 16,4 0 0-16,8 2 0 15,17-1 0 1,25 1 0-1,24-1 0 1,24 1 0-16,25 7 0 16,22-2 0-1,5 2 0-15,0-6 0 16,-15 0 0-16</inkml:trace>
  <inkml:trace contextRef="#ctx0" brushRef="#br0" timeOffset="40284.08">30824 14456 200 0,'0'0'0'0,"11"-6"0"15,22-7 0-15,28-2 0 16,36-3 0-1,34-4 0-15,37 6 0 16,36 4 0 0,37 4 0-16,19 6 0 15,6 10 0 1,-13 8 0-16,-34-4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31:59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6543 10178 200 0,'0'0'0'0,"0"0"0"15,11-10 0-15,3-4 0 16,7 2 0-16,3 2 0 15,3 1 0 1,3 4 0-16,3 2 0 16,3 3 0-1,5 2 0 1,8 3 0-16,7-2 0 16,2 1 0-1,6 2 0-15,5 0 0 16,6-1 0-1,9 1 0-15,5-2 0 16,5 1 0 0,4 0 0-16,9-2 0 15,4 0 0 1,4-4 0-16,3-3 0 16,3 4 0-1,0 0 0-15,-1 0 0 16,0 2 0-1,2-2 0-15,2-1 0 16,3 4 0 0,3 2 0-16,1-2 0 15,3-2 0 1,1-1 0 0,-1 2 0-16,0 1 0 15,4-2 0-15,1-1 0 16,5 3 0-1,0 1 0 1,0 0 0-16,2-1 0 16,-1 2 0-16,-3-2 0 15,-1 3 0 1,-1-3 0-16,1-1 0 16,3 0 0-1,2-2 0 1,5 0 0-16,2-2 0 15,0 2 0 1,1 2 0-16,-1 0 0 16,-3 3 0-1,-7-1 0-15,-2 0 0 16,-3-1 0 0,-3 0 0-16,-1-1 0 15,-2-2 0 1,-2 0 0-16,0 0 0 15,-3-4 0 1,-1 1 0-16,-5 1 0 31,-3-1 0-31,-2-3 0 16,-4 2 0-16,-8-3 0 16,-3-1 0-1,-4 1 0-15,-6-1 0 16,-5-2 0-1,-3 1 0 1,-5-2 0-16,-4 1 0 16,-3-5 0-16,-5 1 0 15,-6 0 0-15,-7 3 0 32,-9 2 0-32,-9 6 0 0,-6 3 0 15,-9 4 0 1,-6 0 0-1</inkml:trace>
  <inkml:trace contextRef="#ctx0" brushRef="#br0" timeOffset="4865.46">16025 10400 200 0,'0'0'0'16,"14"-7"0"-1,11-1 0-15,4 1 0 16,4 3 0-16,5 0 0 16,3 3 0-1,5-3 0-15,2 1 0 16,5 1 0-1,6-1 0 1,4-1 0-16,7 0 0 16,10-1 0-1,9 3 0-15,6-1 0 16,4-1 0 0,3 0 0-16,6 1 0 15,7 0 0 1,6 0 0-16,5 0 0 15,0 1 0 1,2-1 0-16,2-1 0 16,3-1 0-1,5 1 0-15,0 1 0 16,5-2 0 0,4 3 0-16,7 0 0 15,3 0 0 1,-2 2 0-1,2-1 0-15,1 0 0 16,-3 1 0-16,4 2 0 16,-1 2 0-1,0 1 0-15,3 0 0 16,0-2 0 0,-3-2 0-16,-1 6 0 15,2-4 0 1,2 0 0-16,-5-3 0 15,-5 0 0 1,-3 0 0-16,-4-4 0 16,0 0 0-1,0-1 0-15,1 5 0 32,-1-1 0-32,0 1 0 0,4 0 0 31,-5-1 0-31,-4 2 0 15,0 0 0-15,-9-1 0 16,-9 0 0 0,-9 3 0-16,-12 0 0 15,-6 0 0 1,-11-3 0 0,-10 0 0-16,-12 0 0 15,-13-3 0-15,-22-4 0 16</inkml:trace>
  <inkml:trace contextRef="#ctx0" brushRef="#br0" timeOffset="8666.23">24548 10254 200 0,'0'0'0'0,"0"0"0"15,0 0 0 1,0 0 0-16,14-3 0 0,10 2 0 16,6 0 0-16,5 2 0 15,5-1 0 1,7 1 0 0,7-1 0-1,7-1 0-15,5-2 0 16,8 0 0-16,8-1 0 31,8 1 0-31,8 1 0 16,7-1 0-1,6-3 0-15,9-1 0 16,4 2 0 0,0-2 0-16,2 1 0 15,5 2 0-15,0-3 0 16,2 2 0-1,5 0 0-15,0 1 0 16,3 2 0 0,0 1 0-1,5 1 0-15,-1 0 0 16,-3 0 0 0,2 2 0-16,-2-4 0 15,0 1 0 1,0 1 0-16,0 0 0 15,0 0 0 1,-2-3 0-16,2 3 0 16,4 3 0-1,-4 0 0-15,1-3 0 16,2 0 0 0,2 1 0-16,3 2 0 15,0 0 0 1,0 0 0-16,2-2 0 15,-1-1 0 1,1 0 0-16,1 3 0 16,2 1 0-1,-3 0 0-15,0-2 0 16,-4 0 0 0,1-2 0-16,-4 0 0 15,0 3 0 1,-9-3 0-16,-3 0 0 15,-3 2 0 1,-4 1 0-16,-5-1 0 16,-6-1 0-1,-7 2 0 1,-3 0 0-16,-9-2 0 0,-7 1 0 16,-7 0 0-1,-1-1 0 1,-8-1 0-16,-7-2 0 15,-9-1 0-15,-6 2 0 16,-3 1 0 0,-5 0 0-16,2 1 0 15,-3 2 0 1,-5 0 0-16,-2-1 0 16,-7 2 0-1,-4-2 0-15,-9 1 0 16,-5-2 0-16,-10-1 0 15,2-5 0 1,-8-12 0-16</inkml:trace>
  <inkml:trace contextRef="#ctx0" brushRef="#br0" timeOffset="51180.47">931 13279 200 0,'-3'-14'0'15,"-3"-3"0"-15,3 2 0 16,2 4 0-16,3 1 0 15,5 3 0 1,4 3 0-16,10 1 0 16,2 2 0-1,11 4 0-15,5-2 0 16,11 3 0 0,4-1 0-1,10 1 0-15,7-2 0 16,13-2 0-16,7 0 0 15,11 0 0 1,10 2 0 0,6 0 0-16,7 1 0 0,7-2 0 15,7 5 0 1,7-2 0-16,3 1 0 16,4 1 0-1,1 1 0 1,3 1 0-16,0 0 0 15,0 1 0 1,5-2 0 0,1 0 0-16,4 0 0 15,2 1 0 1,-1 0 0-16,1-2 0 16,-5 1 0-1,-3-2 0-15,0-1 0 16,1-1 0-16,-2 0 0 15,2 3 0 1,2 0 0-16,5 3 0 31,3 0 0-31,3 3 0 0,-1-1 0 16,-3-4 0 0,-3-5 0-16,-4-2 0 31,2 0 0-31,-6 2 0 15,5 1 0 1,-1-3 0-16,4 0 0 16,-4 1 0-1,-3-1 0 1,-6 2 0-16,-7 1 0 16,-9 1 0-1,-7 0 0-15,-8 0 0 16,-9 0 0-16,-10 1 0 15,-3-2 0 1,-13 0 0-16,-13 0 0 16,-15-3 0-1,-14-8 0-15</inkml:trace>
  <inkml:trace contextRef="#ctx0" brushRef="#br0" timeOffset="69772.45">12181 12803 200 0,'-5'23'0'0,"2"18"0"16,3 15 0-1,3 9 0-15,5 4 0 16,1-3 0-16,0-7 0 16,-1-15 0-1,-3-13 0 1,-2-12 0-16,-3-19 0 16,0 0 0-16,0-3 0 15,-3-17 0 1,0-15 0-16,-1-14 0 15,4-11 0-15,5-8 0 16,6-1 0 0,9 1 0-1,6 6 0-15,8 7 0 32,8 7 0-32,4 13 0 15,6 7 0 1,0 13 0-16,-2 15 0 15,-1 7 0-15,-5 4 0 16</inkml:trace>
  <inkml:trace contextRef="#ctx0" brushRef="#br0" timeOffset="70296.11">12534 13101 200 0,'21'8'0'0,"18"-2"0"16,4-11 0-16,1-12 0 15,-2-11 0-15,1-11 0 16,-5-5 0 0,-5-2 0-1,-6 4 0 1,-10 6 0-16,-8 7 0 16,-14 10 0-1,-7 14 0-15,-13 16 0 16,-5 21 0-1,-2 21 0-15,7 19 0 16,7 13 0 0,13-2 0-16,15-10 0 15,13-15 0 1,10-18 0-16,13-17 0 16,10-15 0-1,8-14 0-15,6-9 0 16,5-9 0-1,-5-12 0-15,-3-14 0 16,-5-16 0 0,-6-13 0-16,-8-14 0 15</inkml:trace>
  <inkml:trace contextRef="#ctx0" brushRef="#br0" timeOffset="70564.49">13477 12512 200 0,'9'81'0'0,"4"40"0"15,3 5 0 1,0-16 0-1,1-19 0-15,-2-17 0 16,-3-18 0-16,-2-13 0 16,-4-16 0-1,-2-9 0-15,-4-18 0 16</inkml:trace>
  <inkml:trace contextRef="#ctx0" brushRef="#br0" timeOffset="70833.86">13199 13118 200 0,'36'-5'0'0,"25"-2"0"15,13-8 0 1,5 0 0 0,1 0 0-16,0 1 0 15,-3 0 0 1,-6 3 0-16,-7 4 0 16,-9 0 0-16</inkml:trace>
  <inkml:trace contextRef="#ctx0" brushRef="#br0" timeOffset="71427">14066 13025 200 0,'0'0'0'0,"0"0"0"31,0 0 0-31,0 0 0 0,-15 9 0 31,-3 16 0-31,-1 14 0 16,3 14 0-1,6 4 0 1,7-4 0-16,9-10 0 16,12-12 0-1,4-9 0-15,4-10 0 16,8-9 0 0,3-13 0-16,1-12 0 15,1-7 0 1,-1-9 0-16,-2-4 0 15,-4 1 0 1,-4 2 0-16,-6 7 0 16,-4 11 0-1,-5 12 0-15,0 14 0 16,-1 16 0 0,-2 16 0-16,0 8 0 15,2-5 0 1,2-2 0-16,4-9 0 15,3-8 0-15,4-7 0 16,2-7 0 0,-1-9 0-16,1-8 0 15</inkml:trace>
  <inkml:trace contextRef="#ctx0" brushRef="#br0" timeOffset="71825.3">14688 13059 200 0,'8'24'0'0,"3"12"0"0,-1 4 0 16,0-2 0-1,-3-9 0 1,-2-5 0-16,-4-9 0 15,-2-1 0-15,1-14 0 16,0 0 0 0,0 0 0-16,-5 0 0 15,-3-10 0 1,-3-15 0-16,5-10 0 16,4-5 0-1,6-4 0 1,8-1 0-16,10 2 0 15,9 4 0 1,8 6 0-16,7 3 0 16,-2 8 0-16,-4 10 0 15,-4 7 0 1,-8 3 0 0</inkml:trace>
  <inkml:trace contextRef="#ctx0" brushRef="#br0" timeOffset="72334.48">15041 13041 200 0,'1'35'0'0,"-1"19"0"16,-1 5 0-16,-1-7 0 0,-1-10 0 31,-1-11 0-31,1-9 0 15,0-7 0 1,3-15 0-16,0 0 0 16,0 0 0-1,3-16 0-15,4-12 0 16,7-14 0 0,7-4 0-16,9-1 0 15,8 5 0 1,9 6 0-16,4 13 0 15,4 16 0 1,1 16 0-16,1 23 0 16,-3 18 0-1,-6 13 0-15,-7 6 0 16,-6-1 0 0,-14-6 0-16</inkml:trace>
  <inkml:trace contextRef="#ctx0" brushRef="#br0" timeOffset="74299.57">17120 13136 200 0,'0'0'0'0,"1"-14"0"16,-1-11 0-1,-1-5 0-15,-2-5 0 16,-2-3 0-1,-3 3 0-15,-3 0 0 16,-8 2 0 0,-6 9 0-16,-10 8 0 15,-10 12 0 1,-12 14 0-16,0 13 0 16,5 11 0-1,5 19 0-15,10 7 0 16,12-3 0-1,16-5 0-15,13-6 0 16,13-10 0-16,11-7 0 16,12-11 0-1,4-5 0-15,7-12 0 16,0-5 0 0,1-7 0-1,-2-10 0-15,0-8 0 16,-6-3 0-16,-9-2 0 15,-9-1 0 1,-10 1 0-16,-10 1 0 16,-9 5 0-1,-3 4 0-15,-4 8 0 16,-3 4 0 0,0 7 0-16,2 7 0 15,-1 7 0 1,4 10 0-16,0 11 0 31,2 12 0-31,6 6 0 16,7 2 0-1,10-6 0-15,6-3 0 16,7-12 0-16,4-8 0 16,0-9 0-1,-2-6 0-15,0-6 0 0,-3-5 0 31,-4 0 0-31,-5-2 0 0,-4 1 0 16,1 2 0 0</inkml:trace>
  <inkml:trace contextRef="#ctx0" brushRef="#br0" timeOffset="74853.44">17599 13347 200 0,'0'0'0'0,"0"0"0"0,0 0 0 15,0 0 0-15,0 0 0 16,0 0 0 0,0 0 0-1,0 0 0-15,0 0 0 16,0 0 0 0,0 0 0-16,0 0 0 15,0 0 0-15,-16 0 0 16,-2 5 0-1,5 1 0-15,4 2 0 16,9-8 0-16,0 0 0 31,0 7 0-31,4-3 0 16,3-3 0-16,5-3 0 16,3-6 0-1,0-7 0-15</inkml:trace>
  <inkml:trace contextRef="#ctx0" brushRef="#br0" timeOffset="75418.92">17893 12718 200 0,'0'0'0'0,"1"15"0"16,3 16 0-1,1 15 0-15,2 16 0 16,0 9 0 0,-1 1 0-16,2-3 0 15,2-6 0 1,-1-6 0-16,2-7 0 15,-3-4 0 1,0-6 0-16,-2-6 0 16,-3-15 0-1,-6-17 0-15</inkml:trace>
  <inkml:trace contextRef="#ctx0" brushRef="#br0" timeOffset="75703.85">17784 13262 200 0,'48'-4'0'0,"27"-8"0"16,4-4 0 0,-3-2 0-16,-6 2 0 15,-3-1 0 1,-6 0 0 0,-9 0 0-16</inkml:trace>
  <inkml:trace contextRef="#ctx0" brushRef="#br0" timeOffset="75975.75">18356 13203 200 0,'32'25'0'0,"14"8"0"0,2-2 0 16,1-4 0 0,-4-6 0-16,-3-9 0 15</inkml:trace>
  <inkml:trace contextRef="#ctx0" brushRef="#br0" timeOffset="76251.3">18768 13127 200 0,'5'34'0'16,"2"20"0"-16,2 13 0 15,1 1 0 17,1-3 0-32,1-9 0 15,3-12 0 1,0-12 0-16,2-19 0 15</inkml:trace>
  <inkml:trace contextRef="#ctx0" brushRef="#br0" timeOffset="76878.6">18996 13211 200 0,'6'36'0'15,"4"22"0"-15,3 13 0 16,1 0 0 0,-2-7 0-16,-1-13 0 15,-1-11 0 1,1-12 0-16,-1-10 0 15,-2-7 0 1,-8-11 0-16,-1-4 0 16,-7-15 0-1,-3-14 0-15,-7-12 0 16,-4-10 0-16,-4-2 0 16,-1-3 0-1,-6 1 0 1,5 5 0-16,6 6 0 15,8 6 0-15,11 3 0 16,13 1 0 0,9 0 0-16,15 3 0 15,15 6 0 1,11 3 0-16,7 7 0 16,1 11 0-1,-6 11 0-15,-8 13 0 16,-15 8 0-1,-20 10 0 1,-20 10 0-16,-18 3 0 16,-15 3 0-16,-12 2 0 15,-9-5 0 1,-1-3 0 0,2-6 0-1,8-6 0-15,11-10 0 16,15-10 0-16,20-12 0 15,3-5 0-15</inkml:trace>
  <inkml:trace contextRef="#ctx0" brushRef="#br0" timeOffset="77544.85">19433 13246 200 0,'0'0'0'15,"11"8"0"1,13-3 0-16,6-5 0 0,5-8 0 15,2-7 0-15,3-7 0 16,-2-2 0 15,-7-1 0-31,-7 0 0 16,-11 4 0 0,-9-1 0-16,-7 1 0 15,-11 3 0 1,-11 7 0-16,-8 8 0 15,-5 11 0 1,-6 14 0-16,3 15 0 16,1 13 0-1,3 7 0-15,9 1 0 16,13-3 0 0,16-8 0-16,18-9 0 15,13-11 0 1,12-10 0-16,14-8 0 15,11-13 0 1,6-7 0-16,0-5 0 16,-5-6 0-1,-3-1 0-15</inkml:trace>
  <inkml:trace contextRef="#ctx0" brushRef="#br0" timeOffset="78134.31">20485 13262 200 0,'0'0'0'15,"0"0"0"-15,0 0 0 16,19 0 0-16,17 0 0 16,16-1 0-1,14-2 0-15,7-2 0 16,9-1 0 0,5-1 0-1,2-3 0-15,2 3 0 16,-1 2 0-1,-4-6 0-15</inkml:trace>
  <inkml:trace contextRef="#ctx0" brushRef="#br0" timeOffset="79151.05">21906 12657 200 0,'0'0'0'16,"5"16"0"-16,3 15 0 16,-2 17 0-16,-3 14 0 15,-2 13 0 1,-2 4 0-1,1-2 0-15,-1-7 0 16,1-6 0 0,-1-7 0-16,1-10 0 15,1-8 0 1,2-9 0-16,0-8 0 16,-1-7 0-1,-2-15 0-15,0 0 0 16,0 0 0-16,0 0 0 15,0 0 0 1,5 7 0 0,4-6 0-16,6-2 0 15,9 0 0-15,5 2 0 16,6 1 0 0,8 0 0-1,11-4 0 1,10-3 0-16,9-2 0 15,6-6 0-15,1-3 0 16,-3-6 0 0,-7-5 0-16,-9-3 0 15,-13-7 0 1,-16-3 0-16,-14-3 0 16,-17-5 0-1,-20 0 0-15,-16 4 0 16,-19 5 0-16,-10 9 0 15,-8 14 0 1,-4 19 0-16,-1 16 0 16,6 19 0-1,4 14 0 1,11 1 0 0,15-2 0-16,14-7 0 15,17-6 0 1,16-4 0-16,18-8 0 15,17-10 0 1,12-9 0 0</inkml:trace>
  <inkml:trace contextRef="#ctx0" brushRef="#br0" timeOffset="79500.88">22916 13493 200 0,'0'0'0'15,"0"0"0"-15,0 0 0 16,0 0 0-16</inkml:trace>
  <inkml:trace contextRef="#ctx0" brushRef="#br0" timeOffset="80620.55">23295 12700 200 0,'7'19'0'0,"3"16"0"15,-2 18 0-15,-2 13 0 16,1 10 0 0,-3 3 0-16,2-5 0 15,4-10 0 1,-1-8 0-16,-2-5 0 16,-3-8 0-1,-2-12 0-15,-3-14 0 16</inkml:trace>
  <inkml:trace contextRef="#ctx0" brushRef="#br0" timeOffset="80877.66">23093 13178 200 0,'17'-2'0'0,"15"-3"0"16,17-4 0 0,11-4 0-16,10-2 0 15,6 2 0 1,-2 0 0-16,-7 6 0 15,-8 2 0-15</inkml:trace>
  <inkml:trace contextRef="#ctx0" brushRef="#br0" timeOffset="81131.53">23657 13169 200 0,'0'0'0'0,"12"15"0"16,9 9 0 0,8 4 0-16,1 1 0 15,6 0 0 1,5 0 0-1,2-1 0-15,-1-10 0 0</inkml:trace>
  <inkml:trace contextRef="#ctx0" brushRef="#br0" timeOffset="81398.71">24060 13127 200 0,'-6'57'0'0,"-1"28"0"15,4 3 0 1,3-11 0-1,7-15 0-15,6-19 0 16</inkml:trace>
  <inkml:trace contextRef="#ctx0" brushRef="#br0" timeOffset="81670.27">24389 13178 200 0,'0'0'0'0,"1"20"0"0,2 22 0 0,1 16 0 31,0 10 0-16,3 1 0-15,-1-8 0 16,3-8 0 0,1-14 0-16,-2-18 0 15</inkml:trace>
  <inkml:trace contextRef="#ctx0" brushRef="#br0" timeOffset="82086.53">24204 13194 200 0,'15'-21'0'0,"21"-16"0"16,18-3 0-1,19-3 0-15,11 8 0 16,13 6 0 0,2 11 0-16,-4 9 0 15,-16 11 0 1,-18 9 0-16,-18 8 0 16,-23 9 0-1,-22 5 0-15,-19 4 0 16,-23 4 0-1,-15 2 0 1,-10 0 0-16,-5-1 0 16,2-5 0-1,6-5 0 1,15-8 0-16,13-8 0 16,18-10 0-16</inkml:trace>
  <inkml:trace contextRef="#ctx0" brushRef="#br0" timeOffset="82588.28">24783 13347 200 0,'38'-8'0'16,"22"-13"0"-16,3-8 0 16,-2-3 0-16,-7-3 0 15,-10 3 0 1,-12 3 0-16,-13-2 0 15,-16 4 0 1,-12 4 0 0,-15 8 0-1,-13 11 0-15,-9 13 0 16,0 19 0-16,-1 18 0 16,8 11 0-1,10 3 0 1,16-3 0-16,21-11 0 15,16-12 0 1,24-11 0-16,17-10 0 16,14-13 0-1,8-9 0-15,2-8 0 0,-6-9 0 32,-9-8 0-32</inkml:trace>
  <inkml:trace contextRef="#ctx0" brushRef="#br0" timeOffset="82842.89">25675 12785 200 0,'-4'16'0'0</inkml:trace>
  <inkml:trace contextRef="#ctx0" brushRef="#br0" timeOffset="83187.3">25701 13322 200 0,'42'10'0'16,"13"9"0"-16,-11 12 0 16,-24 12 0-1,-29 10 0-15,-20 5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36:51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5560 8857 200 0,'0'0'0'0,"9"-8"0"16,14-5 0-1,10-1 0 1,10-1 0-16,11 0 0 16,11-1 0-16,18-2 0 15,17-3 0 1,24-4 0-16,25-4 0 15,28-3 0 1,28 3 0-16,32-1 0 16,32 4 0-16,27 9 0 15,26 7 0 1,14 9 0-16,8 10 0 16,3 14 0-1,-12 1 0 1,-32 1 0-16</inkml:trace>
  <inkml:trace contextRef="#ctx0" brushRef="#br0" timeOffset="6404.59">5054 9854 200 0,'0'0'0'16,"0"0"0"-16,0 0 0 15,0 0 0-15,0 0 0 31,-13 5 0-31,-3 0 0 0,3 0 0 16,13-5 0 0,-9 6 0-1,6 3 0-15,6-3 0 0,2 0 0 16,2-2 0 0,7 1 0-1,2 0 0-15,7 1 0 16,3-3 0-16,13-1 0 15,7-1 0 1,14-2 0 0,23-2 0-16,26-8 0 15,31-5 0 1,31-3 0 0,31 1 0-16,33-1 0 0,29-1 0 31,27 7 0-31,22 5 0 15,13 12 0 1,0 12 0 0,-14 10 0-1</inkml:trace>
  <inkml:trace contextRef="#ctx0" brushRef="#br0" timeOffset="11110.51">5231 11132 200 0,'-30'-7'0'16,"-4"1"0"-16,16 2 0 16,21 1 0-16,23 2 0 15,20 0 0 1,16 3 0-16,13 0 0 16,17-1 0-1,19 1 0 1,16 3 0-16,22-1 0 15,22-1 0 1,18 4 0-16,18 0 0 16,11 0 0-16,13-3 0 15,3 5 0 1,3 8 0-16,-9 4 0 16,-16 3 0-1,-24-2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38:19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27105 2645 200 0,'0'0'0'16,"0"0"0"-16,13-6 0 16,10-5 0-1,9 7 0-15,5 1 0 16,8 6 0-1,8 0 0-15,8 4 0 16,12-2 0 0,13-2 0-16,12 0 0 15,6-3 0 1,3-4 0-16,0 0 0 16,-3 1 0-1,-9 0 0-15,-11 1 0 16,-11 2 0-1,-10 2 0-15,-8 5 0 16,-11-4 0 0</inkml:trace>
  <inkml:trace contextRef="#ctx0" brushRef="#br0" timeOffset="897.13">29621 2680 200 0,'11'-7'0'16,"14"-2"0"-16,7 5 0 16,10 1 0-16,12 2 0 15,13 1 0-15,16 0 0 16,14-1 0 0,11-4 0-16,11 0 0 15,5 1 0 1,2 4 0-16,-3-2 0 31,-6 4 0-31,-9 3 0 16,-14 5 0-16,-12 0 0 15</inkml:trace>
  <inkml:trace contextRef="#ctx0" brushRef="#br0" timeOffset="1611.2">31581 2655 200 0,'0'0'0'16,"0"0"0"-16,0 0 0 15,10-12 0-15,5 0 0 16,8-1 0 0,7 5 0-16,13 5 0 15,17 3 0 1,19 3 0-16,17 5 0 16,11 3 0-1,3 2 0-15,4 4 0 16,-7-2 0-1,-9 5 0-15,-15-10 0 16</inkml:trace>
  <inkml:trace contextRef="#ctx0" brushRef="#br0" timeOffset="40553.31">24969 5841 200 0,'0'0'0'0,"0"0"0"16,0 0 0-16,0 0 0 16,0 0 0-16,0 0 0 15,0 0 0 1,12-5 0-16,10-2 0 15,7 0 0 1,5 4 0 47,4-2 0-63,5 1 0 0,3 0 0 0,8 4 0 0,1-1 0 0,5 0 0 15,3 0 0-15,2-2 0 16,3-1 0-16,2 0 0 15,-1 3 0 1,1 0 0 0,1 1 0-16,0-1 0 15,2-2 0 1,2 3 0-16,3-4 0 16,0 1 0-1,2-1 0-15,-5 4 0 16,1-2 0-1,2 2 0-15,3-1 0 16,0-1 0 0,0 2 0-16,-2 0 0 15,-1-1 0-15,0 2 0 16,-1 1 0 0,-2-2 0-1,-2 0 0 1,0 0 0-16,2 0 0 15,-3 3 0 1,2 0 0-16,-2-2 0 0,0 1 0 16,-3-1 0-1,-2 3 0 1,-3 0 0-16,2-1 0 16,0 3 0-16,3-1 0 15,-2 0 0 1,-1 0 0-1,-3 0 0 1,-1-3 0-16,-1 1 0 16,-8-1 0-1,-2 3 0-15,-3-1 0 16,-3 2 0-16,-3-4 0 16,-2 0 0-1,-5 0 0-15,-7-2 0 16,-8-1 0-1,-6 0 0-15,-6-1 0 16,-1 2 0 0,-7 0 0-16,9 0 0 15,-2 0 0 1,0 0 0-16,-7 0 0 16,1-3 0-16</inkml:trace>
  <inkml:trace contextRef="#ctx0" brushRef="#br0" timeOffset="80261">26642 4945 200 0,'-68'-3'0'0,"-40"6"0"16,-21 4 0-1,-9 5 0-15,-6 3 0 0,-5-8 0 16,-2-4 0-1,-6-4 0 1,-4-1 0-16,-1 2 0 16,-2-7 0-1,-5 2 0-15,-11 5 0 16,-10 0 0 0,-4 0 0-1,-5 1 0-15,0 2 0 16,1 0 0-16,3 2 0 15,0 8 0 1,-1 2 0-16,5 5 0 16,2-5 0-1,2-3 0 1,-4-7 0-16,-2 1 0 16,-4-2 0-1,-2-4 0-15,11-4 0 16,4-8 0-1,1-6 0-15,4-10 0 16,-1-2 0 0,4-4 0-1,6-8 0-15,3-6 0 16,5-6 0 0,8-6 0-16,9-4 0 15,11-1 0 1,9-3 0-16,9-1 0 0,7-6 0 15,12-7 0 1,8-10 0-16,7-7 0 31,8-2 0-31,12-1 0 16,9 0 0 0,6-2 0-1,11 0 0-15,6-2 0 16,8 0 0-16,8 1 0 15,9 3 0-15,11 1 0 32,9-4 0-32,12-4 0 15,9 2 0 1,10 9 0-16,5 6 0 16,9 6 0-1,7-2 0-15,5 6 0 16,6 8 0-1,5 5 0-15,2 4 0 16,5 7 0 0,2 5 0-16,3 5 0 15,1 9 0 1,4 0 0 0,8 5 0-16,3-2 0 15,8 2 0-15,2 3 0 16,2 1 0-1,-1 5 0-15,2 2 0 16,0 4 0 0,0 5 0-16,2 0 0 15,5 0 0 1,5 0 0-16,0 0 0 16,3-1 0-1,0 1 0-15,4 3 0 16,-4-2 0-1,-4 2 0-15,1 1 0 16,-5 0 0 0,1 1 0-16,-1 1 0 15,2 4 0 1,4-1 0 0,-6 3 0-16,-1 1 0 0,1-1 0 15,-2 5 0 1,-1 3 0-1,-2-4 0-15,2 4 0 16,5-3 0 0,0 2 0-16,7 1 0 15,3-1 0 1,3-2 0 0,-3-1 0-16,-4 1 0 15,-3 1 0-15,0-3 0 16,-2 1 0-16,-1-2 0 15,0 2 0 1,-1 1 0-16,-2-3 0 16,1 0 0-1,-4-1 0 1,-2-3 0 0,-1 1 0-16,-2-2 0 15,-1 4 0 1,0 1 0-16,3 0 0 15,4 2 0-15,3 5 0 16,5-1 0 0,2 0 0-16,-2 0 0 15,-5-3 0-15,0 0 0 32,-1 0 0-32,2 0 0 15,-1-1 0 1,1-2 0-16,-4 0 0 0,1-1 0 15,-3 0 0 1,-2-2 0 0,1-3 0-16,-1 3 0 15,3 3 0 1,-4 0 0 0,4-2 0-16,0 0 0 0,2 2 0 31,1 2 0-31,0-2 0 15,0 2 0 1,3-1 0 0,2 1 0-16,2 1 0 15,-4-2 0 1,-1-1 0-16,-3 0 0 16,-4 0 0-1,-1 0 0-15,2 0 0 16,-2 2 0-1,2 1 0-15,3 1 0 16,-2 1 0 0,-2 2 0-16,-8 1 0 15,-8 2 0-15,-5 0 0 16,-4 1 0 0,-4 1 0-1,-2 0 0-15,-6-3 0 16,-2 3 0-1,-6 1 0-15,-4 1 0 16,-3 4 0 0,-3 3 0-16,-3 0 0 15,-1 5 0 1,0 4 0-16,1 0 0 16,4 3 0-1,0 2 0-15,-1 5 0 16,-3 0 0-1,-6 2 0-15,-6 1 0 16,-9 2 0 0,-11 3 0-1,-6-2 0-15,-10 3 0 16,-6-3 0 0,-8 5 0-1,-5 0 0-15,-3 2 0 16,-4 3 0-16,-6 0 0 15,-5 2 0 1,-13 1 0-16,-9 5 0 16,-6 2 0-1,-11 2 0-15,-4 3 0 16,-2 1 0 0,-4 1 0-16,-9 2 0 15,-12 6 0 1,-13 6 0-16,-4 4 0 15,-5-1 0 1,5 0 0-16,0-2 0 16,2-3 0-1,3-3 0 1,-6-1 0 0,-5 0 0-16,-8 0 0 15,-4 0 0-15,-3-1 0 16,1-3 0-16,3-7 0 15,4-5 0-15,3-6 0 16,5-8 0 0,-3-9 0-16,-5-4 0 15,-2-4 0 1,1-6 0-16,6-4 0 16,-3-3 0-1,0-2 0-15,-6-2 0 16,-6-1 0-1,-2 0 0 1,-1 0 0-16,-1-2 0 16,3-1 0-1,3-3 0-15,3-3 0 32,-2 1 0-32,-4 1 0 0,-2-1 0 31,-2 2 0-31,-2-2 0 15,0 2 0-15,1-2 0 16,2-2 0-16,4-2 0 31,1-1 0-31,-2-1 0 0,3 5 0 16,-1 2 0 0,2-1 0-1,2-2 0 1,5-1 0-16,5-5 0 15,1-2 0 1,-1-1 0-16,0 0 0 16,0 2 0-1,0 0 0-15,3 1 0 16,-1 0 0 0,5-2 0-1,-2-1 0-15,6 3 0 16,1 0 0-16,2 0 0 15,5 5 0 1,3 5 0-16,5 0 0 16,3-5 0-1</inkml:trace>
  <inkml:trace contextRef="#ctx0" brushRef="#br0" timeOffset="99545.29">21418 9351 200 0,'0'0'0'16</inkml:trace>
  <inkml:trace contextRef="#ctx0" brushRef="#br0" timeOffset="100266.42">21402 9488 200 0,'-4'-14'0'0,"-1"-7"0"16,-1-3 0-1,-2-1 0-15,-2 0 0 16,1 0 0-1,-4 0 0-15,0 1 0 16,-2 4 0 0,-1 4 0-1,-4 4 0-15,-5 5 0 16,-10 10 0-16,-4 12 0 16,2 11 0-1,2 14 0-15,9 9 0 16,7 9 0-1,18-1 0-15,12-8 0 16,11-9 0 0,6-13 0-16,7-10 0 15,2-9 0 1,1-11 0-16,0-8 0 16,-4-6 0-1,-4-4 0-15,-5-6 0 16,-5-8 0-1,-6 4 0-15,-6 6 0 16,-3 9 0 0,-2 5 0-16,-3 11 0 15,0 0 0 1,1 2 0-16,-1 11 0 16,2 12 0-1,6 9 0-15,5 1 0 16,3-1 0-1,3-5 0-15,7-6 0 16,3-6 0-16,6-8 0 16,-4-7 0-1</inkml:trace>
  <inkml:trace contextRef="#ctx0" brushRef="#br0" timeOffset="100854.88">21654 9403 200 0,'18'35'0'16,"4"13"0"0,1-5 0-16,-4-8 0 15,-8-12 0 1,-5-8 0-16,-6-15 0 16,0 0 0-1,0 0 0 1,2-2 0-16,-4-11 0 15,0-9 0-15,-2-8 0 16,2-8 0 0,5-4 0-16,4-5 0 15,10 2 0 1,10 3 0-16,5 6 0 16,7 3 0-1,4 6 0 1,0 12 0-16,1 7 0 15,-8 7 0 1</inkml:trace>
  <inkml:trace contextRef="#ctx0" brushRef="#br0" timeOffset="101677.83">21999 9377 200 0,'4'19'0'16,"6"13"0"0,1 4 0-16,1-2 0 15,-4-6 0-15,-4-5 0 16,-1-5 0 0,-2-4 0-16,0-3 0 15,-1-11 0 1,0 0 0-16,0 0 0 15,0 0 0-15,0 0 0 16,0 0 0 0,0 0 0-16,0 0 0 15,0 0 0 1,0 0 0 0,0 0 0-16,0 0 0 0,0 0 0 15,0 0 0-15,0 0 0 16,-4 1 0-1,-1-4 0-15,-1-4 0 16,-4-4 0 0,4-3 0-16,3-2 0 15,2-5 0 1,5-4 0-16,8-3 0 16,6 1 0-1,6 2 0 1,6 2 0-16,4-1 0 15,4 0 0 1,0 5 0-16,-4 3 0 16,-4 2 0-1,-5 3 0-15,-3 4 0 0,-1-5 0 16,-7 3 0 0</inkml:trace>
  <inkml:trace contextRef="#ctx0" brushRef="#br0" timeOffset="102251.6">22479 9113 200 0,'0'0'0'16,"0"23"0"-16,0 15 0 15,-2 13 0 1,-4 7 0-1,-3 2 0-15,0-2 0 16,3-2 0-16,3-6 0 16,7-7 0-1,12-6 0-15,9-10 0 16,9-7 0 0,7-11 0-16,4-7 0 15,1-6 0 1,2-5 0-16,0-3 0 15,-12-4 0 1,-5-3 0-16</inkml:trace>
  <inkml:trace contextRef="#ctx0" brushRef="#br0" timeOffset="102650.82">22427 9086 200 0,'36'-4'0'16,"20"-5"0"-16,8-6 0 15,3-3 0 1,0-1 0-16,-3 0 0 16,-5 2 0-1,-11 0 0-15</inkml:trace>
  <inkml:trace contextRef="#ctx0" brushRef="#br0" timeOffset="103319.85">23127 9343 200 0,'-8'-19'0'16,"-8"-8"0"-16,-1-2 0 15,-2 2 0-15,-4 5 0 32,1 5 0-32,-4 6 0 0,-3 8 0 15,1 10 0 1,-1 11 0-1,2 11 0-15,4 12 0 16,8 8 0-16,9-2 0 16,7-3 0-1,9-7 0-15,14-8 0 16,10-12 0 0,8-11 0-16,10-7 0 15,1-8 0 1,-4-7 0-16,-7 1 0 31,-10-5 0-31,-10 1 0 0,-7-10 0 16,-12-4 0-1,-12-3 0 1,-11 1 0-16,-8 5 0 16,-4 5 0-16</inkml:trace>
  <inkml:trace contextRef="#ctx0" brushRef="#br0" timeOffset="104052.01">23159 9079 200 0,'0'0'0'0,"14"-6"0"16,12-4 0-1,13-4 0-15,4 4 0 16,7-1 0-1,0 0 0-15,-3 2 0 16,-6 4 0 0,-7 4 0-16,-4 3 0 15,-7 2 0 1,-5 3 0-16,-3 2 0 16,-6 4 0-1,-3 2 0-15,-2 6 0 16,-2 6 0-16,-1 9 0 15,-2 7 0-15,-1 7 0 16,2 3 0 0,0 1 0-1,0-4 0-15,1-3 0 16,0-5 0-16,2-5 0 16,1 0 0-1,-1-5 0-15,-2-3 0 16,-4-5 0-1,-3-1 0 1,-4-1 0-16,-5-5 0 16,-5-2 0-16,-8-2 0 31,-7-5 0-31,-5-2 0 16,-2-6 0-16</inkml:trace>
  <inkml:trace contextRef="#ctx0" brushRef="#br0" timeOffset="104529.86">23908 9223 200 0,'0'0'0'16,"0"0"0"-16,3 19 0 16,5 17 0-1,-1 10 0-15,0 4 0 16,0-4 0-1,0-6 0 1,-2-3 0-16,-1-6 0 16,-2-2 0-1,-3-8 0-15,-3-9 0 16</inkml:trace>
  <inkml:trace contextRef="#ctx0" brushRef="#br0" timeOffset="104817.09">23741 9479 200 0,'21'-4'0'0,"16"-6"0"16,9-4 0 0,5 1 0-16,4 1 0 15,3 2 0 1,-5 2 0 0,-1 4 0-16,-7 0 0 15</inkml:trace>
  <inkml:trace contextRef="#ctx0" brushRef="#br0" timeOffset="105135.03">24204 9394 200 0,'11'-3'0'0,"12"-5"0"16,16 1 0-1,9 2 0-15,2 3 0 16,-3 2 0 0,-5 2 0-16,-8 1 0 15</inkml:trace>
  <inkml:trace contextRef="#ctx0" brushRef="#br0" timeOffset="105406.89">24196 9583 200 0,'37'-14'0'16,"19"-5"0"-16,8-3 0 15,0 1 0 1,0-3 0-16</inkml:trace>
  <inkml:trace contextRef="#ctx0" brushRef="#br0" timeOffset="105690.44">24759 9198 200 0,'3'28'0'16,"0"25"0"-16,4 12 0 15,4 5 0-15,0 2 0 16,-3-4 0 0,-1 2 0-1</inkml:trace>
  <inkml:trace contextRef="#ctx0" brushRef="#br0" timeOffset="110809.03">21394 10060 200 0,'-7'-34'0'16,"-2"-10"0"-16,-3 1 0 15,-1 8 0-15,-7 11 0 16,-6 13 0 0,-7 12 0-16,-3 14 0 15,6 10 0 1,2 14 0 0,12 9 0-16,10 1 0 0,9-5 0 15,7-7 0 1,10-11 0-1,6-12 0 1,2-10 0-16,5-13 0 0,3-8 0 31,-1-5 0-31,-1-5 0 16,-6-2 0 0,-6 4 0-16,-8 6 0 15,-4 6 0 1,-5 6 0-16,-5 7 0 15,6 6 0-15,0 13 0 16,2 15 0 0,5 4 0-16,6-3 0 15,6-6 0 1,10-8 0-16,6-12 0 16,-1-10 0-1</inkml:trace>
  <inkml:trace contextRef="#ctx0" brushRef="#br0" timeOffset="111241.53">21713 9905 200 0,'4'21'0'15,"3"14"0"-15,4 5 0 16,-4-2 0-16,-1-5 0 16,-1-7 0-1,-1-9 0-15,-1-7 0 16,-3-10 0-1,0 0 0-15,0 0 0 16,-3-3 0 0,-3-14 0-16,1-14 0 15,1-12 0 1,7-6 0-16,9-2 0 16,10 3 0-1,12 3 0 1,12 6 0-1,1 8 0-15,3 12 0 16,-4 3 0 0</inkml:trace>
  <inkml:trace contextRef="#ctx0" brushRef="#br0" timeOffset="111708.97">22092 10042 200 0,'3'14'0'0,"5"8"0"16,-1 1 0 0,2-1 0-16,-3-4 0 0,-1-3 0 31,-1-4 0-31,-1-2 0 16,-3-9 0-1,0 0 0-15,0 0 0 16,-2-2 0-16,-3-10 0 15,-3-6 0 1,2-12 0 0,6-8 0-16,5-4 0 15,7-1 0-15,7-1 0 16,10-2 0 0,11 5 0-1,1 8 0-15,3 7 0 16,-4 5 0-16</inkml:trace>
  <inkml:trace contextRef="#ctx0" brushRef="#br0" timeOffset="112180.32">22530 9828 200 0,'0'0'0'0,"0"0"0"16,0 0 0-16,-7 21 0 16,-8 22 0-1,-3 14 0-15,-2 1 0 16,3-4 0 0,7-4 0-16,8-5 0 0,9-4 0 15,10-6 0 1,8-9 0-1,9-9 0-15,8-5 0 16,7-5 0 0,3-5 0-1,0-6 0 1,-1-6 0-16,-5-7 0 16</inkml:trace>
  <inkml:trace contextRef="#ctx0" brushRef="#br0" timeOffset="112496.77">22454 9837 200 0,'14'-4'0'0,"14"-3"0"16,16-4 0-1,15 2 0-15,14 2 0 16,7 0 0-1,-1 2 0-15,-3 2 0 16,-10-3 0 0</inkml:trace>
  <inkml:trace contextRef="#ctx0" brushRef="#br0" timeOffset="112895.97">23101 9880 200 0,'0'0'0'0,"9"11"0"15,4 12 0 1,-5 12 0-16,-3 12 0 15,-1 6 0 1,-2 2 0-16,-5-6 0 16,0-9 0-1</inkml:trace>
  <inkml:trace contextRef="#ctx0" brushRef="#br0" timeOffset="113548.62">23261 9880 200 0,'0'0'0'0,"0"0"0"15,14 2 0 1,13 3 0-16,5 1 0 15,8 0 0 1,4-3 0-16,3-2 0 16,0 0 0-1,1-2 0-15,-4 0 0 16,-7 2 0 0,-8 1 0-16,-8 2 0 15,-5 3 0 1,-5 5 0-16,-5 4 0 15,-5 8 0-15,-7 7 0 16,-1 7 0 0,-2 5 0-1,-1 1 0-15,4-1 0 16,1-5 0-16,1-7 0 16,-1-5 0-1,-1-2 0 1,0-5 0-16,-3-3 0 15,-8-1 0-15,-2-1 0 16,-10-2 0 0,-8-2 0-16,-6-4 0 15,2-5 0 1,4-6 0-16</inkml:trace>
  <inkml:trace contextRef="#ctx0" brushRef="#br0" timeOffset="113982.76">24103 9905 200 0,'3'19'0'16,"-2"15"0"-16,2 7 0 15,1 3 0 1,2 0 0 0,-2-3 0-16,4-7 0 15,-5 0 0-15,-2-6 0 16,-1-4 0-1,-2-8 0 1</inkml:trace>
  <inkml:trace contextRef="#ctx0" brushRef="#br0" timeOffset="114249.98">23960 10153 200 0,'0'0'0'0,"0"0"0"16,21 6 0 0,15 1 0-16,10-1 0 15,8-4 0 1,6-4 0-16,1-2 0 15,-2-2 0 1,-2-2 0-16</inkml:trace>
  <inkml:trace contextRef="#ctx0" brushRef="#br0" timeOffset="114581.9">24565 10007 200 0,'0'0'0'0,"0"0"0"16,0 0 0-16,8 12 0 15,5 4 0-15,3-1 0 16,0-2 0 0,1-1 0-16,0-4 0 15,0-3 0 1,-1 1 0-16,1-3 0 16,3 0 0-1,3-5 0-15</inkml:trace>
  <inkml:trace contextRef="#ctx0" brushRef="#br0" timeOffset="115048.96">24414 10178 200 0,'26'-2'0'0,"14"2"0"16,7-3 0-1,5-1 0-15,3 1 0 16,0 2 0 0,-3 0 0-16,-4 3 0 15,-7 1 0 1,-5 1 0-16,-4-3 0 16</inkml:trace>
  <inkml:trace contextRef="#ctx0" brushRef="#br0" timeOffset="115515.9">25095 9905 200 0,'6'19'0'15,"4"17"0"-15,0 12 0 16,-1 11 0-1,-5 3 0-15,0 5 0 16,-2-1 0-16,-1-7 0 16</inkml:trace>
  <inkml:trace contextRef="#ctx0" brushRef="#br0" timeOffset="116717.91">21569 10612 200 0,'0'0'0'0,"0"0"0"15,0 0 0-15,-11-13 0 16,-3-10 0-1,1-3 0-15,1-3 0 16,-2-1 0 0,-3 1 0-16,-3 4 0 15,-4 7 0 1,-9 9 0-16,-7 8 0 16,1 10 0-1,1 12 0-15,7 10 0 16,9 10 0-1,11 3 0 1,12-2 0-16,6-7 0 16,4-8 0-16,7-9 0 15,3-9 0 1,5-9 0-16,1-11 0 16,-1-5 0-1,2-5 0-15,-6-4 0 16,-1 2 0-1,-4 3 0-15,-5 4 0 16,-2 8 0 0,0 8 0-16,0 7 0 15,6 11 0 1,0 10 0-16,4 5 0 16,5 0 0-1,1-7 0-15,3-10 0 16,-1-11 0-1</inkml:trace>
  <inkml:trace contextRef="#ctx0" brushRef="#br0" timeOffset="117118.76">21713 10595 200 0,'9'24'0'0,"8"7"0"16,-3-4 0-16,-3-7 0 16,-5-7 0-1,-6-13 0-15,0 0 0 16,0 0 0-16,-2 0 0 15,-6-11 0 1,-2-7 0 0,-3-11 0-16,-1-7 0 15,9-5 0-15,8 0 0 16,8 0 0 0,8 1 0-1,10 4 0-15,12 7 0 31,3 6 0-31,-3 7 0 16</inkml:trace>
  <inkml:trace contextRef="#ctx0" brushRef="#br0" timeOffset="117552.07">21990 10681 200 0,'0'0'0'16,"0"0"0"-16,0 0 0 16,0 0 0-1,0 0 0-15,0 0 0 16,0 0 0-16,0 0 0 16,0 0 0-1,-9-12 0-15,-5-10 0 16,3-8 0-1,7-8 0-15,9-5 0 16,15-3 0 0,11-1 0-1,11 1 0-15,8 9 0 16,-1 8 0-16,-4 8 0 16</inkml:trace>
  <inkml:trace contextRef="#ctx0" brushRef="#br0" timeOffset="118035.6">22361 10485 200 0,'0'0'0'0,"0"0"0"15,0 0 0 1,-11 26 0-16,-7 21 0 16,3 15 0-1,0 2 0-15,8-5 0 16,8-9 0 0,11-8 0-1,15-8 0-15,14-9 0 16,10-7 0-1,8-8 0-15,4-7 0 16,-2-3 0 0,-4-3 0-16,-4-4 0 15,-8-5 0 1,-7-8 0-16</inkml:trace>
  <inkml:trace contextRef="#ctx0" brushRef="#br0" timeOffset="118381.79">22268 10468 200 0,'0'0'0'0,"15"0"0"16,12 0 0 0,13 0 0-16,13-1 0 15,10-2 0 1,6-5 0-1,4 1 0-15,0 0 0 16,1 0 0-16,-4-1 0 16</inkml:trace>
  <inkml:trace contextRef="#ctx0" brushRef="#br0" timeOffset="119031.77">22900 10595 200 0,'0'0'0'0,"0"0"0"16,0 0 0-16,0 0 0 16,9-12 0-16,14-7 0 15,8 1 0 1,12 2 0 0,5 4 0-16,-3 2 0 15,-1 6 0-15,-7 4 0 16,-12 7 0-1,-8 4 0-15,-13 7 0 16,-11 7 0 0,-11 3 0-16,-6 8 0 15,-5 1 0 1,1 0 0-16,0 0 0 16,6-3 0-1,9 0 0-15,10-6 0 16,14-6 0-1,14-6 0-15,16-10 0 16,13-7 0 0,9-10 0-1,4-6 0-15,-3-5 0 16</inkml:trace>
  <inkml:trace contextRef="#ctx0" brushRef="#br0" timeOffset="119651.96">23337 10561 200 0,'14'-6'0'0,"12"-7"0"0,7 1 0 16,12-1 0 0,5 1 0-1,1 2 0 1,-2 3 0-16,2 1 0 0,-10 2 0 15,-4 2 0 1,-8 4 0-16,-4 2 0 16,-8 6 0-1,-4 9 0-15,-2 2 0 32,-6 8 0-32,-4 6 0 15,-4 6 0 1,0 0 0-16,-2 3 0 15,5-1 0 1,7 1 0 0,-1-3 0-16,3-4 0 15,3-5 0-15,-3-7 0 16,-3-7 0 0,-4-2 0-16,-9-1 0 15,-8-1 0 1,-13-2 0-16,-12-3 0 15,-10-2 0 1,-4-2 0-16,1-2 0 16,8-7 0-1,9-5 0-15</inkml:trace>
  <inkml:trace contextRef="#ctx0" brushRef="#br0" timeOffset="120019.84">24161 10561 200 0,'0'0'0'0,"1"18"0"0,-1 14 0 15,-1 8 0 1,4 6 0-1,1 2 0-15,-1-4 0 16,1-2 0 0,-1-6 0-16,1-9 0 15</inkml:trace>
  <inkml:trace contextRef="#ctx0" brushRef="#br0" timeOffset="120420.63">23925 10791 200 0,'12'-3'0'0,"14"-5"0"15,11-1 0-15,12 0 0 16,7-1 0 0,3 0 0-16,3-1 0 15,-3 2 0 1,-6-1 0-16</inkml:trace>
  <inkml:trace contextRef="#ctx0" brushRef="#br0" timeOffset="120802.63">24464 10749 200 0,'29'-6'0'16,"16"-4"0"0,6 1 0-16,-3 4 0 31,-4 1 0-31,-5 3 0 16,-6 1 0-16</inkml:trace>
  <inkml:trace contextRef="#ctx0" brushRef="#br0" timeOffset="121074.12">24431 10903 200 0,'17'-3'0'16,"17"-2"0"-16,12-3 0 15,10 3 0 1,3-2 0-16,-1 2 0 16,-5-1 0-1,-7-2 0-15</inkml:trace>
  <inkml:trace contextRef="#ctx0" brushRef="#br0" timeOffset="122161.8">25077 10595 200 0,'0'0'0'0,"0"0"0"16,0 0 0-1,0 0 0-15,5 21 0 16,4 16 0-16,-3 9 0 15,-5 8 0 1,0 3 0-16,0 2 0 16,-3 1 0-16,0 0 0 15,1-5 0 1</inkml:trace>
  <inkml:trace contextRef="#ctx0" brushRef="#br0" timeOffset="179650.57">24985 14669 200 0,'0'0'0'0,"0"0"0"16,17 3 0-16,10 0 0 15,4-1 0 1,1-2 0 0,-1 0 0-16,0-1 0 15,-1 1 0-15,3 0 0 16,2-3 0-16,6-2 0 15,2 2 0 1,0 2 0-16,3 0 0 16,-2 1 0-1,1 0 0-15,0 0 0 16,3 0 0 0,2-2 0-16,2-2 0 15,5-1 0 1,-1 0 0-16,1 1 0 15,1 0 0 1,0-1 0 0,0 1 0-16,0 0 0 15,3 0 0-15,0 0 0 32,-2 1 0-32,1 0 0 15,0 2 0-15,-4-2 0 16,1 3 0-1,-2-1 0-15,-2-1 0 16,-2 4 0-16,-2-1 0 16,-1 0 0-1,-2-1 0-15,1 3 0 16,1 0 0 0,2-2 0-1,-2 1 0-15,-2 0 0 16,-3 1 0-16,1-1 0 15,-3-1 0 1,-3 2 0-16,0 0 0 31,-1-1 0-31,-4-2 0 16,-1 3 0-16,-1 0 0 16,0-1 0-1,-3-1 0-15,-2 1 0 16,-5 0 0-16,1-1 0 15,0 2 0 1,-2-3 0-16,2 0 0 16,2 0 0-1,-1 0 0 1,-1 0 0-16,1 0 0 16,3 0 0-1,3 0 0-15,-1-1 0 16,2-2 0-1,2-1 0-15,4 1 0 16,1 0 0 0,2 0 0-16,3 1 0 15,0-1 0-15,1-3 0 16,6 3 0 0,4-1 0-16,1 2 0 15,0-4 0 1,4-1 0-16,3 1 0 15,0 0 0 1,0 1 0-16,3 0 0 16,2 1 0-1,3-1 0-15,2 1 0 16,2 1 0 0,3 3 0-16,1 2 0 15,2-1 0 1,5-1 0-16,-3 0 0 15,1 3 0 1,-1 0 0-16,3-2 0 16,5 5 0-1,-1-1 0-15,4 4 0 16,-2-1 0 0,2-1 0-16,-1 0 0 15,-1 0 0 1,1 1 0-16,4 2 0 15,2 1 0 1,-3-3 0-16,0 2 0 16,-2 0 0-1,3-2 0-15,-4 0 0 16,-1 4 0 0,-2-3 0-16,0 0 0 15,-1-4 0 1,-1-2 0-16,-2 1 0 15,0 2 0 1,-2-3 0 0,2 1 0-16,-1-3 0 15,-4 2 0 1,0-3 0-16,-2 0 0 16,2 1 0-16,-5 3 0 15,0-2 0-15,0-1 0 16,0-1 0-1,-3 0 0-15,-2 0 0 16,-2 3 0 0,-1 2 0-16,-2 1 0 15,-5 0 0-15,-1-1 0 32,-4-1 0-32,-3-1 0 0,-6 0 0 15,-1-3 0 1,-9-2 0-16,-3 0 0 15,-6-2 0 1,-3-3 0 0,-6-3 0-1,-4-1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7:38:19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20729 13740 200 0,'0'0'0'0,"17"-3"0"0,12 1 0 15,5 1 0 1,8 0 0 0,9 1 0-16,7 2 0 0,9 2 0 31,10 1 0-31,13 0 0 16,11-2 0-1,13 0 0-15,10-1 0 16,12 0 0-1,10-3 0-15,12 3 0 16,12-2 0 0,11-3 0-16,17 2 0 15,13-2 0 1,11 0 0-16,10-2 0 16,6 3 0-1,6 0 0-15,8 5 0 16,10 1 0-1,10 3 0-15,11 0 0 16,8 5 0 0,-4 0 0-16,4 1 0 15,1 3 0 1,-2 4 0-16,-2 4 0 16,-4 0 0-1,-2-5 0-15,-9 1 0 16,-9-3 0-1,-15-5 0-15,-16-8 0 16,-15-7 0 0,-17-6 0-16,-15-2 0 15,-12 0 0 1,-12 1 0-16,-16-1 0 16,-18-7 0-1,-22-9 0-15,-22-6 0 16,-24-10 0-1,-25-9 0 1,-22-5 0 0,-18-7 0-16,-23-7 0 0,-21-4 0 15,-23-3 0 1,-21-2 0 0,-21 0 0-16,-22-1 0 15,-20 3 0 1,-16 4 0-16,-20 7 0 15,-19 3 0 1,-21 3 0-16,-13 7 0 16,-9 7 0-1,-11 9 0-15,-7 2 0 16,-6 7 0 0,-6 7 0-16,-1 5 0 15,-6 7 0 1,-2 5 0-16,-2 3 0 15,-3 5 0 1,3 5 0-16,6 4 0 16,2 0 0-1,11 1 0 1,11-1 0 0,10-3 0-16,8-1 0 15,6 3 0-15,3 0 0 16,1 2 0-16,4 3 0 15,5 4 0 1,7 0 0 0,7-1 0-16,13 0 0 15,8-1 0 1,9 2 0 0,12-3 0-16,7 1 0 15,10 3 0-15,11 2 0 16,11 2 0-1,11 2 0-15,13 1 0 32,10-3 0-32,9 1 0 15,10-1 0-15,11 3 0 0,10 0 0 16,8-3 0 15,12 3 0-31,9-1 0 16,7 1 0-16,5 3 0 0,5 1 0 31,9 0 0-15,6 0 0-16,9 0 0 15,6-2 0 1,9-2 0-16,13 1 0 16,13 0 0-1,11 2 0-15,7-1 0 16,9 3 0-1,11-2 0-15,11-3 0 16,14-5 0 0,12-4 0-16,14-2 0 15,10-2 0 1,14 2 0-16,5 1 0 16,1 1 0-1,3 3 0-15,4 9 0 16,1 7 0-1,-12 0 0-15</inkml:trace>
  <inkml:trace contextRef="#ctx0" brushRef="#br0" timeOffset="7795.21">20073 18308 200 0,'29'0'0'0,"20"-2"0"0,11 0 0 16,7-8 0 0,7-1 0-16,10 0 0 15,10-5 0 1,15-6 0 0,16-4 0-16,18-2 0 31,14-1 0-31,15-1 0 0,14-5 0 15,16-1 0-15,7-3 0 16,10-4 0 0,13-6 0-16,9-2 0 31,13-3 0-31,4 3 0 16,10 5 0-1,7 3 0 1,11-2 0-16,7 6 0 15,7-3 0 1,5 4 0-16,-1 2 0 16,-1 4 0-1,0 3 0-15,1 5 0 16,-3 3 0 0,-7 5 0-16,-10 6 0 15,1 4 0 1,1 5 0-16,-4 7 0 15,-4 11 0 1,-16 7 0-16,-13 4 0 16,-15 8 0-1,-17 5 0-15,-20 6 0 16,-16 9 0 0,-13 8 0-16,-12 8 0 15,-11 8 0 1,-13 6 0-16,-17 4 0 15,-17 0 0 1,-22-2 0-16,-20-2 0 16,-17-2 0-1,-18-2 0-15,-15 0 0 16,-13-1 0 0,-16-3 0-16,-14-3 0 15,-12-7 0 1,-10-6 0-16,-11-6 0 15,-12-8 0 1,-10-2 0-16,-6-6 0 16,-13-39 0-1,-11-1 0-15,-4 0 0 16,-7 0 0 0,-3 0 0-16,26 0 0 15,11 0 0 1,-52 0 0-16,12 0 0 15,-21 0 0 1,12 0 0-16,-20 0 0 16,28 0 0-16,-19 0 0 15,-10 0 0 1,2 0 0-16,6 0 0 16,-2 0 0-1,0 0 0-15,2 0 0 16,0 0 0-1,-3 0 0-15,3 0 0 16,-1 0 0 0,0 0 0-1,-2 0 0-15,0 0 0 16,5 0 0-16,-1 0 0 16,2 0 0-1,1 0 0-15,-1 0 0 16,-1 0 0-16,1 0 0 15,-1 0 0 1,2 0 0-16,3 0 0 16,5 0 0-1,-2 0 0-15,3 0 0 16,-1 0 0-16,4 0 0 16,3 0 0-1,4 0 0-15,7 0 0 16,7 0 0-1,-5 0 0 1,-4 0 0-16,5 0 0 16,-6 0 0-16,7 0 0 15,15 0 0 1,-4 0 0 0,3 0 0-16,0 0 0 15,8 0 0-15,1 0 0 16,4 0 0-16,2 0 0 15,22 0 0 1,26 0 0-16,20 0 0 16,13 0 0-1,-93 0 0-15,0 0 0 32,1 0 0-32,6 0 0 0,13 0 0 15,11 0 0-15,5 0 0 31,9 0 0-15,4 0 0-16,1 0 0 16,1 0 0-1,3 0 0-15,1 0 0 16,0 0 0-16,0 0 0 16,-1 0 0-1,5 0 0 1,-2 0 0-16,0 0 0 15,1 0 0-15,0 0 0 16,4 0 0 0,7 0 0-16,0 0 0 15,2 0 0 1,5 0 0-16,2 0 0 16,3 0 0-1,4 0 0-15,3-11 0 16,1-22 0-1,4 2 0-15,3-1 0 16,5 3 0-16,5-2 0 16,4 0 0-1,6 1 0-15,5-1 0 16,5 1 0 0,1 3 0-16,2 4 0 15,5 4 0-15,-1 0 0 16,5 0 0-1,5-1 0-15,5 0 0 16,4-3 0 0,6-2 0-16,2-2 0 15,4-2 0 1,2 0 0-16,3 3 0 16,5-2 0-1,3-1 0-15,8-2 0 16,7 2 0-1,6 0 0-15,2 1 0 16,3 0 0 0,6 3 0-16,3 2 0 15,0 3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5:58:3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6527 14780 200 0,'0'0'0'0,"0"0"0"16,0 0 0-16,0 0 0 16,0 0 0-16,0 0 0 15,0 0 0-15,0 0 0 16,0 0 0 0,0 0 0-16,0 0 0 15,15 0 0 16,9 0 0-31,8 2 0 0,5 1 0 16,5 1 0-16,5-2 0 16,9 0 0-1,5 0 0-15,7 0 0 16,7-2 0 0,7 0 0-1,6 0 0-15,7 1 0 16,0 3 0-16,7 1 0 31,2-3 0-31,1 4 0 0,-4-3 0 31,-1-1 0-15,-7 0 0-16,-7-2 0 16,-13 0 0-1,-10-2 0-15,-12 0 0 16,-10-4 0-1</inkml:trace>
  <inkml:trace contextRef="#ctx0" brushRef="#br0" timeOffset="25464.3">2597 15376 200 0,'0'0'0'16,"0"0"0"-16,0 0 0 15,0 0 0-15,0 0 0 16,0 0 0 0,0 0 0-16,14 0 0 15,7-4 0 1,3 2 0-16,10-1 0 16,4-1 0-1,9 0 0-15,8 0 0 16,9 1 0-1,6 2 0 1,12 1 0-16,7-1 0 16,9-1 0-1,17-1 0-15,13-2 0 16,8-2 0 0,10 2 0-16,9 1 0 15,10 2 0 1,6 2 0-16,7 3 0 15,6 6 0-15,2 4 0 16,-5-1 0 0,-10-1 0-16,-10 3 0 15,-14-3 0 1,-24-4 0-16,-15-7 0 16</inkml:trace>
  <inkml:trace contextRef="#ctx0" brushRef="#br0" timeOffset="34150.37">2329 17779 200 0,'0'0'0'16,"0"0"0"-16,0 0 0 15,0 0 0-15,0 0 0 16,0 0 0 0,0 0 0-16,0 0 0 15,0 0 0-15,0 0 0 16,-10 11 0 0,1 4 0-16,6-3 0 15,5-2 0 1,7-1 0-16,10 0 0 15,5-2 0-15,12 1 0 32,5-1 0-32,10-2 0 0,7 2 0 15,4 0 0 1,1 1 0 0,2 0 0-16,1 1 0 15,-3-3 0 1,-11-4 0-1,-5-4 0-15,-7-2 0 16</inkml:trace>
  <inkml:trace contextRef="#ctx0" brushRef="#br0" timeOffset="40676.43">3196 13050 200 0,'15'-6'0'15,"14"-5"0"-15,3 1 0 16,6 0 0-16,-1 5 0 15,-2 0 0 1,3-1 0-16,-4-1 0 16,-7 2 0-1</inkml:trace>
  <inkml:trace contextRef="#ctx0" brushRef="#br0" timeOffset="40996.47">3700 12778 200 0,'3'17'0'16,"2"13"0"-16,0 8 0 0,-5 8 0 16,1 4 0-1,-8 7 0 1,2-3 0-16</inkml:trace>
  <inkml:trace contextRef="#ctx0" brushRef="#br0" timeOffset="41746.15">4180 13084 200 0,'0'0'0'16,"0"0"0"-16,0 0 0 16,0 0 0-1,22 6 0-15,20 1 0 0,6 1 0 16,8-2 0 0,2-2 0-1,-4-4 0-15,-3-6 0 16</inkml:trace>
  <inkml:trace contextRef="#ctx0" brushRef="#br0" timeOffset="42162.91">4785 12794 200 0,'0'0'0'0,"0"23"0"16,-2 18 0-1,-4 13 0-15,-1 5 0 16,0 2 0-16,-3-2 0 15,6-3 0 1,0-3 0-16,2-9 0 16</inkml:trace>
  <inkml:trace contextRef="#ctx0" brushRef="#br0" timeOffset="42779.74">5030 13092 200 0,'0'0'0'16,"0"0"0"-16,18 5 0 15,18 0 0-15,9-2 0 16,7-2 0-1,4-3 0 1,-6-5 0-16</inkml:trace>
  <inkml:trace contextRef="#ctx0" brushRef="#br0" timeOffset="43096.77">5560 12853 200 0,'0'23'0'0,"-6"17"0"0,-1 14 0 15,-6 7 0 1,-1 2 0-16,0-3 0 16,0-7 0-16</inkml:trace>
  <inkml:trace contextRef="#ctx0" brushRef="#br0" timeOffset="43779.55">5871 13041 200 0,'0'0'0'0,"0"0"0"16,0 0 0 0,0 0 0-1,17 5 0-15,18 0 0 16,12-2 0-1,9-2 0-15,1-1 0 16,-6-6 0 0</inkml:trace>
  <inkml:trace contextRef="#ctx0" brushRef="#br0" timeOffset="44090.78">6435 12811 200 0,'-5'54'0'0,"-1"29"0"0,-3 3 0 16,1-5 0 0,0-12 0-16</inkml:trace>
  <inkml:trace contextRef="#ctx0" brushRef="#br0" timeOffset="44741.34">6678 13092 200 0,'0'0'0'15,"0"0"0"-15,0 0 0 16,0 0 0-16,0 0 0 16,19 0 0-1,14 0 0-15,8 0 0 16,6 0 0 0,6 0 0-16,4-4 0 15,0-8 0 1</inkml:trace>
  <inkml:trace contextRef="#ctx0" brushRef="#br0" timeOffset="45080.55">7250 12674 200 0,'-4'50'0'0,"-6"28"0"16,-5 10 0 0,0 3 0-16,-6-3 0 31,3-7 0-31</inkml:trace>
  <inkml:trace contextRef="#ctx0" brushRef="#br0" timeOffset="77514.61">26449 13331 200 0,'36'-13'0'0,"17"-5"0"0,5-3 0 0,4 3 0 16,2-3 0-1,12 0 0 1,20 3 0-1,19-1 0 1,21-1 0-16,26 5 0 0,17 0 0 31,18-1 0-31,16 7 0 0,15 3 0 32,10 2 0-32,3 13 0 15,2 7 0 1,-9 1 0-1,-13-10 0-15</inkml:trace>
  <inkml:trace contextRef="#ctx0" brushRef="#br0" timeOffset="79663.67">25163 14191 200 0,'-13'-2'0'0,"-4"-2"0"16,6 1 0-16,11 3 0 16,1-2 0-1,9 1 0-15,14 0 0 16,10 1 0-1,12 0 0-15,19-2 0 16,21-2 0 0,20-4 0-1,17 0 0-15,16 0 0 16,14 1 0-16,17-1 0 16,16-4 0-1,14-5 0 1,18-3 0-16,13 5 0 15,13 1 0 1,14 0 0-16,9 2 0 16,-6 2 0-1,-5 3 0-15,-8 3 0 16,-15 7 0 0,-20-2 0-16,-21 3 0 15,-23-1 0 1,-25-1 0-16,-25-2 0 15,-22 0 0 1,-23 0 0-16,-20-3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19:53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17616 11618 200 0,'-22'47'0'0,"-9"31"0"16,-7 20 0-16,-6 8 0 16,6 6 0-1,8-4 0-15,10-6 0 16,7-11 0 0,13-14 0-16,13-11 0 15,16-12 0 1,15-11 0-16,16-11 0 15,9-7 0 1,11-12 0-16,4-8 0 16,1-7 0-1,-1-2 0-15,-6-1 0 16,-6-4 0 0,-18-2 0-16</inkml:trace>
  <inkml:trace contextRef="#ctx0" brushRef="#br0" timeOffset="510.78">17641 11533 200 0,'0'0'0'15,"0"0"0"-15,0 0 0 16,0 0 0-16,22-3 0 15,17-7 0-15,18-6 0 16,10 0 0 0,9-3 0-1,5 0 0 1,4 1 0-16,4 1 0 16,-5 1 0-1</inkml:trace>
  <inkml:trace contextRef="#ctx0" brushRef="#br0" timeOffset="2273.6">18482 11379 200 0,'4'18'0'16,"3"7"0"-16,2 8 0 15,-4 0 0 1,-2-2 0-16,1 0 0 16,1-4 0-16,-1-6 0 15</inkml:trace>
  <inkml:trace contextRef="#ctx0" brushRef="#br0" timeOffset="2537.34">18608 11311 200 0,'1'18'0'0,"0"13"0"15,2 9 0 1,6 4 0 0,-1 1 0-16,1-2 0 15,1-6 0 1,-4-5 0-16</inkml:trace>
  <inkml:trace contextRef="#ctx0" brushRef="#br0" timeOffset="4207.82">19038 11764 200 0,'-14'-29'0'0,"-9"-8"0"16,-4 4 0-1,-5 12 0-15,-5 13 0 16,-6 15 0-16,-6 15 0 16,-2 20 0-1,-1 15 0 1,2 18 0-1,6 12 0-15,13 9 0 16,13 2 0-16,13-5 0 16,17-10 0-1,15-13 0-15,14-12 0 16,12-13 0 0,11-10 0-16,8-11 0 15,4-9 0 1,0-10 0-16,-3-5 0 15,-5-4 0 1,-5-6 0 0,-12-6 0-16</inkml:trace>
  <inkml:trace contextRef="#ctx0" brushRef="#br0" timeOffset="4813.62">19256 11772 200 0,'0'0'0'0,"0"0"0"15,3 26 0 1,3 22 0-16,1 17 0 16,3 10 0-1,0 4 0-15,2 0 0 16,-1-4 0-1,2-8 0-15,0-8 0 16,-3-10 0 0,3-7 0-16,-4-14 0 15,-1-9 0 1,0-9 0-16,3-18 0 16,1-22 0-1,2-18 0-15,4-12 0 16,7 3 0-1,1 9 0 1,4 9 0-16,0 11 0 16,2 14 0-1,-4 17 0-15,-1 19 0 16,-4 16 0-16,-4 10 0 16,-1 3 0-1,-4-2 0-15,-3-6 0 16,-3-10 0-1,-1-5 0 1,1-10 0-16</inkml:trace>
  <inkml:trace contextRef="#ctx0" brushRef="#br0" timeOffset="5374.43">19778 12215 200 0,'0'0'0'15,"4"15"0"-15,3 6 0 16,0 0 0-1,-2-3 0-15,1-3 0 32,0 3 0-32,0 2 0 15,1 2 0-15,1 3 0 16,2 0 0-16,1 0 0 16,-1-4 0-1,-3-3 0 1,-1-7 0-1,-6-11 0-15,0 0 0 0,0 0 0 16,0 0 0 0,0 0 0-1,0 0 0-15,-5-12 0 0,0-12 0 16,0-9 0-16,3-7 0 16,3-4 0 15,3-1 0-31,7-1 0 15,10 3 0 1,6 5 0-16,6 8 0 0,2 5 0 16,10 9 0-16,3 9 0 15,3 9 0 1,-3 5 0-16</inkml:trace>
  <inkml:trace contextRef="#ctx0" brushRef="#br0" timeOffset="7562.73">20056 12240 200 0,'0'0'0'0,"0"0"0"16,0 0 0-16,0 0 0 15,4 16 0 1,10 12 0-16,11 9 0 16,6 2 0-1,1-2 0 1,3-5 0-16,-2-3 0 15,1-4 0-15,-6-8 0 16</inkml:trace>
  <inkml:trace contextRef="#ctx0" brushRef="#br0" timeOffset="7848.45">20367 12180 200 0,'-9'14'0'16,"-3"15"0"-16,-1 14 0 15,1 13 0-15,5 6 0 31,0 1 0-31,3-6 0 16,3-10 0-16,4-7 0 16,4-9 0-1,3-21 0-15</inkml:trace>
  <inkml:trace contextRef="#ctx0" brushRef="#br0" timeOffset="8381.25">20670 12206 200 0,'0'0'0'16,"0"0"0"-1,0 0 0-15,-18-1 0 0,-10 6 0 16,-10 10 0 0,-4 12 0-1,-4 4 0-15,4 2 0 16,9-5 0 0,8-5 0-16,11-5 0 15,9-6 0-15,11-7 0 16,20-6 0-1,16-9 0 1,13-2 0-16,11-2 0 16,7 4 0-16,2 10 0 15,-5 8 0 1,-5 7 0 0,-14 1 0-16,-14 4 0 15,-13-1 0-15,-18 2 0 31,-15 0 0-31,-11-3 0 16,-6 0 0 0,-1-4 0-16,0-5 0 0,0-6 0 15,4-8 0 1,7-16 0 0</inkml:trace>
  <inkml:trace contextRef="#ctx0" brushRef="#br0" timeOffset="8656.03">20990 11865 200 0,'0'0'0'0,"0"0"0"16,0 0 0-1,9 21 0-15,5 19 0 16,-3 16 0 0,-5 11 0-16,0 5 0 15,-4-4 0 1,1-4 0-16,-2-10 0 16,2-7 0-1,0-7 0-15,1-13 0 16</inkml:trace>
  <inkml:trace contextRef="#ctx0" brushRef="#br0" timeOffset="9151.04">21166 12325 200 0,'0'0'0'0,"0"0"0"16,0 0 0-16,16 10 0 16,9-1 0-1,1-6 0 1,2-8 0-16,0-5 0 15,1-10 0-15,-1-7 0 16,-5-2 0 0,-8-2 0-16,-8 2 0 15,-10 6 0-15,-6 6 0 16,-7 11 0 0,-3 14 0-16,-2 16 0 15,2 15 0 1,1 12 0-16,6 3 0 31,8-1 0-31,10-9 0 16,11-9 0-1,12-11 0-15,10-12 0 16,7-6 0 0,6-13 0-16,-2-10 0 15,-4-9 0 1</inkml:trace>
  <inkml:trace contextRef="#ctx0" brushRef="#br0" timeOffset="9524.2">21654 12266 200 0,'3'31'0'0,"2"12"0"16,0-2 0-16,2-10 0 16,-3-6 0-1,0-7 0-15,-2-5 0 32,-2-13 0-32,0 0 0 15,0 0 0 1,-1-7 0-1,-2-17 0-15,3-10 0 16,3-10 0 0,4-3 0-16,10-1 0 15,11-2 0 1,9 3 0-16,7 7 0 16,10 8 0-1,2 2 0-15,-1 3 0 16</inkml:trace>
  <inkml:trace contextRef="#ctx0" brushRef="#br0" timeOffset="9878.16">22462 11422 200 0,'-6'25'0'16,"-5"17"0"-16,-5 8 0 16,-1 4 0-1,1 0 0 1,1-8 0-16,5-9 0 16,4-16 0-16</inkml:trace>
  <inkml:trace contextRef="#ctx0" brushRef="#br0" timeOffset="10096.09">22613 11464 200 0,'0'0'0'0,"0"0"0"15,-6 22 0 1,-4 15 0-16,-4 12 0 16,-3 8 0-1,-3 0 0-15</inkml:trace>
  <inkml:trace contextRef="#ctx0" brushRef="#br0" timeOffset="10548.98">22672 12580 200 0,'8'38'0'16,"4"20"0"-1,-11 14 0-15,-15 10 0 16,-13 3 0-1,-14-11 0-15</inkml:trace>
  <inkml:trace contextRef="#ctx0" brushRef="#br0" timeOffset="11855.55">23101 11550 200 0,'15'36'0'16,"6"14"0"-16,1-1 0 16,-1-6 0-16,-5-3 0 15,-3-4 0 1</inkml:trace>
  <inkml:trace contextRef="#ctx0" brushRef="#br0" timeOffset="12118.88">23371 11448 200 0,'11'45'0'0,"6"23"0"16,1 4 0-16,1-6 0 16,1-4 0-1,-1-5 0 1,-1-8 0-16</inkml:trace>
  <inkml:trace contextRef="#ctx0" brushRef="#br0" timeOffset="12535.32">23438 12163 200 0,'0'0'0'15,"0"0"0"1,23-3 0-16,26-8 0 16,27-7 0-16,20-5 0 15,15-4 0 1,7-1 0-16,3-1 0 16,2 1 0-1,-6 3 0-15,-7 2 0 16</inkml:trace>
  <inkml:trace contextRef="#ctx0" brushRef="#br0" timeOffset="12868.21">23977 12086 200 0,'7'28'0'15,"3"18"0"-15,1 11 0 16,1 9 0-1,-4 2 0-15,2-3 0 0,3-5 0 32,2-8 0-32,7-7 0 15,1-4 0 1,5-16 0-16</inkml:trace>
  <inkml:trace contextRef="#ctx0" brushRef="#br0" timeOffset="13300.25">24674 12555 200 0,'-6'-19'0'0,"-3"-12"0"16,-6-6 0-16,-3-1 0 16,-11 2 0-16,-11 8 0 15,-7 8 0 1,-5 12 0-16,4 10 0 16,4 12 0-1,10 11 0-15,11 12 0 16,12 7 0-1,16-4 0-15,17-4 0 16,13-10 0 0,14-13 0-16,8-10 0 15,5-9 0 1,-1-4 0-16,-6-8 0 16,-6-3 0-1,-10-8 0-15,-10-2 0 16,-9 0 0-1</inkml:trace>
  <inkml:trace contextRef="#ctx0" brushRef="#br0" timeOffset="13601.4">24826 12385 200 0,'0'0'0'16,"17"16"0"-1,12 12 0-15,8 11 0 16,3 0 0 0,6-3 0-16,2-6 0 15,-1-9 0 1</inkml:trace>
  <inkml:trace contextRef="#ctx0" brushRef="#br0" timeOffset="13869.4">25289 12266 200 0,'3'29'0'0,"0"23"0"16,-7 16 0-1,-2 8 0 1,-3-1 0-16,0-10 0 16,3-12 0-1,3-13 0-15,4-10 0 16,3-11 0-16</inkml:trace>
  <inkml:trace contextRef="#ctx0" brushRef="#br0" timeOffset="14273.29">25827 12512 200 0,'0'-15'0'0,"-2"-10"0"16,-7-3 0 0,-9-1 0-16,-7-3 0 15,-8 6 0 1,-4 5 0 0,-5 8 0-16,-6 13 0 0,2 15 0 15,4 19 0 1,10 13 0-1,7 9 0 1,12-3 0-16,15-6 0 16,11-10 0-16,15-13 0 15,13-11 0 1,9-11 0-16,3-7 0 16,0-8 0-1,-5-8 0 1</inkml:trace>
  <inkml:trace contextRef="#ctx0" brushRef="#br0" timeOffset="14756.73">26037 11975 200 0,'0'0'0'16,"4"14"0"-1,-1 16 0-15,5 15 0 0,-2 18 0 16,-2 11 0-1,-1 6 0 1,0-3 0 0,5-9 0-16,0-11 0 15,1-11 0-15,-2-8 0 16,-3-7 0 0,-6-13 0-1</inkml:trace>
  <inkml:trace contextRef="#ctx0" brushRef="#br0" timeOffset="15021.39">25810 12496 200 0,'64'-3'0'16,"36"-3"0"0,9-3 0-16,-2-1 0 15,-8 0 0-15,-14 0 0 16,-5-1 0 0,-12 2 0-16</inkml:trace>
  <inkml:trace contextRef="#ctx0" brushRef="#br0" timeOffset="15546.51">26777 12555 200 0,'4'-16'0'15,"-1"-13"0"-15,0-5 0 16,-5-1 0 0,-4-2 0-16,-7 1 0 15,-10 7 0 1,-5 6 0-16,-6 8 0 16,-1 12 0-1,0 19 0-15,3 20 0 16,6 12 0-1,6 11 0 1,6-4 0-16,11-7 0 16,9-11 0-16,11-10 0 15,9-12 0 1,6-14 0-16,5-11 0 16,1-9 0-1,2-9 0-15,-6-2 0 16,-1 0 0-1,-10 4 0-15,-1 11 0 16,-3 9 0 0,-3 12 0-16,1 13 0 15,2 9 0 1,4 4 0-16,4 0 0 16,4-9 0-1,10-10 0-15,13-10 0 16,7-14 0-1</inkml:trace>
  <inkml:trace contextRef="#ctx0" brushRef="#br0" timeOffset="15908.24">27241 11626 200 0,'4'25'0'15,"1"21"0"-15,-4 14 0 16,-1 6 0 0,0-4 0-16,3-11 0 15,2-14 0 1,3-16 0-16</inkml:trace>
  <inkml:trace contextRef="#ctx0" brushRef="#br0" timeOffset="16166.4">27450 11567 200 0,'0'0'0'15,"3"20"0"-15,1 25 0 16,-3 17 0-16,0 12 0 16,0 4 0-1,3-4 0-15,0-8 0 16</inkml:trace>
  <inkml:trace contextRef="#ctx0" brushRef="#br0" timeOffset="16529.83">27645 12666 200 0,'11'23'0'16,"7"17"0"-16,-6 7 0 16,-9 10 0-1,-12 5 0 1,-15 7 0-16,-11 6 0 16,-10 9 0-1,-13 2 0-15,-8-8 0 16</inkml:trace>
  <inkml:trace contextRef="#ctx0" brushRef="#br0" timeOffset="17797.22">28024 11678 200 0,'8'12'0'0,"6"6"0"32,0 7 0-32,1 3 0 15,-1 3 0 1,-1 1 0-16,0 2 0 0,-4 1 0 31,-2-2 0-31,0-2 0 16,-2-5 0-16,-3-8 0 15</inkml:trace>
  <inkml:trace contextRef="#ctx0" brushRef="#br0" timeOffset="18091.11">28225 11626 200 0,'7'28'0'15,"4"18"0"-15,3 9 0 16,2 5 0-1,1-3 0-15,-1-1 0 16,0-3 0 0,-2-8 0-16</inkml:trace>
  <inkml:trace contextRef="#ctx0" brushRef="#br0" timeOffset="18540.45">28537 12019 200 0,'0'0'0'16,"0"0"0"-16,1 19 0 15,0 22 0-15,3 19 0 16,3 15 0 0,1 8 0-16,2 1 0 15,-1-5 0 1,-3-5 0 0,0-8 0-1,-2-11 0-15,2-7 0 16,-4-15 0-16</inkml:trace>
  <inkml:trace contextRef="#ctx0" brushRef="#br0" timeOffset="19006.33">28434 12086 200 0,'10'-33'0'16,"12"-18"0"-16,21-4 0 16,17 1 0-1,16 4 0-15,13 10 0 16,9 8 0-1,5 11 0 1,-8 11 0-16,-9 16 0 16,-12 8 0-16,-18 7 0 15,-20 8 0 1,-24 7 0-16,-21 9 0 16,-26 9 0-1,-19 7 0-15,-18 4 0 16,-16 5 0-1,-6 2 0-15,6-6 0 16,13-10 0 0,19-13 0-1,18-11 0-15,19-13 0 16,16-9 0-16,16-13 0 16</inkml:trace>
  <inkml:trace contextRef="#ctx0" brushRef="#br0" timeOffset="19541.91">29302 12496 200 0,'0'0'0'0,"-3"-20"0"16,-1-11 0-16,-5-3 0 16,-8-2 0-1,-3 3 0-15,-4 10 0 16,-7 10 0-16,-2 12 0 15,-4 14 0 1,2 20 0 0,2 20 0-16,8 15 0 15,9 4 0 1,12-5 0-16,14-14 0 16,14-17 0-16,10-17 0 15,13-14 0 1,8-15 0-1,-3-8 0-15,-4-6 0 16,-10-4 0 0,-9-7 0-16,-10-5 0 15,-10-6 0-15,-8-1 0 16,-5 1 0 0,-9 9 0-16,-1 11 0 15,-4 14 0 1,1 8 0-16</inkml:trace>
  <inkml:trace contextRef="#ctx0" brushRef="#br0" timeOffset="19974.54">29545 12462 200 0,'12'18'0'0,"6"9"0"15,-1-2 0-15,-6-3 0 16,-4-5 0-1,0-9 0-15,-7-8 0 16,-3 6 0-16,-7-8 0 16,-1-6 0-1,0-13 0 1,1-11 0-16,7-10 0 16,7-9 0-16,11-5 0 15,10 1 0-15,8 0 0 31,7 7 0-31,12 6 0 16,2 7 0 0,1 12 0-16,-4 4 0 15</inkml:trace>
  <inkml:trace contextRef="#ctx0" brushRef="#br0" timeOffset="21957.44">30117 12275 200 0,'-6'-13'0'0,"-4"-2"0"16,-2 3 0-16,-3 4 0 16,-6 8 0-16,-2 9 0 15,-7 4 0 1,-5 10 0-16,-3 4 0 16,1 2 0-1,2-3 0-15,10-8 0 16,6-3 0-1,12-2 0 1,10-5 0-16,13-5 0 16,13-4 0-16,13-6 0 15,12-2 0 1,7-2 0-16,9 3 0 16,2 4 0-1,2 8 0-15,-4 8 0 16,-5 6 0-16,-16 3 0 15,-9 4 0 1,-16 2 0 0,-14 0 0-16,-20-2 0 15,-12 0 0-15,-16 3 0 16,-11-3 0 0,-5-7 0-16,3-8 0 15,5-9 0 1,9-7 0-16,10-7 0 15,9-9 0 1,11-12 0-16,12-2 0 16</inkml:trace>
  <inkml:trace contextRef="#ctx0" brushRef="#br0" timeOffset="22412.89">30832 12257 200 0,'-9'-16'0'0,"-12"-3"0"16,-7 5 0 0,-5 12 0-16,-11 16 0 15,-4 13 0 1,6 10 0 0,5 11 0-16,8 4 0 15,12 1 0-15,15-3 0 16,16-8 0-1,18-9 0 1,13-10 0 0,14-11 0-16,8-9 0 0,2-6 0 15,-1-5 0 1,-5-3 0-16,-9-7 0 16,-8-6 0-1,-9-11 0-15</inkml:trace>
  <inkml:trace contextRef="#ctx0" brushRef="#br0" timeOffset="22950.2">31009 11942 200 0,'3'24'0'0,"3"18"0"16,3 14 0-16,1 10 0 15,0 4 0 1,-1-1 0-16,3-3 0 15,-2-10 0 1,-4-7 0 0,-5-9 0-16,1-12 0 15,-1-8 0-15,0-11 0 16,4-6 0 0,3-13 0-16,3-12 0 15,5-10 0 1,2-9 0-16,4 0 0 15,6 2 0 1,4 5 0-16,6 9 0 16,2 11 0-1,-1 10 0-15,-4 10 0 16,-4 10 0 0,-4 7 0-16,-5 7 0 15,-6-2 0 1,-4-2 0-16,-1-7 0 15,-2-6 0-15,5-7 0 16,1-11 0 0</inkml:trace>
  <inkml:trace contextRef="#ctx0" brushRef="#br0" timeOffset="23407.95">31632 12333 200 0,'21'22'0'0,"11"1"0"15,2-7 0 1,5-12 0-16,-3-13 0 15,1-11 0 1,-2-7 0-16,-2-11 0 16,-4-3 0-1,-8-2 0-15,-8 3 0 16,-6 6 0 0,-9 11 0-16,-10 11 0 15,-10 19 0 1,-9 20 0-16,-4 19 0 15,1 15 0 1,10 5 0 0,7-4 0-16,12-9 0 15,11-13 0-15,14-9 0 16,13-13 0 0,11-15 0-16,11-13 0 15,5-9 0 1,3-13 0-16</inkml:trace>
  <inkml:trace contextRef="#ctx0" brushRef="#br0" timeOffset="23808.27">32423 11653 200 0,'-2'18'0'15,"-7"15"0"-15,-1 13 0 16,-4 9 0 0,1 1 0-16,5-7 0 15,3-12 0 1,2-9 0-16,-1-16 0 15</inkml:trace>
  <inkml:trace contextRef="#ctx0" brushRef="#br0" timeOffset="24086.48">32642 11643 200 0,'-4'28'0'0,"-6"18"0"16,0 9 0-16,-5 8 0 0,-3 3 0 15,3-2 0-15,3-7 0 16,4-14 0 0,5-17 0-16</inkml:trace>
  <inkml:trace contextRef="#ctx0" brushRef="#br0" timeOffset="24843.96">32750 11925 200 0,'0'0'0'16,"0"0"0"-1,0 0 0-15,0 0 0 16,13 7 0-16,9-2 0 15,12-2 0 1,4-3 0-16,7-3 0 16,4-5 0-1,0-2 0 1,-2-2 0-16,-1 2 0 16,-3-1 0-16,-9 4 0 15,-7 1 0 1,-11 4 0-16,-5 3 0 15,-7 7 0 1,-4 5 0-16,-4 11 0 16,-6 9 0-16,-3 11 0 15,0 15 0 1,-3 10 0 0,4 4 0-16,-1 1 0 15,3-2 0 1,5-6 0-16,5-5 0 15,1-7 0 1,0-7 0-16,2-4 0 16,0-6 0-1,-3-7 0-15,-3-9 0 16,-7-7 0 0,-10-2 0-16,-7-4 0 15,-11-3 0 1,-15 0 0-16,-10-2 0 15,-11 3 0-15,-8 4 0 16,-2 5 0 0,4-1 0-16,-1 0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7:50:19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 14702 200 0,'0'0'0'16,"0"0"0"-16,0 0 0 0,0 0 0 15,0 0 0 1,0 0 0-16,0 0 0 16,0 0 0-1,0 0 0-15,0 0 0 16,0 0 0-16,0 0 0 16,0 0 0-1,0 0 0 1,0 0 0-1,0 0 0-15,14 0 0 16,9 3 0-16,6 3 0 0,2-2 0 16,6-1 0-1,5-1 0 1,4 0 0 0,1 1 0-16,7-1 0 15,3 1 0-15,3-1 0 16,-1-1 0-16,3 2 0 31,5 0 0-31,-1-1 0 16,3 3 0-1,-1-1 0-15,1-2 0 16,1 0 0-16,-2-1 0 16,4 3 0-1,2-2 0 1,0-1 0-16,4-1 0 15,-1 3 0-15,0-2 0 16,-2 1 0 0,1 0 0-1,0 0 0-15,0-2 0 16,0 0 0 0,1 0 0-16,1 0 0 15,1 0 0-15,0 0 0 16,-4 0 0-16,-4 1 0 15,0 1 0 1,-1-2 0-16,1 0 0 16,1 0 0-1,3 0 0-15,1-3 0 16,5-1 0 0,-1 0 0-1,-6-1 0-15,-5 1 0 16,-1-1 0-16,-1-1 0 15,1-1 0 1,0 2 0 0,-4-2 0-1,2 2 0-15,0 1 0 16,3-3 0 0,0 0 0-16,-1 3 0 15,1-3 0 1,2 2 0-1,1-1 0-15,-2-1 0 16,-2-1 0-16,0 4 0 16,3-2 0-1,-2 1 0 1,0-2 0-16,3 0 0 16,-2 0 0-16,5-2 0 15,4 3 0-15,-3 0 0 16,1-2 0-1,0 1 0 1,-2 0 0-16,0 1 0 16,2-1 0-1,2 3 0 1,-1-2 0-16,-3 0 0 16,5 0 0-16,5-1 0 15,1 3 0 1,4 2 0-16,0 2 0 15,2 2 0-15,-5-1 0 16,-4 1 0 0,-7 1 0-16,-1-1 0 15,-4 2 0 1,0-1 0-16,-2 1 0 16,-2-1 0-1,-1 0 0 1,1 1 0-16,2-1 0 15,-3 1 0-15,2-1 0 32,-4 2 0-32,0 1 0 0,-1 1 0 31,0-1 0-31,1-1 0 16,0 2 0-1,0-2 0-15,-3 0 0 16,-3 2 0-1,0 0 0-15,-3 1 0 16,-4 0 0 0,0 1 0-16,-4-3 0 15,-2 0 0 1,-3 0 0-16,-1 2 0 16,-3-1 0-1,0 0 0-15,-4 0 0 16,-1-2 0-16,-1 1 0 15,-3-3 0 1,-7-1 0 0,-4 1 0-16,-3 0 0 0,-5 0 0 15,-1-2 0 1,-2-1 0 0,-7 0 0-16,0 0 0 15,0 0 0-15,6-17 0 16</inkml:trace>
  <inkml:trace contextRef="#ctx0" brushRef="#br0" timeOffset="41998.52">5930 12530 200 0,'27'-30'0'0,"10"-16"0"0,-6-5 0 16,-10-1 0-1,-12-3 0-15,-11-4 0 16,-8 1 0-16,-11 3 0 16,-14 2 0-1,-12 6 0 1,-15 6 0-16,-16 12 0 16,-10 11 0-1,-2 17 0 1,-3 14 0-16,8 14 0 15,-2 16 0 1,11 11 0-16,13 11 0 16,19 4 0-1,19 6 0-15,26 4 0 16,23 0 0 0,25-7 0-16,17-7 0 15,15-11 0-15,8-18 0 16,4-18 0-1,-2-19 0 1,-10-15 0-16,-10-14 0 16,-6-14 0-1,-11-9 0 1,-7-5 0-16,-14 0 0 16,-12-2 0-1,-9 0 0-15,-11 2 0 16,-9 1 0-1</inkml:trace>
  <inkml:trace contextRef="#ctx0" brushRef="#br0" timeOffset="43037.22">8016 12522 200 0,'31'-18'0'16,"14"-11"0"-16,-2-9 0 0,-9-6 0 15,-10-7 0 1,-14-6 0-1,-11-4 0 1,-14-1 0-16,-13 2 0 0,-17 3 0 16,-13 6 0-1,-18 11 0 1,-14 9 0-16,-6 16 0 16,-5 18 0-1,-1 14 0-15,4 18 0 16,4 12 0-1,12 13 0 1,16 4 0-16,23 4 0 16,25 10 0-1,25 4 0 1,22 0 0-16,22-3 0 16,19-5 0-16,13-12 0 15,7-12 0 1,4-13 0-16,1-14 0 15,0-14 0-15,-2-15 0 16,-3-18 0 0,-9-17 0-16,-13-18 0 31,-18-11 0-31,-15-10 0 0,-16 1 0 16,-18 0 0-1,-19 0 0 1,-22 3 0-16,-19 6 0 31,-14 2 0-31,-3 2 0 16</inkml:trace>
  <inkml:trace contextRef="#ctx0" brushRef="#br0" timeOffset="78755.78">24540 14967 200 0,'0'0'0'0,"12"6"0"15,7 2 0 1,1-1 0-16,3-1 0 16,0-3 0-1,4 2 0-15,3 0 0 16,2 0 0-1,7 1 0-15,2-2 0 16,4 1 0 0,0-2 0-16,4 0 0 15,2 0 0 1,0 1 0-16,3 1 0 16,0-2 0-1,1 0 0-15,5 0 0 16,0 1 0-1,1-2 0-15,0-1 0 16,-1-1 0 0,1 0 0-16,2 0 0 15,3-1 0 1,-2 1 0-16,0 1 0 16,2-2 0-1,1 0 0-15,3 1 0 16,1 0 0-1,0 0 0-15,-2 2 0 16,-2 0 0 0,-1 1 0-16,0 1 0 15,0-1 0 1,-2 0 0-16,0-1 0 16,3 0 0-1,-1 1 0-15,0 1 0 16,1-1 0-1,-2 2 0-15,0-1 0 16,-1-1 0 0,-1-2 0-16,1 2 0 15,2 0 0 1,0-1 0-16,2 1 0 16,0-2 0-1,-3 2 0-15,0-1 0 16,1-1 0-16,0 1 0 15,0 1 0 1,0-1 0 0,2 1 0-16,0 0 0 15,-1 0 0 1,2-2 0-16,-2-1 0 16,0 2 0-1,-4 3 0-15,-2-1 0 16,-6 1 0-1,-4-1 0-15,-6-1 0 16,-5-1 0 0,-5-2 0-16,-3 2 0 15,-5 1 0 1,-5-1 0-16,-4-1 0 16,-2-1 0-1,-3 0 0-15,-4 0 0 16,2-1 0-1</inkml:trace>
  <inkml:trace contextRef="#ctx0" brushRef="#br0" timeOffset="109663.68">18693 18640 200 0,'49'16'0'15,"20"2"0"-15,1-5 0 16,-4-5 0 0,-8-3 0-16,-4 1 0 15,-2 1 0 1,1-2 0-16,4 0 0 16,1 4 0-16,3 0 0 15,2 3 0 1,3-1 0-1,7 2 0-15,4 1 0 16,6-3 0 0,-6-2 0-16,-3-6 0 15,-5-1 0-15,0 1 0 16,2 5 0-16,2-2 0 16,-2-1 0-1,-1-2 0-15,1-1 0 31,0-1 0-31,1 2 0 16,1 0 0 0,-1 3 0-16,0-1 0 0,0 1 0 15,3 4 0 1,5 2 0-16,0-1 0 16,0 2 0-1,-2-5 0 1,-3-1 0-16,-3-1 0 15,2 0 0 1,0 2 0-16,-1-3 0 16,2 2 0-16,0 0 0 15,2 0 0 1,-3-5 0-16,0-2 0 16,-1-1 0-1,0 3 0-15,1 0 0 16,-2-1 0-1,1-1 0 1,1 4 0-16,1 4 0 16,2 1 0-16,-5-2 0 15,-2-3 0 1,-2 0 0-16,-1 1 0 16,-3-3 0-1,0-4 0-15,-1 1 0 16,2-4 0-1,2 0 0-15,-1 3 0 16,2 3 0 0,-2-1 0-16,1 0 0 15,1 0 0 1,0-4 0-16,0-2 0 16,-1-1 0-1,3 3 0-15,3 1 0 16,8 2 0-16,3-2 0 15,0 0 0-15,5-2 0 32,1-5 0-32,-4 0 0 15,0-2 0 1,-4-1 0-16,-2 1 0 16,0 4 0-1,-1 2 0-15,2 2 0 16,-2 0 0-16,1 2 0 0,2-1 0 31,-4-1 0-31,1 2 0 16,-2-1 0-1,1 0 0 1,2-3 0-16,4-2 0 16,-5-1 0-1,-6-4 0-15,-10-5 0 16,-12-1 0-16,-16 4 0 15,-14 2 0 1,-14 1 0-16,-5 2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8:08:0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 14814 200 0,'0'0'0'16,"0"0"0"-16,0 0 0 15,0 0 0 1,0 0 0 15,0 0 0-15,0 0 0-16,0 0 0 0,0 0 0 0,0 0 0 0,0 0 0 15,0 0 0 48,0 0 0-63,13 1 0 0,8 0 0 0,5 2 0 0,-4-3 0 0,4 0 0 15,-1 3 0-15,2-3 0 16,-1 0 0-16,2 0 0 16,3-2 0-16,0 1 0 15,4-2 0 1,-1 2 0 0,4-2 0-1,0 2 0-15,2 1 0 16,0-2 0-16,-2 0 0 15,0 0 0 1,0 2 0 0,0 0 0-16,-1 0 0 15,1 0 0 1,3 2 0-16,-3 2 0 0,1-4 0 16,0 0 0-16,1 0 0 15,-1 0 0 1,0-2 0-16,-2 1 0 15,0 1 0 1,-3 0 0 0,3 0 0-16,-1-1 0 0,-3-3 0 15,0 3 0 17,1 0 0-32,-2 2 0 15,-2-1 0 1,1 1 0-16,-1-1 0 15,0-1 0 1,-1 2 0-16,1 1 0 16,-2-2 0-1,0 0 0-15,0 0 0 16,0 2 0 0,-2 2 0-16,-2-3 0 15,0 1 0 1,-2-2 0-16,-1 0 0 15,-2 0 0 1,0 0 0-16,4 0 0 0,-3 0 0 16,0 0 0-1,-4 1 0-15,1 0 0 16,-4 2 0 0,3-3 0-1,-4-1 0-15,0-1 0 16,-3 2 0-1,-9 0 0-15,0 0 0 16,0 0 0-16,0 0 0 16,0 0 0-16,0 0 0 15,0 0 0-15,4-4 0 16,-1-1 0-16,0-5 0 16</inkml:trace>
  <inkml:trace contextRef="#ctx0" brushRef="#br0" timeOffset="21364.07">629 15538 200 0,'0'0'0'0,"0"0"0"16,0 0 0 0,-16 6 0-16,-2 2 0 0,4-3 0 15,6-1 0 1,-1 0 0-16,9-4 0 16,0 0 0-1,-6 3 0-15,6-3 0 16,0 0 0-1,0 0 0 1,0 0 0-16,0 0 0 16,0 0 0-16,0 0 0 15,0 0 0 1,0 0 0-16,0 0 0 16,0 0 0-1,0 0 0-15,0-3 0 16,6-1 0-16,7 0 0 15,1-2 0 1,4 2 0-16,0 1 0 16,5 2 0-1,1-2 0 1,3-1 0-16,3 2 0 16,7 1 0-16,0 0 0 15,6-1 0 1,2 1 0-16,0 1 0 15,7 0 0-15,5-2 0 16,3 2 0 0,2 2 0-16,3-2 0 31,4 0 0-31,3 0 0 0,2 3 0 16,5 1 0-1,5 0 0 1,1 0 0-1,4 2 0-15,0-1 0 16,4-2 0 0,2 2 0-16,3-2 0 0,0 1 0 31,4-2 0-31,-1 1 0 16,1-3 0-1,1 0 0-15,-1 2 0 16,2 0 0-16,0-1 0 15,-1-1 0 1,1 0 0 0,3 0 0-16,-1 0 0 15,1 0 0-15,-2 0 0 16,0 3 0 0,1 0 0-1,-3 1 0 1,0-2 0-16,-2 0 0 15,0-2 0-15,-3-3 0 16,2 0 0-16,-3 1 0 16,1-1 0-1,-4-1 0-15,-1 0 0 16,-1 1 0 0,-6 0 0-1,1 2 0-15,-2-4 0 16,2-1 0-1,0-3 0-15,3 1 0 16,0 1 0-16,2 1 0 16,2 1 0-1,-3 1 0 1,2 4 0-16,2 1 0 16,-6 3 0-1,-3-1 0 1,0-2 0-16,-2 4 0 15,0-4 0 1,-6-1 0-16,-6-1 0 16,-5 3 0-1,-7-2 0-15,-4-2 0 16,-7-3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8:14:54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18886 16015 200 0,'16'2'0'16,"11"1"0"-16,2-3 0 31,1 0 0-31,-3-1 0 16,-1 2 0-1,-3 2 0-15,1-3 0 16,3 0 0-16,1 0 0 16,5 3 0-1,-1 0 0 1,1-1 0-16,3-1 0 16,1-1 0-16,1 2 0 15,4 1 0 1,2 0 0-16,4-2 0 15,2-1 0 1,4 0 0-16,0 0 0 16,1 2 0-16,1 0 0 15,0 3 0 1,4-2 0-16,2-2 0 16,3 0 0-1,2 1 0 1,-1-2 0-16,-1 0 0 15,-1 4 0 1,2-2 0-16,1 1 0 16,2-3 0-1,0 3 0-15,1 0 0 16,0-1 0-16,2-1 0 16,0 1 0-1,0 1 0-15,0 0 0 16,-2 0 0-1,0 2 0-15,3-1 0 16,3-3 0 0,1 1 0-16,2 1 0 15,0-3 0-15,2 0 0 16,-1-1 0 0,1-1 0-1,2-1 0 1,-4 0 0-16,-1-1 0 15,1 0 0 1,-3 0 0-16,3-1 0 16,1 2 0-1,-1-3 0-15,-5 2 0 16,0-1 0-16,-3 2 0 16,-1 0 0-1,0 0 0 1,0 0 0-16,2 3 0 0,2-4 0 15,-2-2 0 1,0 0 0 0,1 2 0-16,-3-2 0 15,0 0 0 1,1 2 0-16,-3 0 0 16,1 0 0-1,0 0 0-15,-1 2 0 16,2 1 0-16,2-2 0 31,1 2 0-31,0-1 0 16,-1 2 0-16,2-1 0 15,-1 0 0-15,2-1 0 16,-1 2 0 0,-2 0 0-1,2 0 0-15,2 0 0 16,-1 3 0-16,2-2 0 15,3 3 0 1,0-1 0-16,0-3 0 16,2 1 0-1,2 1 0-15,2 1 0 32,-1 0 0-32,-3-1 0 15,4-2 0 1,-1 3 0-16,2 2 0 15,-2-3 0 1,2-1 0-16,1-1 0 16,3-1 0-1,1-2 0-15,0 2 0 16,-2 0 0-16,2-4 0 16,0 1 0-1,4 2 0-15,-1 2 0 16,3 0 0-1,1 0 0-15,-2 2 0 16,0 0 0 0,-2 2 0-16,-2 1 0 15,0 1 0 1,-1 1 0 0,-3 0 0-16,-1 1 0 15,1-1 0 1,-4-1 0-16,-1 2 0 15,2 0 0 1,-3-3 0-16,-1-1 0 16,-1-2 0-16,0 1 0 15,2-3 0 1,-1 0 0-16,-2-1 0 16,4-2 0-1,1-2 0-15,1-1 0 16,-1 2 0-1,4 0 0 1,-1-1 0-16,1 1 0 16,0 1 0-1,3-1 0 1,1 0 0-16,3 4 0 0,0 7 0 31,3 4 0-31,-2 0 0 16,-9 5 0-1,-4 2 0-15,-4 0 0 16,-6-4 0 0,-7 1 0-16,-4-3 0 15,-4-5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8:23:3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29412 17327 200 0,'0'0'0'0,"0"0"0"16,0 0 0-16,0 0 0 15,0 0 0 32,0 0 0-47,-19 6 0 0,-11 4 0 0,-19-1 0 0,-17 3 0 16,-12 1 0 0,-11 8 0 15,-16 5 0-16,-12 4 0-15,-8 5 0 0,1 2 0 0,6 2 0 16,9 1 0 0,2 0 0-16</inkml:trace>
  <inkml:trace contextRef="#ctx0" brushRef="#br0" timeOffset="10633.26">21662 17599 200 0,'59'-5'0'0,"30"-4"0"15,7 5 0 1,2 8 0-16,5 9 0 31,-1 11 0-31,5 13 0 16,0 15 0-1,-1 11 0-15,-6 10 0 16,-8 2 0 0,-13 7 0-16,-11 2 0 15,-16-5 0-15,-11-4 0 16,-17-8 0 0,-14-4 0-16,-18-4 0 15,-12 1 0 1,-14-3 0-16,-14-1 0 15,-11-3 0 1,-12-5 0-16,-9-8 0 16,-3-6 0-1,-8-2 0 1,-6-5 0-16,0-5 0 16,-53-16 0 15,-19-25 0-16,12-17 0 1,18-13 0-16,19-6 0 16,13-5 0-1,9-6 0-15,10-6 0 16,9-3 0 0,9-1 0-16,10 1 0 15,14-3 0 1,8-2 0-16,17 0 0 15,11-2 0 1,17 3 0-16,14 3 0 16,17 5 0-16,19 6 0 15,26 0 0 1,24 10 0-16,20 15 0 31,14 11 0-31,14 14 0 0,0 14 0 31,1 13 0-31,-5 8 0 16,-9 9 0 0,-8 5 0-16,-13 6 0 15</inkml:trace>
  <inkml:trace contextRef="#ctx0" brushRef="#br0" timeOffset="19273.93">12063 10733 200 0,'16'-6'0'0,"13"0"0"15,10-2 0 1,7 3 0-16,9-1 0 15,15-1 0-15,20-1 0 16,20-2 0 0,24 1 0-16,25-5 0 15,26-2 0 1,15 4 0-16,22 1 0 16,21 1 0-1,13 0 0 1,19 3 0-16,8 0 0 15,13 6 0 1,10 7 0-16,9 7 0 16,1 7 0-1,2 6 0 1,3 7 0-16,-6 11 0 16,-3 3 0-16,-9 3 0 15,-14 3 0 1,-16-1 0-1,-25-11 0-15,-21-7 0 16,-27-7 0-16,-26-6 0 16,-28-8 0-1,-12-12 0-15</inkml:trace>
  <inkml:trace contextRef="#ctx0" brushRef="#br0" timeOffset="49258.13">27628 14243 200 0,'26'-13'0'16,"14"-10"0"-16,-2-11 0 15,-8-6 0-15,-7-14 0 16,-10-7 0 0,-12-3 0-16,-13-1 0 15,-14 3 0 1,-12 3 0-16,-18 10 0 15,-21 14 0 1,-17 22 0-16,-19 22 0 16,-4 28 0-1,3 25 0 1,9 25 0-16,20 12 0 16,27-2 0-1,35-7 0-15,33-10 0 16,32-14 0-1,29-12 0 1,23-11 0-16,19-14 0 16,7-14 0-16,0-10 0 15,-8-14 0 1,-10-14 0 0,-17-13 0-16,-20-13 0 15,-19-11 0-15,-23-9 0 16,-18-3 0-1,-17 3 0-15,-11 6 0 16,-9 7 0 0,0 5 0-1</inkml:trace>
  <inkml:trace contextRef="#ctx0" brushRef="#br0" timeOffset="49698.13">28788 13791 200 0,'0'0'0'0,"0"31"0"16,-2 29 0-16,1 22 0 15,-1 20 0-15,-2 9 0 16,4-4 0 0,3-3 0-1,4-6 0-15,6-16 0 16</inkml:trace>
  <inkml:trace contextRef="#ctx0" brushRef="#br0" timeOffset="50325.26">29707 13986 200 0,'73'-6'0'0,"47"-2"0"16,13 4 0-16,-4 5 0 15,-14 6 0 1,-21 6 0-16,-27 5 0 16,-28 4 0-1,-23 6 0-15,-27 2 0 16,-25 6 0 0,-26 7 0-16,-21 10 0 15,-9 12 0 1,-5 11 0-16,7 2 0 15,17-7 0 1,24-11 0-16,21-6 0 16,23-7 0-1,24-6 0-15,29-11 0 16,27-10 0 0,23-13 0-16,14-14 0 15,1-14 0 1</inkml:trace>
  <inkml:trace contextRef="#ctx0" brushRef="#br0" timeOffset="51030.49">31018 14098 200 0,'16'-7'0'16,"20"-1"0"-16,25 1 0 15,22 3 0-15,12 7 0 16,9 4 0-16,0 1 0 16,-11 5 0-1,-15 0 0-15,-24 0 0 16,-23-3 0-1,-25-1 0-15,-32 3 0 16,-27 1 0 0,-18 3 0-16,-13-2 0 15,3 3 0 1,8-2 0 0,16-3 0-16,18 0 0 15,18-3 0 1,27 3 0-16,29 1 0 15,30 6 0 1,23 6 0-16,16 11 0 16,1 10 0-1,-16 9 0 1,-25 5 0-16,-30 1 0 16,-33-1 0-16,-30-8 0 15,-23-9 0 1,-15-9 0-1,-15-7 0-15,-7-8 0 16,-2-4 0-16,4-6 0 16,11-5 0-1,17-11 0-15,26-11 0 16</inkml:trace>
  <inkml:trace contextRef="#ctx0" brushRef="#br0" timeOffset="51698.19">32927 14669 200 0,'15'-15'0'0,"-6"-6"0"16,-16 0 0-1,-21 4 0-15,-22 1 0 0,-21 1 0 16,-14-1 0-1,-7 1 0 1,-1 1 0 0,2-1 0-16,11 2 0 15,10 1 0 1,13 2 0-16,18 0 0 16,21-3 0-1,20-6 0-15,22-6 0 16,22-4 0-16,20-4 0 15,16-5 0 1,13-3 0-16,7 1 0 16,-2-1 0-16,-8 4 0 15,-10 1 0 1,-13 1 0 0,-12 7 0-1,-15 7 0-15,-12 9 0 16,-9 13 0-1,-12 19 0-15,-9 18 0 16,-10 21 0 0,-5 17 0-16,-9 11 0 15,-2 7 0 1,-6 5 0-16,-1 5 0 16,-1 2 0-16,5 3 0 15,3-11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8:31:20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32785 13109 200 0,'58'-58'0'0,"28"-38"0"16,-3-18 0 0,-13-13 0-1,-14-5 0-15,-18-5 0 16,-23-3 0 0,-24 5 0-16,-24 8 0 15,-22 16 0 1,-26 18 0-16,-23 22 0 15,-23 22 0-15,-13 31 0 16,-15 39 0 0,-9 38 0-16,3 32 0 15,17 20 0 1,27 11 0-16,30 5 0 16,34 1 0-1,33 1 0-15,29-2 0 16,28 2 0-1,24-5 0-15,19-6 0 16,12-9 0 0,13-13 0-1,10-18 0-15,5-18 0 16,1-19 0 0,2-21 0-1,-2-24 0-15,0-22 0 16,-4-27 0-1,-3-26 0-15,-8-27 0 16,-8-28 0 0,-17-19 0-16,-21-12 0 15,-30-6 0 1,-26 0 0-16,-27 8 0 16,-31 7 0-1,-28 9 0-15,-27 21 0 16,-21 24 0-1,-18 23 0-15,-17 24 0 16,-6 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39:5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 17642 200 0,'0'0'0'0,"0"0"0"16,0 0 0-16,0 0 0 15,0 0 0 1,0 0 0-16,0 0 0 0,13-5 0 16,9-3 0-1,15 1 0-15,10 1 0 16,11 2 0 0,7 4 0-1,8-1 0-15,7 2 0 16,9 2 0-1,6 2 0-15,8 4 0 16,3-4 0 0,8 3 0-1,1 1 0-15,8-1 0 16,0-2 0-16,5-1 0 16,-5 1 0-1,0-5 0-15,-1 2 0 16,1 0 0-16,-7 1 0 15,-3 1 0-15,-5 0 0 16,-6 0 0 0,-4 1 0-1,-8-1 0 1,-6 1 0-16,-9-2 0 16,-8-4 0-16,-10 0 0 15,-10-4 0 1,-12-3 0-1,-8-3 0-15,-15 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38:16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 17634 200 0,'0'0'0'0,"0"0"0"15,0 0 0 1,0 0 0-1,0 0 0-15,0 0 0 16,0 0 0-16,0 0 0 16,0 0 0-16,0 0 0 31,0 0 0-31,0 0 0 0,0 0 0 16,0 0 0-1,0 0 0 1,0 0 0-16,8 14 0 0,8 1 0 31,7-2 0-31,1-2 0 16,4-4 0-1,1-3 0-15,3 2 0 16,0-3 0 0,1 1 0-16,-1-2 0 15,4 1 0 1,2 0 0-16,2-3 0 15,0 0 0 1,1 0 0-16,1 0 0 16,-1 3 0-1,-1-1 0-15,2 1 0 16,0-2 0 0,2 1 0-16,2 1 0 15,-1 0 0 1,3-2 0-16,0-1 0 15,0 0 0-15,-2 0 0 16,3 0 0 0,4 0 0-1,1-1 0-15,-1-1 0 16,2-1 0-16,3 0 0 16,-4-1 0-1,3 2 0-15,-4-1 0 16,0-1 0-1,0 0 0-15,4-3 0 16,1 1 0 0,2-1 0-1,1 3 0-15,3-3 0 16,-3 1 0-16,0 0 0 16,0-1 0-16,0 1 0 15,2-1 0 1,2 0 0-16,-1 3 0 15,-1-2 0 1,-2-1 0-16,1 0 0 16,2 2 0-1,-3-2 0-15,0 0 0 16,3 3 0 0,1-2 0-16,0-1 0 15,-1 5 0-15,-1-1 0 16,0 0 0-1,-1 2 0-15,3-3 0 16,0 1 0 0,-2-1 0-1,0-2 0 1,1 2 0-16,-3-2 0 16,-3-1 0-16,0 2 0 15,-1-1 0-15,1 0 0 16,2 1 0-1,4 1 0-15,-1 0 0 16,1 1 0 0,-4-1 0-1,1 1 0-15,1 0 0 0,-2 2 0 16,0-3 0 0,0 1 0-16,-1 2 0 15,0 0 0 1,-2 0 0-16,1 3 0 31,-1 0 0-31,0 1 0 16,-1 1 0-16,0-2 0 15,2 0 0 1,-2 4 0-16,-1-1 0 16,0 1 0-1,-2 1 0-15,-1-1 0 16,-3 2 0-1,0 0 0-15,-5 1 0 16,-1-1 0 0,-1-2 0-16,-2-1 0 15,2 2 0-15,-5 0 0 16,-3 0 0-16,-1-3 0 16,-4 3 0-1,-2 0 0-15,-3-4 0 31,-4-2 0-31,-7 0 0 0,-2-1 0 16,-3-2 0-16,-5-5 0 31,-3-6 0-15,-5 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41:51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2186 10630 200 0,'13'-5'0'0,"11"-3"0"0,7 1 0 16,7 0 0-1,6-1 0 1,1 1 0-1,5 0 0-15,7 3 0 16,8 2 0-16,8 2 0 16,8 0 0-1,5-1 0-15,8 0 0 16,7-1 0 0,8-1 0-1,11 2 0-15,16 0 0 16,14-2 0-16,13-2 0 15,13 2 0 1,11 0 0-16,15-2 0 16,10-2 0-1,5-2 0-15,3-2 0 16,5 0 0 0,1 1 0-16,-2 1 0 15,-2-1 0 1,-7 6 0-16,-12 6 0 15,-12 2 0 1,-16 2 0-16,-22 3 0 16,-24 1 0-1</inkml:trace>
  <inkml:trace contextRef="#ctx0" brushRef="#br0" timeOffset="10357.43">2515 12845 200 0,'-21'-13'0'0,"-3"-4"0"0,-1 4 0 31,7 3 0-31,6 3 0 16,12 7 0-16,0 0 0 15,0 0 0 1,0 0 0-16,1 3 0 16,10 6 0-16,8 2 0 15,9-1 0-15,13 0 0 16,3 2 0-1,14-1 0-15,15 0 0 16,12-3 0 0,11-2 0-1,9 2 0-15,7 1 0 16,10-2 0-16,12 0 0 16,12-1 0-1,12 1 0-15,14 1 0 16,10 0 0-1,11 2 0-15,8 2 0 16,9 0 0 15,7 3 0-31,4 3 0 16,2 4 0 0,-6 2 0-16,-11 1 0 15,-19 3 0 1,-17-4 0-16,-21-4 0 15,-23-4 0 1,-26-12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43:44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4668 7221 200 0,'-44'-17'0'0,"-19"1"0"16,-7 8 0-16,0 20 0 31,-6 18 0-31,0 23 0 16,-4 21 0-16,4 19 0 16,4 21 0-1,12 11 0-15,16-1 0 16,18-5 0-1,21-10 0-15,19-17 0 16,26-22 0 0,23-23 0-16,17-20 0 31,19-22 0-31,10-19 0 16,4-12 0-1,-7-13 0-15,-6-4 0 16,-11-5 0-1,-18 1 0 1</inkml:trace>
  <inkml:trace contextRef="#ctx0" brushRef="#br0" timeOffset="588.03">5542 7843 200 0,'13'-53'0'0,"0"-25"0"16,-15-1 0-1,-21 7 0-15,-20 14 0 16,-23 16 0 0,-11 13 0-16,-6 19 0 15,-4 23 0 1,-2 26 0-16,-7 28 0 15,9 25 0 1,5 19 0-16,19 5 0 16,29-9 0-1,32-16 0-15,24-18 0 16,30-23 0 0,23-30 0-1,23-25 0-15,16-21 0 16,7-13 0-16,0-14 0 15,-7-11 0 1,-16-11 0 0,-20-3 0-16,-24 1 0 15,-31 7 0-15,-28 8 0 16,-21 20 0 0,-10 10 0-1</inkml:trace>
  <inkml:trace contextRef="#ctx0" brushRef="#br0" timeOffset="1136.84">5963 7536 200 0,'0'0'0'16,"0"0"0"-16,0 0 0 16,0 0 0-1,-12 21 0-15,1 25 0 16,-4 13 0-1,3 7 0 1,4-4 0-16,0-9 0 0,2-10 0 16,0-11 0-16,3-12 0 31,3-20 0-31,0 0 0 16,0 0 0-1,1-7 0-15,7-25 0 16,12-25 0-1,16-12 0-15,9-4 0 16,13 4 0 0,7 13 0-1,1 16 0-15,-3 20 0 16,-7 22 0 0,-14 23 0-16,-13 17 0 15,-8 14 0-15,-7 7 0 16,-7-1 0-1,4-3 0-15,3-10 0 16</inkml:trace>
  <inkml:trace contextRef="#ctx0" brushRef="#br0" timeOffset="1622.94">7023 7485 200 0,'0'0'0'0,"0"0"0"15,-26 14 0 1,-23 16 0-16,-18 18 0 15,-9 8 0 1,1 0 0-16,3-3 0 31,31-13 0 1,48-25 0-32,43-22 0 15,37-11 0 1,27 1 0-16,18 7 0 15,1 7 0 1,-9 8 0-16,-23 13 0 16,-26 9 0-1,-32 10 0 1,-28 4 0-16,-25 2 0 16,-21-3 0-16,-13-6 0 15,-12-6 0 1,-5-5 0-16,4-11 0 15</inkml:trace>
  <inkml:trace contextRef="#ctx0" brushRef="#br0" timeOffset="1923.24">7830 7272 200 0,'17'3'0'0,"1"12"0"16,-9 26 0 0,-6 25 0-16,-13 27 0 15,-4 15 0 1,-2-5 0-1,4-11 0-15,11-16 0 16,5-15 0 0,9-15 0-16,2-14 0 15,-4-20 0 1</inkml:trace>
  <inkml:trace contextRef="#ctx0" brushRef="#br0" timeOffset="2163.6">7469 7802 200 0,'25'-6'0'0,"32"-6"0"16,32-10 0-16,28-3 0 15,19-4 0 1,10 5 0 0,2 6 0-16,-6 3 0 15,-14 3 0-15</inkml:trace>
  <inkml:trace contextRef="#ctx0" brushRef="#br0" timeOffset="2756.98">10195 7452 200 0,'-6'-34'0'0,"-10"-8"0"0,-16 6 0 15,-11 10 0-15,-11 21 0 16,-11 23 0 0,-10 22 0-1,-3 22 0-15,1 24 0 16,1 16 0-1,12 9 0 1,17-6 0-16,22-10 0 0,26-13 0 16,32-18 0-1,30-21 0 1,26-22 0 0,24-24 0-16,17-15 0 15,7-15 0 1,-6-9 0-1,-13-5 0-15,-18-6 0 16</inkml:trace>
  <inkml:trace contextRef="#ctx0" brushRef="#br0" timeOffset="3356.21">11045 7860 200 0,'9'-14'0'0,"12"-14"0"16,-3-8 0-1,-5-9 0-15,-12-6 0 16,-14-4 0-1,-16 4 0 1,-15 10 0-16,-16 15 0 16,-7 16 0-1,-8 22 0-15,-2 23 0 16,-1 30 0 0,0 23 0-16,13 11 0 15,19-9 0 1,22-16 0-1,25-16 0-15,22-17 0 16,15-19 0 0,15-20 0-16,11-16 0 15,9-18 0-15,1-12 0 16,-4-8 0 0,-5-2 0-1,-8 7 0-15,-14 12 0 16,-15 12 0-16,-5 16 0 15,-5 16 0 1,-5 22 0-16,-2 15 0 16,-2 9 0-16,5-1 0 15,9-8 0 1,9-12 0-16,12-18 0 16,11-16 0 15,3-18 0-31</inkml:trace>
  <inkml:trace contextRef="#ctx0" brushRef="#br0" timeOffset="3755.5">11583 7928 200 0,'9'16'0'0,"5"6"0"0,-1-3 0 31,-3-7 0-31,-5-3 0 16,-5-9 0-16,0 0 0 0,1-5 0 15,-7-17 0 1,-6-18 0-1,0-18 0 1,-1-10 0 0,4-3 0-16,6-1 0 15,9 3 0 1,17 3 0-16,18 5 0 16,22 8 0-16,18 9 0 15,10 13 0 1,3 13 0-1,-2 18 0-15,-8 12 0 16</inkml:trace>
  <inkml:trace contextRef="#ctx0" brushRef="#br0" timeOffset="4262.64">12652 7570 200 0,'-19'-8'0'0,"-16"0"0"15,-9 8 0-15,-10 14 0 16,-6 9 0-1,-5 10 0-15,1 7 0 16,5 3 0 0,11 1 0-1,13-7 0-15,14-6 0 16,17-9 0-16,25-13 0 16,27-11 0-16,30-7 0 31,30-3 0-31,18 2 0 0,12 0 0 31,-4 12 0-31,-13 8 0 16,-16 7 0-1,-22 1 0-15,-27 5 0 16,-22 2 0-16,-21 3 0 16,-28 1 0-1,-26 4 0-15,-16 1 0 16,-11 1 0-1,0-4 0 1,8-13 0-16</inkml:trace>
  <inkml:trace contextRef="#ctx0" brushRef="#br0" timeOffset="4758.35">14300 7724 200 0,'0'0'0'0,"0"0"0"16,0 0 0-16,24-1 0 15,18 0 0 1,18 1 0-16,13 2 0 16,8 2 0-1,3 1 0-15,-5 1 0 31,-6 2 0-31,-10-1 0 16</inkml:trace>
  <inkml:trace contextRef="#ctx0" brushRef="#br0" timeOffset="5008.77">14091 8039 200 0,'39'-6'0'0,"39"-5"0"16,27 0 0-1,9 3 0 1,-3 1 0-16,-7 1 0 15,-5-1 0 1</inkml:trace>
  <inkml:trace contextRef="#ctx0" brushRef="#br0" timeOffset="5906.69">15739 7103 200 0,'-2'35'0'16,"-9"33"0"-1,-13 26 0 1,-8 24 0-16,-9 18 0 15,-7-2 0 1,8-10 0-16,10-14 0 16,8-13 0-1,13-16 0-15,13-11 0 16,16-15 0 0,21-13 0-1,18-17 0-15,15-13 0 16,14-12 0-1,7-7 0-15,0-9 0 16,-2-1 0 0,-8-5 0-16</inkml:trace>
  <inkml:trace contextRef="#ctx0" brushRef="#br0" timeOffset="6302.87">15631 7119 200 0,'0'0'0'0,"24"-8"0"16,33-6 0-16,27-5 0 15,23 2 0 1,14 3 0-16,6 5 0 16,-3 8 0-1,-10 2 0-15,-16-2 0 16</inkml:trace>
  <inkml:trace contextRef="#ctx0" brushRef="#br0" timeOffset="6895.69">16749 7025 200 0,'9'-12'0'0,"5"-6"0"15,-4 4 0-15,-4 5 0 16,-6 9 0-16,0 0 0 16,6 6 0-1,-3 16 0-15,-4 12 0 16,-3 4 0-1,-3 5 0 1,0-2 0-16</inkml:trace>
  <inkml:trace contextRef="#ctx0" brushRef="#br0" timeOffset="7127.32">17019 6905 200 0,'4'34'0'16,"3"27"0"-16,-1 14 0 15,-3-5 0 1</inkml:trace>
  <inkml:trace contextRef="#ctx0" brushRef="#br0" timeOffset="8289.54">16993 7529 200 0,'19'-7'0'0,"23"-4"0"16,25-4 0-16,27-7 0 16,24 0 0-1,14-7 0-15,7-1 0 16,-3 0 0-1,-10 2 0 1,-12 3 0-16,-14 3 0 16,-19 6 0-16,-24 2 0 15</inkml:trace>
  <inkml:trace contextRef="#ctx0" brushRef="#br0" timeOffset="8619.42">17574 7494 200 0,'0'0'0'16,"0"0"0"-16,9 17 0 16,3 15 0-16,2 17 0 15,-9 15 0 1,-4 8 0-16,-3 2 0 16,2-7 0-1,0-8 0-15,4-8 0 16,2-10 0-1</inkml:trace>
  <inkml:trace contextRef="#ctx0" brushRef="#br0" timeOffset="9094.62">18213 7945 200 0,'0'0'0'0,"0"0"0"15,0-17 0-15,-2-10 0 16,-7-5 0-16,-11-1 0 31,-1 1 0-31,-6 6 0 0,0 3 0 16,-2 8 0-1,-4 7 0 1,-3 14 0-16,-1 18 0 16,-4 22 0-16,5 11 0 15,12 0 0 1,18-10 0-1,15-11 0 1,18-17 0 0,14-15 0-16,13-13 0 15,7-11 0 1,2-5 0 0,-5-4 0-16,-10-1 0 15,-15-2 0-15</inkml:trace>
  <inkml:trace contextRef="#ctx0" brushRef="#br0" timeOffset="9396.44">18382 7689 200 0,'0'0'0'0,"0"0"0"16,9 16 0-16,5 14 0 16,1 16 0-1,3 2 0 1,-2 2 0-16,3-7 0 15,-1-8 0 1,2-9 0-16,2-12 0 16</inkml:trace>
  <inkml:trace contextRef="#ctx0" brushRef="#br0" timeOffset="9679.83">18752 7612 200 0,'-6'31'0'16,"-11"22"0"-16,-7 30 0 15,-12 11 0 1,-6 1 0-16,-1-13 0 15,8-15 0 1,8-14 0-16,10-13 0 16,7-11 0-1,12-19 0-15</inkml:trace>
  <inkml:trace contextRef="#ctx0" brushRef="#br0" timeOffset="10124.91">19282 7818 200 0,'0'0'0'16,"0"0"0"-16,0 0 0 15,-6-14 0-15,-5-9 0 16,-5-4 0 0,-6 1 0-16,-7 5 0 15,-7 3 0 1,-10 12 0-16,-5 14 0 16,1 10 0-1,3 19 0 1,6 17 0-16,7 4 0 15,18-1 0 1,18-13 0-16,20-13 0 16,12-17 0-16,11-15 0 15,12-13 0 1,3-8 0 0,1-5 0-16,-7-7 0 15,-8-8 0-15,-9-2 0 16,-11-2 0-1</inkml:trace>
  <inkml:trace contextRef="#ctx0" brushRef="#br0" timeOffset="10429.73">19585 7256 200 0,'0'0'0'16,"3"16"0"-16,-3 21 0 15,-12 23 0 1,-7 23 0-16,-6 12 0 15,-1 2 0 1,7-10 0-16,4-14 0 16,6-16 0-1,4-17 0-15,3-19 0 16</inkml:trace>
  <inkml:trace contextRef="#ctx0" brushRef="#br0" timeOffset="10665.22">19231 7809 200 0,'19'-4'0'0,"27"-9"0"16,19-2 0-16,13-3 0 15,8-1 0 1,0 2 0-16,3 1 0 16,-8-1 0-1</inkml:trace>
  <inkml:trace contextRef="#ctx0" brushRef="#br0" timeOffset="11158.36">20140 7818 200 0,'0'-21'0'16,"-2"-11"0"-16,-12 0 0 0,-12 8 0 15,-10 15 0 1,-6 14 0-16,-2 15 0 16,0 14 0-1,5 10 0-15,8 2 0 16,12-7 0 15,8-7 0-31,8-12 0 16,11-10 0-16,13-7 0 15,15-13 0 1,13-8 0 0,7-10 0-16,2-3 0 0,-8 7 0 31,-8 7 0-31,-12 11 0 16,-7 12 0-1,-8 15 0-15,-3 9 0 16,-2 1 0-16,-2-2 0 15,4-3 0 1,6-6 0-16,8-9 0 16,12-8 0-1</inkml:trace>
  <inkml:trace contextRef="#ctx0" brushRef="#br0" timeOffset="11868.5">20418 7340 200 0,'0'0'0'16,"0"0"0"-16,0-19 0 0,17-27 0 16,23-16 0-1,17-6 0 1,7-2 0 0,0-1 0-1,-2 7 0-15,-10 7 0 16,-11 9 0-1,-9 10 0-15</inkml:trace>
  <inkml:trace contextRef="#ctx0" brushRef="#br0" timeOffset="12147.42">20577 7323 200 0,'26'-48'0'0,"22"-28"0"16,17-6 0-1,11 2 0 1,8 10 0-16,0 14 0 16</inkml:trace>
  <inkml:trace contextRef="#ctx0" brushRef="#br0" timeOffset="12618.04">21116 7886 200 0,'0'0'0'0,"0"0"0"15,11 21 0-15,5 16 0 16,-4 10 0 0,-10 9 0-1,-11 5 0-15,-12 6 0 16,-16 9 0-1,-4-3 0-15</inkml:trace>
  <inkml:trace contextRef="#ctx0" brushRef="#br0" timeOffset="13401.78">21536 6992 200 0,'0'0'0'16,"0"21"0"-16,0 14 0 15,-2 10 0-15,-1 2 0 16,-3-3 0 0</inkml:trace>
  <inkml:trace contextRef="#ctx0" brushRef="#br0" timeOffset="13656.81">21747 6974 200 0,'-4'39'0'16,"-2"18"0"-16,-1 7 0 16,2-2 0-1</inkml:trace>
  <inkml:trace contextRef="#ctx0" brushRef="#br0" timeOffset="14115.26">22125 7196 200 0,'-20'78'0'0,"-3"38"0"16,5 7 0 0,3-9 0-16,4-17 0 15,1-18 0 1,6-13 0-16,4-11 0 15</inkml:trace>
  <inkml:trace contextRef="#ctx0" brushRef="#br0" timeOffset="14450.48">22378 7196 200 0,'-5'26'0'0,"-1"26"0"16,-4 23 0-1,-6 23 0-15,1 9 0 16,4-2 0 0,2-13 0-16,0-17 0 15,3-14 0 1,3-17 0-16</inkml:trace>
  <inkml:trace contextRef="#ctx0" brushRef="#br0" timeOffset="14699.45">21957 7802 200 0,'0'0'0'0,"0"0"0"15,0 0 0 1,22 3 0-16,19-2 0 16,14-5 0-16,8-6 0 15,6-3 0 1,1-4 0-16,-2 0 0 16</inkml:trace>
  <inkml:trace contextRef="#ctx0" brushRef="#br0" timeOffset="15159.83">22824 7802 200 0,'6'-17'0'0,"8"-6"0"15,-1-2 0 1,-4-1 0 0,-3 2 0-16,-12 2 0 15,-7 2 0 1,-10 3 0-16,-8 4 0 15,-6 11 0-15,-2 13 0 16,1 12 0 0,9 17 0-16,8 13 0 15,6 6 0 1,10-2 0-16,15-7 0 16,11-14 0-1,10-15 0-15,6-15 0 16,2-11 0-1,1-6 0-15,-1-9 0 16,0-6 0 0,-8-8 0-16,-8-5 0 15</inkml:trace>
  <inkml:trace contextRef="#ctx0" brushRef="#br0" timeOffset="15696.71">23050 7682 200 0,'0'0'0'0,"6"16"0"16,1 12 0-16,2 12 0 16,0 8 0-1,-1 1 0-15,-4-8 0 16,-1-13 0-1,-2-9 0-15,-1-19 0 16,0 0 0-16,4-3 0 31,7-18 0-31,6-19 0 0,7-10 0 16,5 1 0 0,-1 5 0-1,6 9 0-15,1 10 0 16,2 13 0-16,-3 13 0 15,-4 12 0 1,-6 11 0 0,-3 10 0-16,-7 0 0 15,-3-3 0-15,0 0 0 16,4-7 0 0</inkml:trace>
  <inkml:trace contextRef="#ctx0" brushRef="#br0" timeOffset="16062.01">23977 7749 200 0,'-12'-19'0'16,"-12"-8"0"-16,-10 5 0 16,-10 9 0-16,-8 13 0 15,-1 13 0 1,1 11 0 0,8 16 0-16,9 7 0 0,11 3 0 15,17-7 0 16,18-7 0-31,14-11 0 16,18-14 0 0,10-15 0-16,7-9 0 15,7-13 0-15,-5-10 0 16</inkml:trace>
  <inkml:trace contextRef="#ctx0" brushRef="#br0" timeOffset="16367.3">24018 7230 200 0,'0'33'0'16,"-6"28"0"-16,-4 23 0 16,-4 14 0-1,0-5 0-15,2-13 0 16,6-15 0 0,4-12 0-16,6-8 0 15,3-8 0-15,6-14 0 16</inkml:trace>
  <inkml:trace contextRef="#ctx0" brushRef="#br0" timeOffset="16856.53">24481 7749 200 0,'0'0'0'0,"-3"-19"0"0,-3-12 0 16,-10-4 0 0,-7 4 0-16,-12 10 0 15,-8 13 0 1,-6 16 0-16,4 16 0 15,3 17 0 1,8 10 0-16,13 3 0 16,11-7 0-1,10-9 0-15,8-9 0 16,5-10 0 0,9-10 0-16,7-10 0 15,6-7 0 1,0-5 0-16,1-7 0 15,-3 1 0 1,-2 2 0-16,-6 0 0 16,-2 8 0-1,-3 8 0-15,2 7 0 16,2 7 0 0,-1 2 0-16,7 2 0 15,2-1 0-15,6-5 0 16,2-7 0-1</inkml:trace>
  <inkml:trace contextRef="#ctx0" brushRef="#br0" timeOffset="17347.84">24742 7179 200 0,'5'-18'0'0,"6"-11"0"16,11-8 0-1,7-2 0 1,6-3 0 0,7 2 0-16,4 2 0 15,-1 6 0-15,-3 4 0 16</inkml:trace>
  <inkml:trace contextRef="#ctx0" brushRef="#br0" timeOffset="17630.22">24775 7263 200 0,'18'-28'0'0,"16"-14"0"16,7-5 0-1,2 7 0-15,-3 4 0 16,5 3 0-1,-3 4 0-15</inkml:trace>
  <inkml:trace contextRef="#ctx0" brushRef="#br0" timeOffset="18041.18">25347 7868 200 0,'16'-4'0'16,"7"5"0"-16,-5 12 0 15,-9 13 0 1,-13 10 0-16,-16 10 0 15,-14 8 0 1,-6 2 0-16,-5 0 0 16,-3-9 0-1</inkml:trace>
  <inkml:trace contextRef="#ctx0" brushRef="#br0" timeOffset="18985.06">25794 6856 200 0,'0'0'0'16,"0"0"0"-16,0 0 0 16,8 16 0-1,8 17 0-15,1 15 0 16,-7 5 0 0,1 0 0-16,-1-6 0 15,-3-11 0 1,0-12 0-16</inkml:trace>
  <inkml:trace contextRef="#ctx0" brushRef="#br0" timeOffset="19262.08">26004 6821 200 0,'8'24'0'0,"2"19"0"0,-2 13 0 15,-1 6 0 1,0 5 0-1,-1-5 0-15,0-8 0 16,2-12 0 0</inkml:trace>
  <inkml:trace contextRef="#ctx0" brushRef="#br0" timeOffset="19818.7">26298 7238 200 0,'-2'40'0'0,"-3"28"0"0,-4 18 0 31,1 6 0-31,1-6 0 15,2-14 0-15,5-12 0 16,4-17 0 0,0-13 0-16,1-7 0 15,1-15 0-15,3-13 0 16</inkml:trace>
  <inkml:trace contextRef="#ctx0" brushRef="#br0" timeOffset="20359.71">26339 7136 200 0,'0'0'0'0,"-2"18"0"0,3 22 0 16,1 20 0 0,6 13 0-16,1-7 0 15,6-6 0 1,9-11 0-16,8-15 0 16,4-6 0-1,4-12 0-15,4-11 0 16,5-8 0-16,6-16 0 15,6-14 0 17,3-14 0-32,3-12 0 0,-9-8 0 15,-11 3 0 1,-10 10 0-16,-7 13 0 16,-8 17 0-16,-7 14 0 15,-1 16 0 1,-8 16 0-1,-5 21 0 1,-3 21 0 0,-4 15 0-16,-2 10 0 15,4 1 0-15,7-11 0 0,5-15 0 16,2-15 0 15,3-14 0-31,0-10 0 16,2-13 0-16</inkml:trace>
  <inkml:trace contextRef="#ctx0" brushRef="#br0" timeOffset="20925.96">27586 7716 200 0,'6'-16'0'0,"3"-10"0"16,-1-3 0-1,-6-1 0-15,-12 1 0 16,-7 7 0-1,-12 8 0-15,-10 9 0 16,-5 12 0 0,-7 16 0-16,2 19 0 15,4 13 0 1,10 3 0-16,12-2 0 16,15-12 0-1,14-14 0-15,12-17 0 16,11-15 0-1,8-15 0-15,5-8 0 16,4-8 0 0,-1-6 0-16,-2 0 0 15,-5 4 0 1,-7 11 0-16,-8 10 0 16,-7 13 0-1,-3 11 0-15,-3 13 0 16,1 5 0-1,2 2 0-15,1-3 0 16,7-3 0 0,4-5 0-16,6-7 0 15,5-12 0-15</inkml:trace>
  <inkml:trace contextRef="#ctx0" brushRef="#br0" timeOffset="21502.43">27805 7570 200 0,'24'-1'0'0,"17"-2"0"16,5-1 0-16,5 0 0 0,-2 0 0 15,-2-2 0-15,-2 4 0 16,-9 2 0 0,-10 0 0-16,-10 2 0 31,-16-2 0-31,-8 9 0 0,-20 9 0 16,-9 7 0-1,-8 6 0-15,2 4 0 31,-1 6 0-31,3 3 0 16,9-4 0 0,7-1 0-1,13-5 0-15,13-9 0 16,18-6 0-16,17-7 0 16,17-10 0-1,13-6 0 1,9-4 0-16,4-3 0 15,-2 0 0 1,-4 1 0-16</inkml:trace>
  <inkml:trace contextRef="#ctx0" brushRef="#br0" timeOffset="21953.97">28848 7749 200 0,'-9'-21'0'31,"-15"-7"0"-15,-20 9 0-16,-16 11 0 16,-9 14 0-1,-3 10 0 1,6 11 0-16,10 5 0 16,11 2 0-1,16-2 0-15,15-3 0 16,15-2 0-1,17-8 0-15,21-7 0 16,12-9 0-16,13-7 0 16,9-7 0-1,3-5 0-15,1-2 0 16,-11 1 0 0,-14-5 0-16</inkml:trace>
  <inkml:trace contextRef="#ctx0" brushRef="#br0" timeOffset="22265.14">28889 7263 200 0,'-6'41'0'16,"1"29"0"-16,0 13 0 0,2 5 0 16,-1-7 0-1,3-9 0 1,5-10 0-1,8-8 0 1,4-6 0-16,3-11 0 0</inkml:trace>
  <inkml:trace contextRef="#ctx0" brushRef="#br0" timeOffset="22837.19">29378 7774 200 0,'4'-13'0'0,"2"-6"0"15,-5-4 0-15,-4-1 0 16,-7 1 0 0,-8 0 0-16,-7 7 0 15,-20 12 0 1,-8 19 0 0,-3 16 0-1,4 13 0-15,7 5 0 16,14-2 0-16,25-5 0 47,26-16 0-47,16-14 0 15,7-12 0-15,7-10 0 16,2-8 0 0,-2-3 0-1,-4-3 0-15,-9 6 0 16,-8 6 0-1,-11 8 0 1,-5 6 0-16,-4 11 0 0,-2 8 0 16,0 11 0-1,1 1 0 1,7-1 0-16,10-4 0 16,10-8 0-1</inkml:trace>
  <inkml:trace contextRef="#ctx0" brushRef="#br0" timeOffset="23313.38">29730 7221 200 0,'25'-26'0'0,"18"-14"0"16,7-2 0 0,4 1 0-16,1 4 0 15,-2 4 0 1,-4 5 0 0</inkml:trace>
  <inkml:trace contextRef="#ctx0" brushRef="#br0" timeOffset="23620.13">29764 7383 200 0,'39'-35'0'0,"23"-13"0"15,6 5 0 1,0 10 0-16,-3 4 0 15</inkml:trace>
  <inkml:trace contextRef="#ctx0" brushRef="#br0" timeOffset="24543.34">30253 7179 200 0,'21'4'0'0,"14"-1"0"15,9 0 0 1,6-7 0-16,4-2 0 16,-1-1 0-16,-2-4 0 15,-3-1 0 1,-8 1 0-1,-7 4 0-15,-8 2 0 16,-7 3 0-16,-8 0 0 16,-10 2 0-1,0 0 0-15,-6 11 0 16,-13 13 0 0,-5 18 0-16,-2 13 0 15,-3 18 0-15,2 5 0 16,6 2 0-1,7-1 0-15,2-4 0 16,4-9 0 0,3-5 0-1,3-6 0 1,1-7 0-16,-1-7 0 16,3-8 0-1,1-7 0-15,1-7 0 16,0-7 0-16,-3-12 0 15,0 0 0-15,0 0 0 16,0 0 0 0,0 0 0-16,0 0 0 15,0 0 0-15,0 0 0 16,0 0 0 0,-6 3 0-16,-19-10 0 31,-15 1 0-31,-21 2 0 15,-24 11 0-15,-30 11 0 16,-21 11 0-16,-12 10 0 16,6 0 0-1</inkml:trace>
  <inkml:trace contextRef="#ctx0" brushRef="#br0" timeOffset="26184.11">30950 7375 200 0,'0'0'0'16,"0"0"0"-16,0 0 0 16,0 0 0-16,0 0 0 15,-6 13 0 1,-4 5 0-16</inkml:trace>
  <inkml:trace contextRef="#ctx0" brushRef="#br0" timeOffset="26752.64">30791 7936 200 0,'0'0'0'16,"0"0"0"-16,16 6 0 15,19 5 0 1,12 2 0-16,7 4 0 16,-1 8 0-1,-6 6 0-15,-18 8 0 16,-20 11 0-1,-27 5 0-15,-20 1 0 16</inkml:trace>
  <inkml:trace contextRef="#ctx0" brushRef="#br0" timeOffset="37205.56">4650 9113 200 0,'-16'-29'0'16,"-6"-11"0"-16,-1 2 0 16,1 2 0-16,-1 6 0 15,-2 5 0 1,1 3 0-16,-5 6 0 16,-8 7 0-1,-8 9 0-15,-5 14 0 16,-13 18 0-1,-7 18 0-15,-4 19 0 16,2 10 0 0,12 11 0-16,15 12 0 15,17 9 0 1,19-1 0-16,18-6 0 16,22-11 0-1,19-22 0-15,15-15 0 16,14-19 0-1,6-18 0-15,7-13 0 16,-1-11 0 0,3-11 0-16,-3-6 0 15,-8-5 0 1,-11-2 0 0,-12 1 0-16,-15-2 0 15</inkml:trace>
  <inkml:trace contextRef="#ctx0" brushRef="#br0" timeOffset="38055.68">5306 9369 200 0,'-2'-19'0'16,"-1"-13"0"-1,-2-5 0-15,-5-3 0 16,-5-1 0 0,-3 3 0-1,-4 2 0-15,-6 7 0 16,-10 8 0-16,-6 10 0 16,-2 13 0-1,-5 17 0 1,-2 15 0-16,3 20 0 15,5 18 0 1,11 12 0-16,8 1 0 16,18 0 0-1,8-9 0-15,14-12 0 16,7-12 0-16,12-13 0 31,10-17 0-31,2-16 0 16,6-14 0-1,-1-14 0-15,0-11 0 16,-3-9 0-16,-10-5 0 0,-7-2 0 31,-9 2 0-15,-8 5 0-16,-7 9 0 16,-4 5 0-1,-3 8 0-15,-2 4 0 16,-4 5 0-1,-1 1 0-15,1 4 0 16,7 6 0 0,0 0 0-16,0 0 0 15,0 0 0-15,0 9 0 16,8 13 0 0,9 12 0-16,6 9 0 15,3 1 0 1,3-4 0-1,4-1 0-15,1-8 0 16,2-6 0 0,1-10 0-16,2-8 0 15,2-4 0-15,-6-3 0 16</inkml:trace>
  <inkml:trace contextRef="#ctx0" brushRef="#br0" timeOffset="38556.9">5593 9351 200 0,'16'32'0'16,"12"16"0"-16,2-1 0 0,0-6 0 31,-5-7 0-31,-5-11 0 16,-6-7 0-1,-5-8 0-15,-9-8 0 16,0 0 0-16,0 0 0 16,-2-14 0-1,-6-16 0-15,-8-19 0 16,-3-9 0 0,6-5 0-16,8-1 0 15,8-3 0 1,11 0 0-16,12 5 0 15,11 8 0 1,12 6 0 0,9 5 0-1,8 9 0-15,5 11 0 16</inkml:trace>
  <inkml:trace contextRef="#ctx0" brushRef="#br0" timeOffset="39115.16">6442 8968 200 0,'-36'6'0'0,"-21"9"0"15,-11 17 0-15,-8 12 0 16,6 9 0 0,10-1 0-16,11-4 0 15,11-6 0 1,13-7 0-16,10-8 0 15,13-9 0 1,10-9 0-16,18-11 0 16,22-11 0-1,23-8 0-15,21-4 0 16,20 1 0 0,3 9 0-16,1 8 0 15,-10 11 0 1,-19 9 0-16,-19 7 0 15,-20 4 0 1,-20-3 0-16,-17 0 0 16,-14-1 0-1,-15 4 0-15,-12 2 0 16,-19 6 0 0,-12 1 0-16,-5-6 0 15,5-5 0 1,7-10 0-16,10-12 0 15,16-13 0 1</inkml:trace>
  <inkml:trace contextRef="#ctx0" brushRef="#br0" timeOffset="39798.06">7065 9496 200 0,'10'-8'0'16,"1"-5"0"-16,-6 0 0 16,-2 4 0-16,-5 3 0 15,-4 0 0 1,-1 4 0-1,-2 3 0-15,-2 6 0 16,-1 2 0 0,3 6 0-16,-1 4 0 15,2 0 0 1,3-4 0-16,7-4 0 16,3-5 0-16,4-6 0 15,5-4 0 1,4-5 0-16,1-4 0 15,1-2 0 1,-4 0 0-16,-3 1 0 16,-8 2 0-1,-3 2 0-15,-2 10 0 16,-6-6 0 0</inkml:trace>
  <inkml:trace contextRef="#ctx0" brushRef="#br0" timeOffset="40484.31">7267 8576 200 0,'0'0'0'0,"0"0"0"15,11 19 0-15,10 19 0 16,1 22 0-1,-3 25 0-15,0 22 0 16,-15 7 0 0,-1-5 0-16,0-10 0 15,3-12 0 1,2-13 0-16,1-13 0 16,4-11 0-1,4-12 0-15,-6-11 0 16,-1-11 0-1,-4-16 0-15</inkml:trace>
  <inkml:trace contextRef="#ctx0" brushRef="#br0" timeOffset="41022.49">7553 9386 200 0,'28'0'0'15,"18"-7"0"-15,4-9 0 16,-1-9 0 0,-2-2 0-1,-6-5 0-15,-9-3 0 16,-11 1 0-16,-10-1 0 16,-6 2 0-1,-6 5 0-15,-6 6 0 16,-1 6 0-1,-1 12 0-15,-3 14 0 16,-5 22 0-16,0 17 0 16,2 17 0-1,6 4 0 1,10-11 0-16,8-11 0 16,11-15 0-16,7-9 0 15,6-11 0 1,9-10 0-1,7-10 0-15,1-14 0 16,1-10 0 0,-3-10 0-16</inkml:trace>
  <inkml:trace contextRef="#ctx0" brushRef="#br0" timeOffset="41452.9">8234 9104 200 0,'0'23'0'15,"0"19"0"-15,3 8 0 0,3 0 0 32,5-6 0-32,1-10 0 0,0-6 0 15,-3-9 0 1,-4-6 0-1,-5-13 0-15,0 0 0 0,0 0 0 16,3-3 0 0,1-22 0-1,5-22 0 1,7-14 0 0,7-1 0-16,7 7 0 15,7 9 0-15,9 12 0 16,3 16 0-1,4 15 0-15,-4 18 0 16,-7 20 0 0,-7 17 0-16,-9 5 0 15,-11-3 0-15,-2-4 0 32,-1-12 0-32,1-16 0 15</inkml:trace>
  <inkml:trace contextRef="#ctx0" brushRef="#br0" timeOffset="42130.83">9278 9104 200 0,'3'-12'0'15,"-3"-11"0"-15,-8-6 0 16,-8-1 0 0,-9 5 0-16,-13 11 0 15,-12 18 0 1,-7 14 0-16,-3 15 0 16,7 18 0-1,7 12 0-15,14 2 0 16,14-6 0-1,17-11 0-15,15-18 0 16,9-14 0 0,9-13 0-16,9-11 0 15,3-9 0 1,1-7 0-16,-4-6 0 16,-2-3 0-1,-5-5 0-15,-8 2 0 16,-9 7 0-1,-6 6 0-15,-5 8 0 16,-2 6 0 0,-4 9 0-16,5 4 0 15,2 14 0-15,4 14 0 16,2 14 0 0,0 10 0-16,5 6 0 15,2 3 0 1,0-4 0-1,2-5 0-15,-5-12 0 16,-3-9 0 0,-8-6 0-16,-8-4 0 15,-10-6 0 1,-10-10 0-16,-11-12 0 16,-12-11 0-1,-9-10 0-15,-4-5 0 16,5 2 0-1,14 5 0-15,12 5 0 16,12 4 0 0</inkml:trace>
  <inkml:trace contextRef="#ctx0" brushRef="#br0" timeOffset="42509.29">9648 8688 200 0,'0'23'0'16,"-4"26"0"0,1 20 0-16,-3 26 0 31,2 20 0-31,1 8 0 0,3-10 0 16,3-20 0-1,1-23 0-15,5-20 0 16,3-19 0-1,-3-9 0 1,-9-22 0-16</inkml:trace>
  <inkml:trace contextRef="#ctx0" brushRef="#br0" timeOffset="42794.36">9413 9308 200 0,'53'10'0'0,"30"-2"0"31,6-6 0-15,-5-7 0-16,-12-2 0 0,-14-5 0 0,-10-5 0 16</inkml:trace>
  <inkml:trace contextRef="#ctx0" brushRef="#br0" timeOffset="43330.47">9943 8849 200 0,'13'11'0'16,"7"18"0"-16,3 22 0 16,-9 19 0-1,-5 15 0-15,-1 5 0 16,-4-4 0 0,1-14 0-16,-1-12 0 15,-1-16 0 1,-2-13 0-16,3-9 0 15,-1-7 0 1,-3-15 0-16,0 0 0 16,0 0 0-1,6-8 0-15,6-31 0 16,8-21 0 0,12-6 0-16,8 9 0 15,8 11 0 1,0 17 0-16,4 16 0 15,-3 13 0-15,-5 17 0 16,-5 17 0 0,-10 14 0-16,-12 7 0 15,-5 1 0 1,-3-6 0 0,1-11 0-16,1-18 0 15</inkml:trace>
  <inkml:trace contextRef="#ctx0" brushRef="#br0" timeOffset="43683.84">10817 8882 200 0,'0'0'0'16,"0"0"0"-16,0 0 0 16</inkml:trace>
  <inkml:trace contextRef="#ctx0" brushRef="#br0" timeOffset="44096.89">10876 9351 200 0,'29'14'0'16,"11"10"0"-16,5 7 0 15,-10 9 0-15,-11 7 0 16,-14 7 0 0,-16 10 0-16,-16 10 0 15,-13 5 0 1,-6-9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46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6173 16075 200 0,'19'-1'0'0,"11"-7"0"16,-1-5 0-16,-6-4 0 16,-6-4 0-1,-5-4 0-15,-9-8 0 16,-5-7 0-16,-10-2 0 15,-12-3 0 1,-10 3 0 0,-13 7 0-16,-14 7 0 15,-8 9 0 1,-7 15 0-16,0 20 0 16,1 21 0-1,9 26 0-15,5 25 0 16,18 7 0-1,22-10 0-15,27-14 0 16,26-15 0 0,24-18 0-16,21-17 0 15,18-20 0 1,10-9 0-16,1-9 0 16,-6-6 0-1,-9-2 0-15,-15-5 0 16,-15-4 0-1,-13-6 0-15,-19-8 0 16,-20-7 0 0,-17-4 0-1,-18-1 0-15,-10 3 0 16,-9 7 0-16,-1 3 0 16</inkml:trace>
  <inkml:trace contextRef="#ctx0" brushRef="#br0" timeOffset="717.55">8907 16023 200 0,'0'81'0'0,"0"40"0"16,0 2 0 0,5-18 0-1,5-25 0-15,3-26 0 16</inkml:trace>
  <inkml:trace contextRef="#ctx0" brushRef="#br0" timeOffset="1783.91">12079 15913 200 0,'29'-17'0'16,"19"-8"0"-16,13 0 0 15,9 2 0 1,4 7 0 0,2 6 0-16,1 5 0 15,-12 4 0-15,-13 4 0 16,-15 3 0 0,-18 10 0-16,-26 12 0 15,-27 15 0 1,-28 14 0-1,-23 11 0-15,-9 6 0 16,-2-2 0-16,12-5 0 16,21-9 0-1,22-6 0-15,31-4 0 16,37-4 0 0,41 1 0-1,34-1 0-15,30-1 0 0,17-2 0 16,-1-1 0 15</inkml:trace>
  <inkml:trace contextRef="#ctx0" brushRef="#br0" timeOffset="66671.97">2538 11942 200 0,'2'-21'0'0,"0"-6"0"15,-1 9 0-15,-1 18 0 16,-3 10 0 0,-1 28 0-16,-3 31 0 15,-4 38 0 1,-4 28 0-16,-3 28 0 15,0 18 0 1,-2 14 0-16,4 1 0 16,9-9 0-1,10-18 0-15,23-24 0 16,17-26 0 0,19-28 0-16,17-26 0 15,15-28 0 1,11-26 0-16,3-21 0 15,-1-23 0 1,-4-21 0-16,-10-21 0 16</inkml:trace>
  <inkml:trace contextRef="#ctx0" brushRef="#br0" timeOffset="67067.44">2556 11959 200 0,'6'-16'0'0,"13"-7"0"16,14-3 0 0,12 4 0-16,8-2 0 31,10-5 0-31,15-5 0 0,16-5 0 15,18-3 0 1,11 2 0-16,7-2 0 16,-4 7 0-1,-10 5 0-15</inkml:trace>
  <inkml:trace contextRef="#ctx0" brushRef="#br0" timeOffset="67527.25">3481 11857 200 0,'0'0'0'15,"3"23"0"-15,-2 25 0 16,0 17 0 0,1 10 0-16,1-3 0 31,2-12 0-31,3-18 0 0</inkml:trace>
  <inkml:trace contextRef="#ctx0" brushRef="#br0" timeOffset="67763.45">3599 11865 200 0,'9'34'0'16,"3"22"0"0,-2 19 0-16,0 4 0 15,1-4 0 1,-2-8 0-16</inkml:trace>
  <inkml:trace contextRef="#ctx0" brushRef="#br0" timeOffset="68702.97">3903 13484 200 0,'1'-20'0'0,"3"-22"0"16,3-15 0 0,6-18 0-16,7-18 0 15,6-22 0 1,8-21 0-16,0-6 0 15,6 2 0 1,1 9 0 0,1 13 0-16,-1 19 0 15,-6 16 0-15,-3 18 0 16,-6 21 0 0,-4 17 0-1,0 16 0-15,2 23 0 16,-1 20 0-16,-1 29 0 15,4 33 0 1,-4 27 0 0,1 12 0-16,-6-1 0 15,0-1 0 1,-5 1 0-16,-1-5 0 16,-3-23 0-1,1-21 0-15,0-20 0 16,2-19 0-16,-4-13 0 15,-5-9 0 1,-2-22 0 0,-7 3 0-16,-7-22 0 15,-3-16 0-15,-4-4 0 16,-7 3 0 0,-3 4 0-16,-7 10 0 31,-8 3 0-31,0 3 0 0,-4 2 0 15,-4 1 0 1,7 8 0-16,-3 5 0 16,6 3 0-1,11-1 0-15,11 1 0 16,9-3 0 0,13 0 0-16,0 4 0 15,18-1 0-15,21-4 0 16,16-5 0-1,18-4 0-15,7 1 0 32,8 0 0-32,-4 4 0 0,-5 2 0 15</inkml:trace>
  <inkml:trace contextRef="#ctx0" brushRef="#br0" timeOffset="68984.17">4709 13161 200 0,'12'40'0'0,"7"34"0"16,1 16 0-16,-3 9 0 16,0-7 0-1,-3-16 0-15,-1-19 0 16,-5-19 0 0,-3-17 0-16,-5-23 0 15</inkml:trace>
  <inkml:trace contextRef="#ctx0" brushRef="#br0" timeOffset="69339.92">4701 13109 200 0,'0'0'0'0,"0"0"0"15,6-12 0-15,21-7 0 16,18-4 0 0,19 3 0-1,11 8 0-15,2 9 0 16,-4 8 0 0,-11 7 0-16,-15 6 0 15,-18 11 0 1,-25 10 0-16,-27 13 0 15,-26 4 0 1,-18 0 0-16,-8 0 0 16,4-6 0-16,5-5 0 15,15-8 0 1,15-13 0-16</inkml:trace>
  <inkml:trace contextRef="#ctx0" brushRef="#br0" timeOffset="69626.71">5332 13237 200 0,'-2'20'0'0,"-2"17"0"16,2 23 0-16,3 19 0 16,0 12 0-1,4 1 0-15,3-14 0 16,1-21 0 0,1-21 0-16,1-22 0 0,-4-23 0 31</inkml:trace>
  <inkml:trace contextRef="#ctx0" brushRef="#br0" timeOffset="69989.99">5155 13152 200 0,'0'0'0'0,"16"-12"0"16,23-13 0-16,22-10 0 16,23-4 0-1,11 5 0-15,6 6 0 16,1 8 0 0,-9 10 0-16,-17 7 0 15,-18 7 0 1,-21 8 0-16,-24 8 0 15,-32 11 0 1,-29 20 0 0,-28 11 0-16,-15 9 0 15,-3 1 0-15,10-11 0 16,17-14 0 0,23-15 0-1,44-32 0-15</inkml:trace>
  <inkml:trace contextRef="#ctx0" brushRef="#br0" timeOffset="70255.69">6124 12572 200 0,'0'0'0'0,"0"0"0"16,-3 26 0 0,0 33 0-16,-6 29 0 15,-1 20 0 1,-6 4 0-16,6-13 0 16,4-20 0-1,5-19 0-15,5-17 0 16,6-20 0-1</inkml:trace>
  <inkml:trace contextRef="#ctx0" brushRef="#br0" timeOffset="70703.78">6249 13304 200 0,'19'0'0'15,"17"-11"0"-15,7-9 0 0,-3-7 0 32,0-10 0-32,-2-3 0 15,-8-6 0 1,-7 2 0-1,-11 8 0-15,-13 9 0 16,-15 15 0-16,-8 17 0 16,-11 20 0-1,1 21 0-15,6 20 0 32,4 13 0-32,10 3 0 15,14-10 0 1,18-14 0-16,17-17 0 15,19-20 0 1,16-21 0-16,12-23 0 16,0-13 0-1,1-18 0-15,-6-16 0 16,-11-16 0 0</inkml:trace>
  <inkml:trace contextRef="#ctx0" brushRef="#br0" timeOffset="71029.5">7233 12104 200 0,'0'0'0'0,"0"0"0"15,0 0 0-15,0 0 0 16,0 0 0 0,-4 16 0-16,-2 14 0 15,-6 15 0 1,-5 12 0-16,-5 2 0 15,6-11 0 1</inkml:trace>
  <inkml:trace contextRef="#ctx0" brushRef="#br0" timeOffset="71282.38">7393 12079 200 0,'-18'72'0'0,"-10"39"0"15,0 9 0 1,3-8 0-1,7-23 0-15</inkml:trace>
  <inkml:trace contextRef="#ctx0" brushRef="#br0" timeOffset="71658.03">7671 13425 200 0,'6'61'0'15,"-3"37"0"-15,-6 15 0 16,-12 9 0-1,-16 5 0-15,-12-5 0 16,-6-22 0 0</inkml:trace>
  <inkml:trace contextRef="#ctx0" brushRef="#br0" timeOffset="72716.82">7966 12359 200 0,'0'0'0'15,"0"0"0"-15,0 0 0 16,13 17 0 0,7 18 0-16,3 8 0 15,0 6 0 1,-2-5 0 0</inkml:trace>
  <inkml:trace contextRef="#ctx0" brushRef="#br0" timeOffset="72952">8184 12342 200 0,'17'51'0'0,"8"31"0"15,0 5 0 1</inkml:trace>
  <inkml:trace contextRef="#ctx0" brushRef="#br0" timeOffset="73332.99">8487 12726 200 0,'-5'45'0'0,"0"30"0"15,7 13 0-15,6 12 0 16,2 10 0-1,3 1 0 1,0-9 0-16,0-16 0 16,0-17 0-1,-2-12 0-15,-4-20 0 16</inkml:trace>
  <inkml:trace contextRef="#ctx0" brushRef="#br0" timeOffset="74118.28">8437 12778 200 0,'-2'-16'0'16,"6"-11"0"-16,14-3 0 16,14 1 0-16,12 6 0 15,11 4 0 1,10 7 0 0,4 9 0-16,-3 9 0 15,-7 6 0 1,-10 8 0-1,-14 3 0-15,-15 9 0 16,-16 7 0-16,-17 7 0 16,-10 4 0-1,-15 3 0-15,-9 0 0 16,-4-3 0-16,-2-6 0 16,7-2 0-1,5-4 0 1,7-7 0-16,9-10 0 15,7-6 0-15,9-6 0 16,9-9 0 0,1-5 0-1,11-10 0-15,13-7 0 16,11-5 0-16,12 2 0 16,8 2 0-1,7 6 0-15,3 10 0 16,-3 8 0-1,-2 10 0-15,-7 7 0 16,-12 6 0 0,-9 4 0-16,-10 3 0 15,-6 3 0 1,-9 5 0-16,-15 4 0 16,-14 6 0-1,-12 1 0-15,-10-3 0 16,-7-2 0-1,-8-4 0-15,-5-4 0 16,-6-6 0 0,0-9 0-16,5-10 0 15,10-14 0 1,14-10 0-16,16-15 0 16,19-9 0-1</inkml:trace>
  <inkml:trace contextRef="#ctx0" brushRef="#br0" timeOffset="74681.58">9446 13458 200 0,'17'-37'0'0,"-1"-18"0"16,-13 3 0-1,-14 8 0-15,-13 10 0 16,-9 12 0-1,-6 17 0-15,-1 17 0 16,-4 15 0 0,3 23 0-16,6 13 0 15,6 1 0 1,14-9 0-16,13-11 0 16,11-13 0-1,10-13 0-15,10-17 0 16,6-14 0-1,3-8 0-15,2-8 0 16,-4-6 0 0,-3 0 0-16,-8 7 0 15,-5 11 0 1,-5 14 0-16,-1 18 0 16,-3 15 0-16,1 10 0 15,1 6 0 1,5-2 0-1,4-8 0-15,8-12 0 16,4-18 0 0,1-15 0-16</inkml:trace>
  <inkml:trace contextRef="#ctx0" brushRef="#br0" timeOffset="75167.78">9766 13229 200 0,'0'46'0'16,"1"22"0"-16,0 1 0 15,4-12 0 1,1-12 0-16,-4-13 0 16,-1-14 0-1,0-6 0-15,-1-12 0 16,0 0 0-16,2-6 0 16,-1-24 0-1,4-19 0-15,8-17 0 16,14-6 0-1,9 6 0-15,9 15 0 16,2 16 0 0,1 20 0-1,-4 18 0-15,-5 19 0 16,-7 20 0-16,-12 10 0 31,-7 8 0-31,-10-4 0 16,-3-5 0-16,2-9 0 15,2-12 0 1,3-18 0-16</inkml:trace>
  <inkml:trace contextRef="#ctx0" brushRef="#br0" timeOffset="75698.03">10591 13400 200 0,'-5'-17'0'0,"-4"-9"0"16,-5-5 0-16,-8 3 0 15,-9 5 0 1,-6 5 0-16,-4 11 0 16,-3 10 0-1,3 12 0-15,5 15 0 16,4 13 0 0,10 7 0-16,13-3 0 15,10-7 0 1,11-9 0-1,11-13 0-15,8-10 0 16,7-11 0-16,4-8 0 16,0-7 0-1,0-5 0-15,-6-2 0 16,-4 3 0 0,-7 5 0-1,-1 11 0-15,-5 11 0 16,1 12 0-16,1 8 0 15,-1 4 0-15,0-2 0 16,5-5 0 0,6-8 0-16,3-11 0 15,0-11 0 1</inkml:trace>
  <inkml:trace contextRef="#ctx0" brushRef="#br0" timeOffset="76218.1">10943 13271 200 0,'1'23'0'15,"4"15"0"1,0 4 0-16,1-2 0 15,0-7 0 1,0-8 0 0,0-6 0-16,-1-5 0 15,-1-2 0 1,0-4 0-16,-4-8 0 0,0 0 0 16,0-9 0-1,0-18 0 1,3-15 0-1,5-9 0 1,9-2 0-16,6 0 0 0,14 7 0 31,6 11 0-31,7 12 0 0,0 13 0 16,-4 17 0-16,-6 14 0 31,-9 11 0-15,-9 12 0-16,-5 8 0 15,-9 2 0-15,-7-2 0 16,-3-4 0 0,0-11 0-16,1-6 0 0,2-9 0 31,5-16 0-31</inkml:trace>
  <inkml:trace contextRef="#ctx0" brushRef="#br0" timeOffset="76753.59">11794 13391 200 0,'1'-29'0'0,"-8"-10"0"15,-13 5 0-15,-7 10 0 16,-7 12 0 0,-3 16 0-16,-1 15 0 15,-2 20 0 1,3 15 0-1,6 0 0-15,14-6 0 16,14-11 0-16,10-13 0 16,9-14 0-1,12-12 0-15,6-10 0 16,8-6 0 0,2-9 0-16,-2-5 0 15,-1-3 0 1,-7 5 0-16,-8 9 0 15,-6 10 0 1,-4 14 0-16,-7 14 0 16,-2 10 0-1,3 7 0-15,5 3 0 16,9-2 0 0,9-9 0-1,15-7 0-15,12-13 0 16</inkml:trace>
  <inkml:trace contextRef="#ctx0" brushRef="#br0" timeOffset="77354.72">12071 12778 200 0,'13'-39'0'15,"16"-17"0"1,10-8 0-16,5 3 0 31,9 4 0-31,2 6 0 16,-4 6 0 0,-5 6 0-16</inkml:trace>
  <inkml:trace contextRef="#ctx0" brushRef="#br0" timeOffset="77639.19">12181 12896 200 0,'6'-16'0'0,"13"-17"0"15,15-12 0 1,14-12 0-16,9-8 0 16,1-1 0-1,-5 2 0-15,-1 5 0 16,-4 8 0-1</inkml:trace>
  <inkml:trace contextRef="#ctx0" brushRef="#br0" timeOffset="78020.48">12475 13458 200 0,'0'0'0'0,"4"23"0"16,3 20 0 0,0 17 0-16,-8 12 0 15,-9 6 0 1,-8 3 0-16,-8-5 0 15</inkml:trace>
  <inkml:trace contextRef="#ctx0" brushRef="#br0" timeOffset="79090.23">13005 12096 200 0,'0'0'0'16,"3"15"0"-16,3 14 0 15,3 12 0-15,-2 7 0 16,2 2 0 0,3-2 0-1,-5 1 0-15,-3-4 0 16</inkml:trace>
  <inkml:trace contextRef="#ctx0" brushRef="#br0" timeOffset="79331.61">13182 12070 200 0,'6'47'0'16,"7"24"0"-1,-3 10 0-15,-1 1 0 16,2-10 0 0</inkml:trace>
  <inkml:trace contextRef="#ctx0" brushRef="#br0" timeOffset="79946.3">13721 12751 200 0,'-38'-17'0'0,"-18"5"0"16,-4 21 0-16,-4 32 0 15,-1 38 0 1,4 32 0-16,7 17 0 16,9 3 0-1,14-9 0-15,18-18 0 16,17-19 0 0,19-22 0-16,15-20 0 15,12-20 0 1,14-18 0-1,8-18 0-15,7-13 0 16,4-10 0 0,-7-3 0-16,-11-5 0 15</inkml:trace>
  <inkml:trace contextRef="#ctx0" brushRef="#br0" timeOffset="80490.11">14107 13484 200 0,'-8'-35'0'0,"-7"-17"0"15,-5 5 0 1,-8 12 0-16,-3 16 0 16,1 14 0-1,0 18 0-15,4 17 0 16,10 16 0-1,11 9 0-15,9 0 0 16,7-9 0 0,5-11 0-16,7-14 0 15,5-14 0-15,7-9 0 16,-1-11 0 0,0-5 0-16,-5-5 0 15,-3 1 0 1,-7 3 0-16,-4 6 0 15,-1 6 0 1,-4 11 0-16,1 11 0 16,2 11 0-1,3 4 0-15,3-1 0 16,-1-8 0 0,5-11 0-16,0-11 0 15</inkml:trace>
  <inkml:trace contextRef="#ctx0" brushRef="#br0" timeOffset="80919.78">14393 13347 200 0,'9'31'0'15,"1"17"0"-15,1 2 0 16,-3-6 0 0,-3-9 0-16,-2-7 0 15,-2-8 0-15,0-7 0 16,-1-13 0 0,2-6 0-16,4-23 0 31,0-17 0-31,5-12 0 15,6 0 0 1,2 8 0-16,2 11 0 16,2 13 0-16,1 14 0 15,2 14 0-15,1 15 0 16,-1 19 0 0,-5 17 0-1,-8 9 0-15,-6-3 0 16,2-9 0-16,-1-13 0 15,1-12 0-15,1-20 0 32</inkml:trace>
  <inkml:trace contextRef="#ctx0" brushRef="#br0" timeOffset="81208.97">14865 12871 200 0,'4'24'0'0,"5"30"0"0,-2 27 0 16,-4 25 0-1,-3 13 0 1,1-4 0-1,6-23 0-15,0-24 0 0,-1-24 0 16,0-16 0 0,2-11 0-1,-8-17 0 1,4-5 0-16</inkml:trace>
  <inkml:trace contextRef="#ctx0" brushRef="#br0" timeOffset="81461.5">14663 13391 200 0,'0'0'0'0,"0"0"0"16,0 0 0-1,0 0 0-15,14 6 0 16,18-1 0-16,12-3 0 15,13-9 0 1,9-8 0 0,6-6 0-16,1 0 0 15,-5 3 0-15,-11 3 0 16</inkml:trace>
  <inkml:trace contextRef="#ctx0" brushRef="#br0" timeOffset="82376.08">15387 13510 200 0,'1'-14'0'0,"-3"-7"0"15,-5-2 0-15,1 0 0 0,-5-1 0 32,-5 5 0-17,-6 4 0-15,-7 8 0 16,-3 11 0-16,-7 12 0 16,-4 17 0-1,0 14 0 1,10 12 0-16,9 4 0 15,11-10 0 1,8-11 0-16,11-12 0 16,8-12 0-16,4-12 0 15,8-10 0 1,7-9 0 0,7-9 0-16,2-6 0 15,0-7 0 1,1-4 0-16,0 4 0 15,-5 11 0-15,-7 13 0 16,-1 15 0 0,-4 11 0-16,-2 13 0 15,-1 8 0 1,0 3 0-16,2-5 0 16,3-6 0-1,2-18 0-15</inkml:trace>
  <inkml:trace contextRef="#ctx0" brushRef="#br0" timeOffset="83097.56">15706 12913 200 0,'0'0'0'0,"0"0"0"0,0 0 0 15,0 26 0 1,4 21 0-16,0 22 0 16,-1 16 0-1,-2 7 0-15,2-3 0 16,2-14 0-1,1-15 0 1,0-16 0-16,1-9 0 16,-1-7 0-16,-1-3 0 15,-2-3 0 1,-1-2 0-16,-2-20 0 16</inkml:trace>
  <inkml:trace contextRef="#ctx0" brushRef="#br0" timeOffset="83664.41">16236 13647 200 0,'0'0'0'0,"1"-16"0"16,2-13 0-16,-3-6 0 15,-5-5 0 1,-6 1 0-16,-7 2 0 15,-6 7 0 1,-7 6 0-16,-3 9 0 16,-8 15 0-1,-1 15 0-15,2 13 0 16,10 9 0-16,14 11 0 16,10 2 0-1,14-2 0 1,11-8 0-16,12-12 0 15,6-10 0 1,6-12 0-16,6-8 0 16,4-8 0-1,-3-6 0-15,-5-4 0 16,-6-3 0-16,-9-4 0 16,-10-2 0-1,-11-4 0 1,-7-2 0-16,-5 4 0 15,-8 7 0-15,-7 5 0 16</inkml:trace>
  <inkml:trace contextRef="#ctx0" brushRef="#br0" timeOffset="84259.04">16556 13510 200 0,'0'0'0'0,"0"0"0"16,0 0 0-16,0 0 0 16,0 0 0-1,-10 19 0 1,-5 21 0-16,0 9 0 16,12-2 0-1,7-11 0-15,11-10 0 16,1-14 0-1,6-6 0-15,7-12 0 16,3-8 0 0,5-6 0-16,-1-6 0 15,-4-3 0 1,-1-3 0-16,-7 3 0 16,-7 3 0-1,-7 9 0-15,-3 5 0 16,-7 12 0-1,3 2 0-15,1 15 0 16,1 10 0-16,1 7 0 16,0 1 0-1,7-4 0 1,1-4 0-16,4-7 0 16,0-9 0-1,-1-12 0-15,0-13 0 16,-3 9 0-16</inkml:trace>
  <inkml:trace contextRef="#ctx0" brushRef="#br0" timeOffset="84489.51">17052 13493 200 0,'10'62'0'0,"3"26"0"16,0-4 0 0,-3-15 0-1,-1-17 0-15,1-13 0 16,-1-14 0 0,-9-25 0-16,8-4 0 15</inkml:trace>
  <inkml:trace contextRef="#ctx0" brushRef="#br0" timeOffset="84884.56">16951 13450 200 0,'16'-19'0'0,"17"-14"0"0,18-4 0 16,13 2 0 0,6 6 0-1,1 10 0-15,0 7 0 16,-8 11 0 0,-15 8 0-1,-13 11 0-15,-14 10 0 16,-18 7 0-16,-21 5 0 15,-17 4 0-15,-9 0 0 16,-10 0 0 0,-6-1 0-16,-2-3 0 15,6-6 0 1,10-5 0-16,11-10 0 16,14-10 0-1,16-11 0-15,16-16 0 31,15-10 0-31</inkml:trace>
  <inkml:trace contextRef="#ctx0" brushRef="#br0" timeOffset="85487.04">17472 13560 200 0,'-8'16'0'0,"1"4"0"16,7 1 0-16,5-7 0 16,8-6 0-1,12-5 0-15,4-7 0 16,6-8 0 0,7-7 0-16,-1-5 0 15,1-4 0 1,-4 0 0-1,-11 1 0-15,-8 1 0 16,-9-1 0-16,-11 2 0 16,-9 3 0-1,-6 5 0-15,-10 8 0 16,-9 14 0 0,-7 16 0-16,-4 17 0 15,-1 15 0 1,6 6 0-16,13-3 0 15,17-8 0 1,17-8 0-16,17-9 0 16,15-11 0-1,14-13 0-15,13-13 0 16,11-13 0 0,3-7 0-16,-6-5 0 15</inkml:trace>
  <inkml:trace contextRef="#ctx0" brushRef="#br0" timeOffset="85944.67">18314 12504 200 0,'0'0'0'0,"-4"14"0"15,-3 15 0 1,-2 14 0-16,-6 12 0 15,-8 7 0 1,-1 3 0 0,2-5 0-1,6-18 0-15</inkml:trace>
  <inkml:trace contextRef="#ctx0" brushRef="#br0" timeOffset="86197.6">18466 12539 200 0,'-2'18'0'15,"-7"13"0"-15,-8 13 0 16,-10 15 0-1,-11 14 0 1,-8 14 0 0,-2 8 0-16,-2-4 0 0</inkml:trace>
  <inkml:trace contextRef="#ctx0" brushRef="#br0" timeOffset="87764.67">18693 13723 200 0,'26'22'0'0,"9"16"0"16,-9 9 0 0,-17 9 0-1,-18 2 0-15,-22 6 0 16,-16-2 0-1</inkml:trace>
  <inkml:trace contextRef="#ctx0" brushRef="#br0" timeOffset="88630.24">19382 13144 200 0,'0'0'0'0,"-11"22"0"15,-8 20 0-15,4 14 0 16,-2 13 0 0,6 3 0-1,7-2 0-15,7-8 0 16,3-11 0 0,4-12 0-16,8-11 0 15,4-10 0-15,4-15 0 16,6-12 0-1,-3-13 0-15,3-10 0 16,-3-9 0 0,-2-8 0-1,-1-4 0-15,-2 1 0 16,-1 4 0 0,-4 9 0-16,-2 9 0 15,-7 11 0 1,-2 9 0-16,-2 11 0 15,-3 10 0-15,-2 16 0 16,-3 14 0 0,-2 11 0-16,2 4 0 15,1 0 0 1,4-6 0-16,6-8 0 16,4-11 0-1,8-9 0 1,0-15 0-16</inkml:trace>
  <inkml:trace contextRef="#ctx0" brushRef="#br0" timeOffset="89162.89">19879 13246 200 0,'5'30'0'0,"2"19"0"15,-1 6 0-15,-3-1 0 0,-2-6 0 31,-2-7 0-31,-2-10 0 16,-1-10 0 0,1-8 0-16,3-13 0 15,0 0 0 1,-3-1 0-16,1-16 0 0,5-23 0 31,7-20 0-31,9-6 0 16,13-2 0-1,5 10 0 1,6 12 0-16,2 18 0 16,1 17 0-16,-2 21 0 15,-7 19 0 1,-8 15 0 0,-6 11 0-16,-10 0 0 15,-6-2 0 1,-4-9 0-16,0-7 0 15,5-11 0-15,3-18 0 16</inkml:trace>
  <inkml:trace contextRef="#ctx0" brushRef="#br0" timeOffset="89582.56">20746 13391 200 0,'0'0'0'0,"0"0"0"16,-5-14 0-16,-3-9 0 15,-7-5 0-15,-10-1 0 16,-5 3 0-1,-6 3 0 1,-2 6 0-16,-2 9 0 16,-3 10 0-16,-2 13 0 15,4 13 0 1,5 15 0-16,8 12 0 16,8 6 0-1,14-4 0 1,13-11 0-16,13-13 0 15,10-8 0-15,9-14 0 16,10-11 0 0,6-9 0-1,-2-14 0-15,-1-15 0 16</inkml:trace>
  <inkml:trace contextRef="#ctx0" brushRef="#br0" timeOffset="89856.1">20780 12871 200 0,'-10'43'0'0,"-2"31"0"15,-1 14 0-15,-2-2 0 16,3-4 0 0,1-10 0-16,5-12 0 15,4-14 0-15,3-11 0 16,3-12 0 0,2-15 0-16</inkml:trace>
  <inkml:trace contextRef="#ctx0" brushRef="#br0" timeOffset="90348.59">20770 13518 200 0,'39'6'0'0,"13"-3"0"15,2-11 0 1,-4-8 0-16,-7-7 0 16,-5-4 0-1,-7-4 0-15,-8 0 0 16,-8-3 0-1,-9-2 0-15,-8 4 0 16,-8 2 0 0,-7 11 0-16,-8 15 0 15,-2 16 0 1,0 19 0-16,3 21 0 16,6 13 0-1,9 3 0-15,12-10 0 16,10-12 0-1,15-18 0-15,15-16 0 16,14-22 0 0,9-15 0-16,7-11 0 15,3-10 0 1,1-8 0-16,-1-3 0 16</inkml:trace>
  <inkml:trace contextRef="#ctx0" brushRef="#br0" timeOffset="90681.46">21780 13101 200 0,'10'-27'0'16,"6"-18"0"-16,1-10 0 16,-7-3 0-1,-7 2 0-15,-9 6 0 16,-10 8 0 0,-6 9 0-16,-10 11 0 15,-7 13 0 1,-2 14 0-16,-2 16 0 15,3 17 0-15,3 19 0 16,3 18 0 0,5 9 0-16,6 3 0 15,9-4 0 1,9-9 0-16,8-8 0 16,4-7 0-1,3-7 0-15,1-5 0 16,0-5 0-1,1-5 0-15,-2-7 0 16,-4-8 0 0,-6-22 0-16</inkml:trace>
  <inkml:trace contextRef="#ctx0" brushRef="#br0" timeOffset="90932.84">21350 13468 200 0,'26'4'0'15,"15"1"0"-15,17-5 0 16,6-4 0-1,9-5 0 1,-1-4 0-16,1-2 0 0,-2 2 0 16,-10-1 0-1</inkml:trace>
  <inkml:trace contextRef="#ctx0" brushRef="#br0" timeOffset="91155.08">22007 13458 200 0,'1'28'0'0,"1"10"0"15,-1 2 0 1,-1-8 0-16,-3-8 0 15,-5-14 0 1</inkml:trace>
  <inkml:trace contextRef="#ctx0" brushRef="#br0" timeOffset="91330.12">21999 13144 200 0,'0'0'0'15,"0"0"0"-15,0 0 0 16</inkml:trace>
  <inkml:trace contextRef="#ctx0" brushRef="#br0" timeOffset="91807.83">22193 13400 200 0,'0'0'0'16,"6"17"0"-16,3 13 0 0,1 4 0 15,-5 0 0 1,-4 0 0 0,0-5 0-16,-4-1 0 15,-4-6 0 1,0-4 0-16,3-7 0 16,4-11 0-16,-2 0 0 15,1-9 0 1,2-12 0-1,5-12 0-15,11-6 0 16,4-5 0 0,10-1 0-16,7 4 0 15,2 11 0 1,-1 12 0 0,-5 16 0-16,-4 13 0 15,-7 13 0 1,-5 6 0-16,-4 5 0 15,-3-1 0-15,2-4 0 16,-1-2 0 0,5-15 0-1</inkml:trace>
  <inkml:trace contextRef="#ctx0" brushRef="#br0" timeOffset="92300.42">22790 13527 200 0,'0'0'0'16,"0"0"0"-16,16-4 0 15,12-5 0 1,10-8 0-16,-1-6 0 16,-2-5 0-1,-6-4 0-15,-7 0 0 16,-10 1 0 0,-8 2 0-16,-9 9 0 15,-15 10 0 1,-4 14 0-1,-7 15 0-15,-7 21 0 16,0 13 0-16,7 3 0 16,6-3 0-1,13-9 0-15,11-8 0 16,10-7 0 0,13-8 0-16,10-9 0 15,16-6 0 1,10-9 0-16,6-6 0 15,4-9 0 1,-3-6 0-16</inkml:trace>
  <inkml:trace contextRef="#ctx0" brushRef="#br0" timeOffset="92639.05">23513 13543 200 0,'0'0'0'0,"0"0"0"15,9-13 0 1,2-7 0-16,-7-8 0 16,-8-3 0-16,-11-6 0 15,-8 1 0 1,-9 2 0 0,-8 9 0-16,-11 13 0 15,-5 13 0-15,-2 17 0 31,3 17 0-31,9 13 0 16,13 2 0-16,14 0 0 16,16-8 0-1,17-11 0-15,12-12 0 16,18-9 0-16,12-12 0 16,8-10 0-1,0-11 0-15,-6-14 0 16</inkml:trace>
  <inkml:trace contextRef="#ctx0" brushRef="#br0" timeOffset="92865.34">23597 12930 200 0,'0'0'0'0,"0"0"0"15,-10 21 0-15,-3 20 0 0,1 19 0 32,-2 16 0-32,5 5 0 15,2 0 0 1,4-5 0-16,4-4 0 16,3-6 0-1,3-8 0 1</inkml:trace>
  <inkml:trace contextRef="#ctx0" brushRef="#br0" timeOffset="93269.57">23968 13731 200 0,'9'21'0'16,"-1"17"0"-16,-4 8 0 16,-9 5 0-1,-16-2 0 1,-16-2 0-16,-11-11 0 15</inkml:trace>
  <inkml:trace contextRef="#ctx0" brushRef="#br0" timeOffset="94432.93">24254 13365 200 0,'6'-13'0'15,"4"-4"0"-15,-1 1 0 16,-2 2 0-16,-1 5 0 16,0 4 0-1,-6 5 0 1,6 7 0-16,-2 16 0 16,-2 13 0-16,-1 17 0 15,-3 11 0 1,2 5 0-1,3 0 0-15,4-10 0 0,1-13 0 32,2-10 0-32,4-12 0 15,6-11 0 1,2-12 0-16,2-11 0 0,4-11 0 16,-2-10 0-1,-1-7 0 1,-2-6 0-1,-2-3 0-15,-2 0 0 16,-2 9 0-16,-4 9 0 16,0 11 0-16,-2 6 0 15,-3 9 0 1,5 9 0-16,2 12 0 16,6 14 0-1,2 12 0-15,0 5 0 16,3-2 0-1,4-10 0-15,3-10 0 16,3-11 0 0</inkml:trace>
  <inkml:trace contextRef="#ctx0" brushRef="#br0" timeOffset="95037.56">24885 13314 200 0,'4'41'0'15,"3"16"0"-15,4 2 0 16,-4 0 0-1,-4-3 0-15,-5-7 0 16,-3-9 0 0,-1-11 0-16,0-12 0 15,6-17 0 1,-2 0 0-16,7-19 0 16,5-14 0-1,-1-16 0-15,4-7 0 16,0 2 0-1,1 3 0-15,4 10 0 16,2 13 0 0,2 14 0-16,2 15 0 15,-1 18 0 1,0 18 0-16,-6 13 0 16,-3 7 0-1,-5-2 0-15,-2-5 0 16,4-13 0-1,0-14 0-15,4-20 0 16</inkml:trace>
  <inkml:trace contextRef="#ctx0" brushRef="#br0" timeOffset="95565.7">25675 13570 200 0,'0'0'0'0,"0"0"0"0,0 0 0 16,0-19 0 0,-4-16 0-1,-3-5 0-15,-2 0 0 16,-6 4 0-16,-8 6 0 15,-5 6 0 1,-8 10 0 0,-4 11 0-1,-4 13 0-15,-3 13 0 16,3 19 0 0,4 20 0-16,9 19 0 15,13 1 0 1,13-12 0-16,15-16 0 15,13-20 0 1,12-21 0-16,12-18 0 16,5-18 0-1,4-13 0-15</inkml:trace>
  <inkml:trace contextRef="#ctx0" brushRef="#br0" timeOffset="95878.74">25717 13050 200 0,'1'21'0'0,"2"20"0"16,1 17 0 0,-1 16 0-16,-5 9 0 15,-1 3 0 1,0-11 0-16,1-16 0 16,1-16 0-16,4-11 0 15,0-12 0 1</inkml:trace>
  <inkml:trace contextRef="#ctx0" brushRef="#br0" timeOffset="96343.86">25810 13501 200 0,'21'24'0'0,"11"2"0"16,7-15 0-16,3-17 0 16,3-17 0-1,0-13 0-15,0-8 0 16,-5-7 0-1,-10 0 0 1,-7 0 0-16,-11 10 0 16,-11 10 0-16,-8 10 0 15,-7 14 0 1,-7 19 0-16,-2 23 0 16,-6 23 0-1,1 20 0 1,3 4 0-16,11-9 0 15,10-17 0 1,11-16 0 0,14-17 0-16,13-18 0 15,17-20 0-15,8-16 0 16</inkml:trace>
  <inkml:trace contextRef="#ctx0" brushRef="#br0" timeOffset="96690.95">26735 13237 200 0,'10'-34'0'0,"3"-22"0"16,-5-4 0 0,-12 2 0-16,-12 3 0 15,-10 11 0 1,-12 11 0-16,-6 11 0 15,1 13 0 1,1 15 0 0,4 23 0-16,4 22 0 15,5 27 0-15,4 19 0 16,4 8 0 0,8-1 0-16,10-11 0 15,7-14 0 1,2-14 0-16,5-12 0 15,-4-12 0 1,0-12 0-16,-3-8 0 16,-4-21 0-1</inkml:trace>
  <inkml:trace contextRef="#ctx0" brushRef="#br0" timeOffset="96925.26">26154 13552 200 0,'27'-6'0'0,"22"-8"0"15,11-3 0 1,6 1 0-16,4 0 0 15,-1 3 0-15,2 0 0 32,-5 0 0-32</inkml:trace>
  <inkml:trace contextRef="#ctx0" brushRef="#br0" timeOffset="97160.59">26811 13441 200 0,'-7'41'0'15,"1"19"0"1,1 0 0-16,0-10 0 15,-1-20 0 1,6-30 0-16</inkml:trace>
  <inkml:trace contextRef="#ctx0" brushRef="#br0" timeOffset="97331.11">26854 13194 200 0,'0'0'0'0,"0"0"0"15,0 0 0-15,0 0 0 16</inkml:trace>
  <inkml:trace contextRef="#ctx0" brushRef="#br0" timeOffset="97789.82">26920 13416 200 0,'1'40'0'16,"1"13"0"-16,-2-8 0 15,-3-11 0 1,0-12 0-16,0-9 0 16,3-13 0-1,0 0 0-15,0 0 0 16,6-3 0-16,9-17 0 16,14-12 0-16,8-11 0 15,6-3 0 1,6 2 0-16,-1 6 0 15,0 13 0 1,-7 12 0-16,-6 13 0 16,-10 14 0-1,-5 10 0-15,-11 12 0 16,-9 7 0 0,-5 1 0-16,0-4 0 31,1-9 0-31,3-7 0 0,5-7 0 15,3-14 0 1</inkml:trace>
  <inkml:trace contextRef="#ctx0" brushRef="#br0" timeOffset="98223.5">27400 13493 200 0,'9'19'0'15,"12"4"0"-15,7-8 0 16,6-10 0-16,6-9 0 31,6-10 0-31,5-8 0 16,0-7 0-16,-6-4 0 0,-5-3 0 15,-8-1 0 1,-13 4 0-16,-8 4 0 16,-11 3 0-1,-16 9 0 1,-10 12 0 0,-11 14 0-1,-7 17 0-15,-2 22 0 16,4 12 0-1,7 3 0-15,14-5 0 16,17-10 0 0,13-11 0-16,15-13 0 15,18-13 0 1,21-13 0-16,11-15 0 16</inkml:trace>
  <inkml:trace contextRef="#ctx0" brushRef="#br0" timeOffset="98616.87">28326 13510 200 0,'6'-24'0'0,"-5"-9"0"16,-12-2 0-16,-17 3 0 15,-16 12 0 1,-6 11 0-16,-6 13 0 16,-4 17 0-1,1 16 0 1,8 18 0-16,10 5 0 15,12-6 0 1,15-10 0-16,17-10 0 16,17-12 0-16,19-15 0 15,15-13 0 1,14-14 0 0,4-7 0-16,-5-11 0 15,-9-11 0-15</inkml:trace>
  <inkml:trace contextRef="#ctx0" brushRef="#br0" timeOffset="98886.04">28477 13059 200 0,'0'0'0'16,"0"0"0"-16,0 0 0 0,0 33 0 31,-2 29 0-31,-5 20 0 16,-3 7 0-1,-1-1 0-15,-2-6 0 16,5-10 0-16,3-16 0 16,8-11 0-1,7-20 0-15</inkml:trace>
  <inkml:trace contextRef="#ctx0" brushRef="#br0" timeOffset="99147.65">28763 13647 200 0,'3'23'0'0,"-6"18"0"16,-12 17 0-16,-12 8 0 15,-13 8 0 1,-11 3 0-1,-7-5 0-15</inkml:trace>
  <inkml:trace contextRef="#ctx0" brushRef="#br0" timeOffset="101350.26">28964 12743 200 0,'0'0'0'0,"0"0"0"16,0 0 0-16,4 13 0 16,1 9 0-16,0 5 0 15,3 0 0 1,1-1 0 0,1-8 0-16</inkml:trace>
  <inkml:trace contextRef="#ctx0" brushRef="#br0" timeOffset="101609.14">28990 12640 200 0,'0'0'0'16,"-2"17"0"0,-1 11 0-1,3 15 0-15,0 7 0 16,3 6 0 0,1 0 0-16</inkml:trace>
  <inkml:trace contextRef="#ctx0" brushRef="#br0" timeOffset="102517.36">28838 12759 200 0,'0'0'0'15,"0"0"0"1,0 0 0-16,0 0 0 16,0 0 0-16,-2 19 0 15,1 10 0 1,3 9 0 0,5 6 0-16,1 2 0 15,3-2 0 1,2-3 0-16,0-4 0 15</inkml:trace>
  <inkml:trace contextRef="#ctx0" brushRef="#br0" timeOffset="103094.12">29193 13144 200 0,'0'0'0'0,"0"24"0"16,-3 26 0-1,4 19 0-15,3 13 0 16,-2 2 0 0,-1-6 0-16,1-12 0 15,2-10 0 1,-2-11 0-16,-1-11 0 16</inkml:trace>
  <inkml:trace contextRef="#ctx0" brushRef="#br0" timeOffset="103632.35">29167 13136 200 0,'0'0'0'15,"-6"-13"0"-15,6-6 0 16,13-5 0-16,18-2 0 16,18-2 0-1,12 0 0-15,7 1 0 16,1 8 0-1,2 9 0-15,-7 10 0 16,-10 9 0 0,-11 10 0-16,-13 9 0 15,-17 9 0 1,-14 10 0 0,-17 10 0-16,-21 11 0 15,-13 11 0 1,-17 4 0-16,-5-1 0 15,1-6 0-15,4-11 0 16,12-10 0 0,12-11 0-1,10-12 0-15,14-11 0 16,21-21 0-16,-3-1 0 16,18-19 0-1,9-12 0-15</inkml:trace>
  <inkml:trace contextRef="#ctx0" brushRef="#br0" timeOffset="104045.91">29655 13400 200 0,'0'0'0'15,"0"0"0"-15,0 0 0 16,0 0 0-16,4 15 0 16,4 10 0-16,3 7 0 31,-1 1 0-31,-4-1 0 0,1-5 0 31,-2-7 0-31,-2-5 0 16,-3-3 0-1,0-12 0-15,-8 6 0 0,-2-5 0 16,1-8 0 0,5-12 0-1,5-14 0 1,3-13 0-16,8-11 0 16,14-3 0-1,9 1 0-15,10 9 0 16,0 7 0-1,1 11 0-15,-4 11 0 16,-7 9 0 0</inkml:trace>
  <inkml:trace contextRef="#ctx0" brushRef="#br0" timeOffset="104506.34">30127 13450 200 0,'0'0'0'16,"0"0"0"-16,0 0 0 15,0 0 0-15,-6-14 0 16,-7-7 0-1,-7-1 0-15,-7 5 0 16,-4 6 0 0,1 7 0-16,-1 8 0 15,3 14 0 1,3 15 0-16,9 13 0 16,8 7 0-1,11-6 0-15,9-10 0 16,11-10 0-1,8-14 0-15,4-14 0 16,4-11 0 0,2-8 0-16,-4-7 0 15,-5-1 0 1,-8-2 0-16,-7 0 0 16,-4-2 0-16,-9 0 0 15,-5 5 0 1</inkml:trace>
  <inkml:trace contextRef="#ctx0" brushRef="#br0" timeOffset="105164.5">30168 13331 200 0,'6'21'0'0,"5"9"0"16,-1 2 0-1,4-2 0-15,1-1 0 16,6-3 0 0,2-4 0-16,2-5 0 15,0-4 0 1,0-5 0-16,1-3 0 15,-1-2 0-15,-2-4 0 16</inkml:trace>
  <inkml:trace contextRef="#ctx0" brushRef="#br0" timeOffset="105900.22">30640 13400 200 0,'0'0'0'0,"0"0"0"16,1-14 0-1,-5-7 0-15,-6-1 0 16,-5 5 0 0,-8 3 0-16,-9 7 0 15,-8 10 0 1,-1 10 0-16,3 9 0 16,7 8 0-1,13 8 0 1,9 1 0-16,9-5 0 15,8-8 0-15,8-13 0 16,7-9 0-16,7-9 0 16,6-8 0-1,0-4 0 1,-1-3 0-16,-6-3 0 16,-3-1 0-1,-6 3 0-15,-5 3 0 16,-3 7 0-1,-12 11 0 1,7 0 0-16,-1 9 0 16,-2 14 0-16,3 8 0 15,0 9 0-15,0 6 0 16,3 1 0 0,2 1 0-1,-2-5 0 1,-1-5 0-16,1-6 0 0,-4-7 0 15,-9-5 0 1,-9-1 0 0,-11 0 0-16,-15-4 0 15,-6-7 0-15,-3-8 0 16,3-11 0 0,1-15 0-16,6-9 0 15,13-6 0 1,12 3 0-1</inkml:trace>
  <inkml:trace contextRef="#ctx0" brushRef="#br0" timeOffset="106383.21">31009 13468 200 0,'0'0'0'0,"0"0"0"15,0 0 0 1,0-16 0-16,-8-10 0 16,-14 2 0-16,-8 2 0 31,-7 7 0-31,-5 4 0 0,2 9 0 15,7 11 0 1,2 12 0 0,10 14 0-16,9 9 0 15,12 2 0-15,10-5 0 32,12-13 0-17,8-10 0-15,4-14 0 16,5-11 0-1,2-8 0-15,-6-5 0 16,-3-2 0 0,-7-2 0-16,-8-2 0 15,-8 0 0 1,-7-1 0-16,-7 1 0 16,-5 7 0-16,2 7 0 15,0 4 0 1,-1 3 0-1</inkml:trace>
  <inkml:trace contextRef="#ctx0" brushRef="#br0" timeOffset="106882.46">31135 13297 200 0,'5'26'0'0,"2"12"0"16,0 1 0-16,-4-3 0 15,-2-6 0 1,-2-4 0-16,-1-7 0 15,0-8 0 1,2-11 0-16,0 0 0 16,0 0 0-1,-3 0 0-15,5-18 0 16,5-17 0-16,8-12 0 16,6-2 0-1,5 5 0-15,4 5 0 16,2 11 0-1,-1 14 0-15,-2 14 0 16,-6 13 0 0,-2 13 0-16,-5 9 0 15,-4 2 0 1,-4-3 0-16,0-6 0 16,0-6 0-1,-1-11 0-15,0-14 0 16</inkml:trace>
  <inkml:trace contextRef="#ctx0" brushRef="#br0" timeOffset="107294.92">31750 13067 200 0,'4'-33'0'15,"0"-13"0"-15,-4-1 0 16,-8 5 0 0,-11 5 0-16,-4 6 0 15,-4 9 0 1,-1 6 0 0,-1 9 0-1,1 7 0-15,6 8 0 0,3 10 0 16,3 14 0-1,4 14 0-15,2 11 0 32,4 12 0-32,4 5 0 0,4-2 0 15,3-8 0 1,6-4 0-16,0-7 0 16,1-10 0-1,4-4 0-15,-3-9 0 16,-2-6 0-1,-3-6 0 1,-4-7 0-16,-7-11 0 16</inkml:trace>
  <inkml:trace contextRef="#ctx0" brushRef="#br0" timeOffset="107543.75">31380 13408 200 0,'51'-13'0'0,"25"-4"0"0,-4 1 0 16,-5 4 0 15,-13 2 0-31,-9-1 0 16</inkml:trace>
  <inkml:trace contextRef="#ctx0" brushRef="#br0" timeOffset="108065.63">31868 13237 200 0,'0'0'0'15,"0"0"0"-15,0 0 0 16,0 0 0-16,0 0 0 15,-15 18 0 1,-2 16 0-16,1 10 0 16,2-1 0-16,5-5 0 31,4-9 0-31,3-11 0 0,3-6 0 16,8-10 0-1,3-6 0 1,3-8 0-16,3-4 0 15,1-4 0-15,-4-5 0 16,2 0 0 0,-2 4 0-16,-1 6 0 15,-5 5 0-15,0 10 0 16,2 10 0 0,0 10 0-1,3 5 0-15,1 3 0 16,0-6 0-1,4-4 0-15,2-4 0 16,2-6 0-16,4-5 0 16,-3-5 0-1</inkml:trace>
  <inkml:trace contextRef="#ctx0" brushRef="#br0" timeOffset="108877.76">31717 13262 200 0,'0'0'0'16,"0"0"0"-16,0 0 0 16,0 0 0-16,0 0 0 15,0 0 0 1,-3 17 0-16,0 9 0 15,4 8 0-15,2-3 0 16,0-4 0 0,0-5 0-16,1-5 0 15,-1-6 0 1,-3-11 0-16,0 0 0 16,0 0 0-1,0 0 0-15,0 0 0 16,-2-1 0-1,0-12 0-15,3-13 0 16,4-13 0-16,10-7 0 16,4-3 0-1,7 1 0 1,6 2 0-16,0 8 0 16,3 10 0-1,-4 7 0-15,-5 5 0 16</inkml:trace>
  <inkml:trace contextRef="#ctx0" brushRef="#br0" timeOffset="109487.63">32187 13237 200 0,'0'0'0'0,"0"0"0"15,0 0 0 1,0 0 0-16,0 0 0 15,0 20 0 1,0 13 0-16,0 9 0 16,0 1 0-1,1-7 0-15,0-8 0 16,2-8 0 0,2-14 0-1</inkml:trace>
  <inkml:trace contextRef="#ctx0" brushRef="#br0" timeOffset="109681.06">32313 12913 200 0,'-4'14'0'15</inkml:trace>
  <inkml:trace contextRef="#ctx0" brushRef="#br0" timeOffset="110029.72">32490 12939 200 0,'0'0'0'16,"-2"28"0"-16,-4 25 0 0,-1 18 0 15,-4 8 0 1,-2-5 0 0,5-9 0-1,3-12 0-15,1-10 0 16,2-11 0-1,2-12 0-15,0-20 0 16</inkml:trace>
  <inkml:trace contextRef="#ctx0" brushRef="#br0" timeOffset="110275.35">32321 13339 200 0,'49'-16'0'15,"20"-7"0"-15,2 1 0 16,-1-5 0-1,-7-5 0-15</inkml:trace>
  <inkml:trace contextRef="#ctx0" brushRef="#br0" timeOffset="110671.58">32927 12445 200 0,'-17'48'0'0,"-11"23"0"0,-3 1 0 31,7-17 0-31,9-21 0 0,15-34 0 16,-2-16 0 0</inkml:trace>
  <inkml:trace contextRef="#ctx0" brushRef="#br0" timeOffset="110903.93">33037 12411 200 0,'0'18'0'16,"-9"21"0"-16,-5 11 0 16,-9 10 0-1,-3 2 0-15,4 1 0 16,2-14 0-1,8-23 0-15</inkml:trace>
  <inkml:trace contextRef="#ctx0" brushRef="#br0" timeOffset="111734.83">33123 12615 200 0,'0'0'0'16,"0"0"0"0,0 0 0-1,0 0 0-15,0 0 0 16,13-1 0-16,14-5 0 15,11-4 0 1,10-3 0-16,6-6 0 16,7-3 0-16,3 3 0 31,-3 4 0-31,-8 2 0 16,-13 9 0-1,-10 4 0-15,-10 4 0 16,-10 6 0-16,-9 6 0 15,-9 7 0-15,-4 9 0 16,-6 8 0 0,-2 15 0-1,-2 15 0-15,-4 14 0 16,0 13 0-16,4 4 0 31,5 1 0-31,5-3 0 16,8-3 0-1,2-2 0-15,4-12 0 16,2-7 0 0,0-10 0-16,-3-9 0 15,-1-7 0 1,1-13 0-16,-1-11 0 16,0-11 0-1,0-14 0-15,0 0 0 16,-7 9 0-16,-7-9 0 15,-9-4 0 1,-13-2 0-16,-14 4 0 16,-17 9 0-1,-16 9 0-15,-19 16 0 16,-17 11 0 0,-5 9 0-16,0 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15T13:51:3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 13612 200 0,'16'-3'0'16,"8"0"0"-16,-3-1 0 15,-2 2 0-15,-3 1 0 16,-1 0 0 0,-4 3 0-16,-1-2 0 15,-2-1 0 1,2 0 0-1,2 1 0-15,0 0 0 16,1 0 0-16,4 0 0 16,2 0 0-16,7 0 0 15,4 0 0 1,4 0 0-16,9 0 0 16,2-2 0-1,4 1 0-15,4 0 0 16,6 0 0-1,3-2 0-15,6 2 0 16,5-2 0 0,0 3 0-16,5 1 0 15,1-2 0-15,4-1 0 16,0 1 0 0,5 0 0-16,-1 2 0 15,8-1 0 1,1-1 0-16,3-2 0 15,-2 0 0 1,0 5 0-16,4 0 0 16,-1 0 0-1,-2 0 0-15,2 2 0 16,-6-1 0 0,-2 2 0-16,3-2 0 15,-4 2 0 1,1 1 0-1,-3 0 0-15,-2 3 0 16,-4-3 0 0,-5 1 0-16,-2 0 0 15,-5-1 0 1,-3 2 0-16,-4 1 0 16,-3-1 0-16,-1 0 0 15,0 2 0 1,-1 1 0-16,-3-2 0 15,-3 0 0 1,-3-1 0 0,-5-2 0-16,-5 0 0 15,-4-1 0-15,-5-1 0 16,-1 1 0 0,-3-3 0-1,-1-2 0-15,-6 0 0 16,0 0 0-1,0 0 0-15,-4 0 0 16,0 0 0 0,-2 0 0-16,1 0 0 15,-3 0 0-15,-3 0 0 16,0 0 0 0,-3-1 0-16,-6 1 0 15,0 0 0 1,0 0 0-16,7-3 0 15,-7 3 0 1,0 0 0 0,-3-5 0-16,-3-5 0 15,-2 1 0 1</inkml:trace>
  <inkml:trace contextRef="#ctx0" brushRef="#br0" timeOffset="5436.05">6594 13680 200 0,'17'-5'0'16,"12"-4"0"-16,7-3 0 0,8-1 0 15,8 0 0 1,11-1 0 0,4 0 0-16,9 4 0 15,9-2 0-15,9 3 0 16,11 2 0-1,11 1 0 1,17 2 0-16,20-2 0 16,6 3 0-1,8 7 0-15,7 5 0 16,3-1 0 0,-2 1 0-16,-4 2 0 15,0 4 0 1,-2-1 0-16,2 4 0 15,-3 3 0 1,-6 3 0-16,-13 0 0 16,-12-1 0-16,-17-3 0 15,-18-3 0 1,-16-2 0-16,-15-2 0 16,-16-1 0-1,-17-1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87E-C2B3-4EB5-9978-88300FB01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26BE3-4B54-49E5-987A-77A75F604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5C16-775F-47B6-B651-920CA356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A648-8BB7-4A1B-9135-51E217B6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6B1E-DB94-415F-983A-67A2A8F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6792-B048-4B52-8B1A-85AF0AC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2BA45-79B6-4CE1-A0DA-4BAC52C79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D9C6-8BAE-4A9F-B331-A9D91474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AF3C-5F90-4CA8-846C-0A35980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50BD-927D-491D-B68F-8908FF5F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663FE-D146-435B-A2FD-65DFA8B6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94F27-B3F6-4F75-B551-C9002D40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8D62-3F59-49F7-A4C3-1DF46F2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2551-F8E8-4D8C-A4CF-23168936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2A19-6A29-4DBA-8974-DD536A01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CB6B-F493-47EE-87CB-F8367ACC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C142-B2FD-4CA1-9DB4-163A151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1735-37DC-4105-B289-08CFC73E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B38C-80AD-44A7-A999-D389B93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8244-53B0-4E36-942C-C51A94E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FCFA-1FA9-4093-99A9-2A08234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9670-3164-47D3-BD2D-AC116D4E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3502-E042-4EAF-9DEF-20DCABA2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23E5-7F24-46E8-B2D9-D89F203C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74A5-1EB7-43B4-8AE1-E168093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C46-0132-4C7D-93C5-29ACDC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C72E-C275-478A-BB02-DF283F6C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FFA77-339D-4DE3-8EBA-4E836FD0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5908D-C7BA-4B5B-B66A-DEA1B39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F128B-5E6C-4792-8A4E-2F17626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42747-576D-4D74-8629-02B71953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3BEA-ABF6-4ED0-80C0-A9CB504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A996-57D8-46B8-BC47-53843164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9D53-02D9-4122-BD88-D4A7A631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D18D-36BB-4477-8B9E-F2D820907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01C95-0767-487F-A07B-82CA7B81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216CC-E9A1-447C-BCAA-E3B2881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FE9C8-604E-43C5-8C16-6934BD95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897A9-8518-47B9-9B6E-946AF7E3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2213-8288-4B40-900A-BC84F34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D4B6-30C8-478B-8051-03EC29A7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AA83E-B22E-42CD-81E1-CD39699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ADC7B-5C04-441D-BF20-77A0E12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E807-8608-46D9-98C6-A48C82E3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DC7B0-584E-43BE-A43E-30D6A40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954F9-06A7-4861-815C-C3EF2AE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0BBC-4247-40EC-98DD-B79CDF66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2A8D-80A2-4CD2-A5EE-6889EA11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AC8F-F7AB-4839-A71B-EB487338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85920-A4BF-4107-8D36-9DE759CB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1425-167E-437B-BD41-AF51CA6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3831-284A-4478-A00A-3519B76C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7CA4-B9EF-4E1B-80C0-AE8A215A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5C272-3FFB-431F-B7CF-4DA9192CF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8F99-9193-435F-815C-260D98A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470E-BEE5-4E9C-A439-D640950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12AB-1691-473E-919C-B80A5141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25AC-CCBD-45B1-9E46-C2678EC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3B884-DFEF-419B-9D0E-3A70A08B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720E-D730-42ED-B2A3-8480AF91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626B-566F-4197-B7E5-6CC3AB19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3DAD-FDE4-4B63-8F60-730F5BA11A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3BF-DBF7-49CE-A7F0-3938F8876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5B-7D38-4E75-9728-B2BA7263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7" Type="http://schemas.openxmlformats.org/officeDocument/2006/relationships/image" Target="../media/image69.png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68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customXml" Target="../ink/ink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customXml" Target="../ink/ink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customXml" Target="../ink/ink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AA2-B8C5-4F5C-B83B-2AA726ED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2E31D-D135-4BD9-98C2-E8218DD5F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84612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8AF0-D146-4C33-98AC-04F3614B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5333-8944-468E-B23E-BEDD8767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different types of variables in the same array</a:t>
            </a:r>
          </a:p>
          <a:p>
            <a:r>
              <a:rPr lang="en-US" dirty="0"/>
              <a:t>Arrays can hold objects, functions, and even other arrays!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BD069-97F2-44ED-89BA-91535BCD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399"/>
            <a:ext cx="6096000" cy="3149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35283E-47A7-4628-8E90-81ABEC109E3C}"/>
                  </a:ext>
                </a:extLst>
              </p14:cNvPr>
              <p14:cNvContentPartPr/>
              <p14:nvPr/>
            </p14:nvContentPartPr>
            <p14:xfrm>
              <a:off x="813960" y="6339960"/>
              <a:ext cx="104904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35283E-47A7-4628-8E90-81ABEC109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600" y="6330600"/>
                <a:ext cx="106776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9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B26-3670-4661-A9E0-435EF35A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6830-D467-46C7-B72A-19A2AB18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arrays are much more powerful than other language’s arrays, like Java or C</a:t>
            </a:r>
          </a:p>
          <a:p>
            <a:r>
              <a:rPr lang="en-US" dirty="0"/>
              <a:t>JavaScript arrays have built in properties and methods to handle common operations we need to perform on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240D0-43C7-4C1F-A668-60EC8846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4639"/>
            <a:ext cx="6095999" cy="1822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7AAAD-29C7-43B6-B275-FEF4495BADD0}"/>
                  </a:ext>
                </a:extLst>
              </p14:cNvPr>
              <p14:cNvContentPartPr/>
              <p14:nvPr/>
            </p14:nvContentPartPr>
            <p14:xfrm>
              <a:off x="72360" y="6294240"/>
              <a:ext cx="2049480" cy="9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7AAAD-29C7-43B6-B275-FEF4495BA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0" y="6284880"/>
                <a:ext cx="206820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40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847-6B49-4472-AD57-A4756BF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36C9-552E-45D5-B4A7-E1ECCA91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working with a variable, you may not know what data it contains</a:t>
            </a:r>
          </a:p>
          <a:p>
            <a:r>
              <a:rPr lang="en-US" dirty="0"/>
              <a:t>It can be difficult to figure out sometimes, since the </a:t>
            </a:r>
            <a:r>
              <a:rPr lang="en-US" b="1" i="1" dirty="0" err="1"/>
              <a:t>typeof</a:t>
            </a:r>
            <a:r>
              <a:rPr lang="en-US" dirty="0"/>
              <a:t> operator returns “object” when used on an array</a:t>
            </a:r>
          </a:p>
        </p:txBody>
      </p:sp>
    </p:spTree>
    <p:extLst>
      <p:ext uri="{BB962C8B-B14F-4D97-AF65-F5344CB8AC3E}">
        <p14:creationId xmlns:p14="http://schemas.microsoft.com/office/powerpoint/2010/main" val="54813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2C65-15C3-4114-86B2-0E7F6CDF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0A5C-4732-49B8-96E4-8718CC1B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figure out if a variable is an array is to call </a:t>
            </a:r>
            <a:r>
              <a:rPr lang="en-US" b="1" i="1" dirty="0" err="1"/>
              <a:t>Array.isArray</a:t>
            </a:r>
            <a:r>
              <a:rPr lang="en-US" b="1" i="1" dirty="0"/>
              <a:t>(</a:t>
            </a:r>
            <a:r>
              <a:rPr lang="en-US" dirty="0" err="1"/>
              <a:t>yourArrayHere</a:t>
            </a:r>
            <a:r>
              <a:rPr lang="en-US" b="1" i="1" dirty="0"/>
              <a:t>)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D8B89-663A-456E-8555-13E60C03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176"/>
            <a:ext cx="6096000" cy="33578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21FEDD-F5A3-45CC-9537-DA60E9A1D9A4}"/>
                  </a:ext>
                </a:extLst>
              </p14:cNvPr>
              <p14:cNvContentPartPr/>
              <p14:nvPr/>
            </p14:nvContentPartPr>
            <p14:xfrm>
              <a:off x="786960" y="3771360"/>
              <a:ext cx="1676880" cy="96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21FEDD-F5A3-45CC-9537-DA60E9A1D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600" y="3762000"/>
                <a:ext cx="169560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6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8F48-E3F8-46B5-BF84-14243EBC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- </a:t>
            </a:r>
            <a:r>
              <a:rPr lang="en-US" b="1" i="1" dirty="0"/>
              <a:t>length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7144-26FD-4747-8752-E57DA449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length</a:t>
            </a:r>
            <a:r>
              <a:rPr lang="en-US" dirty="0"/>
              <a:t> property returns the number of elements in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438F5-4800-4E7C-97EC-7ECCB296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0797"/>
            <a:ext cx="6096000" cy="24996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9B33DB-4841-4166-AFDD-9C0F77B8A140}"/>
                  </a:ext>
                </a:extLst>
              </p14:cNvPr>
              <p14:cNvContentPartPr/>
              <p14:nvPr/>
            </p14:nvContentPartPr>
            <p14:xfrm>
              <a:off x="1406160" y="2446920"/>
              <a:ext cx="9783360" cy="112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9B33DB-4841-4166-AFDD-9C0F77B8A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800" y="2437560"/>
                <a:ext cx="9802080" cy="11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91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DA48-4ADF-4201-956B-69642211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– </a:t>
            </a:r>
            <a:r>
              <a:rPr lang="en-US" b="1" i="1" dirty="0"/>
              <a:t>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04F1-8BF2-4FC3-9E37-2A268B11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add elements to the end of an array using the </a:t>
            </a:r>
            <a:r>
              <a:rPr lang="en-US" b="1" i="1" dirty="0"/>
              <a:t>length</a:t>
            </a:r>
            <a:r>
              <a:rPr lang="en-US" dirty="0"/>
              <a:t> property</a:t>
            </a:r>
          </a:p>
          <a:p>
            <a:r>
              <a:rPr lang="en-US" dirty="0"/>
              <a:t>However, it is much safer to add elements using </a:t>
            </a:r>
            <a:r>
              <a:rPr lang="en-US" b="1" i="1" dirty="0"/>
              <a:t>push(element)</a:t>
            </a:r>
            <a:r>
              <a:rPr lang="en-US" dirty="0"/>
              <a:t>, so that is the preferred way to do so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50A9C-1723-4628-A3E3-618D49BC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56231"/>
            <a:ext cx="5327034" cy="150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D4113-D541-450A-9434-9C97C48B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07" y="5356232"/>
            <a:ext cx="6914094" cy="15017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1AE4E5-BE1C-496D-91AA-8719C8F5760F}"/>
                  </a:ext>
                </a:extLst>
              </p14:cNvPr>
              <p14:cNvContentPartPr/>
              <p14:nvPr/>
            </p14:nvContentPartPr>
            <p14:xfrm>
              <a:off x="872640" y="4160520"/>
              <a:ext cx="11239200" cy="183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1AE4E5-BE1C-496D-91AA-8719C8F576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280" y="4151160"/>
                <a:ext cx="11257920" cy="18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62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C9D6-DF76-4AE0-8B8B-3E0B3F14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36DC-7473-448C-994B-27F8FDE7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the length property to assign a new element</a:t>
            </a:r>
          </a:p>
          <a:p>
            <a:r>
              <a:rPr lang="en-US" dirty="0"/>
              <a:t>This works the best for shorter arrays, but be careful about leaving “holes” in your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0ADD2-49E9-4755-8063-69C0BED7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3894"/>
            <a:ext cx="12192000" cy="2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BFC-753D-4796-9F8B-284003F6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507-BE89-4AC6-8BF9-0A22B070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reassign a value to an existing index</a:t>
            </a:r>
          </a:p>
          <a:p>
            <a:r>
              <a:rPr lang="en-US" dirty="0"/>
              <a:t>Again, </a:t>
            </a:r>
            <a:r>
              <a:rPr lang="en-US" i="1" dirty="0"/>
              <a:t>indexes start from 0 and the last element is always 1 less than the length of the array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43CCF-F6C3-47A5-A696-D75DCD5C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6522"/>
            <a:ext cx="12192001" cy="3665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02621-3CA7-4832-BF51-CDDAE18FFD4B}"/>
                  </a:ext>
                </a:extLst>
              </p14:cNvPr>
              <p14:cNvContentPartPr/>
              <p14:nvPr/>
            </p14:nvContentPartPr>
            <p14:xfrm>
              <a:off x="111600" y="4875480"/>
              <a:ext cx="3591720" cy="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02621-3CA7-4832-BF51-CDDAE18FFD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4866120"/>
                <a:ext cx="361044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17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8BDC-F353-49EE-8C66-7B2E184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1757-A3F3-4F10-9BF9-D53AE8DB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remove elements using the </a:t>
            </a:r>
            <a:r>
              <a:rPr lang="en-US" b="1" dirty="0"/>
              <a:t>delete</a:t>
            </a:r>
            <a:r>
              <a:rPr lang="en-US" dirty="0"/>
              <a:t> keyword like such:</a:t>
            </a:r>
          </a:p>
          <a:p>
            <a:pPr lvl="1"/>
            <a:r>
              <a:rPr lang="en-US" dirty="0"/>
              <a:t>delete student[0];	// “Graham” -&gt; Undefined</a:t>
            </a:r>
          </a:p>
          <a:p>
            <a:r>
              <a:rPr lang="en-US" dirty="0"/>
              <a:t>Try to use pop() or shift() instead, since Undefined values can mess with our operations by creating “holes” in the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0E063-388F-4606-89AA-6B2FF7C5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3726047"/>
            <a:ext cx="11008659" cy="3131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ADA9D-8CB6-474B-B432-B3E446CBF3F5}"/>
                  </a:ext>
                </a:extLst>
              </p14:cNvPr>
              <p14:cNvContentPartPr/>
              <p14:nvPr/>
            </p14:nvContentPartPr>
            <p14:xfrm>
              <a:off x="7636680" y="6040800"/>
              <a:ext cx="2800440" cy="81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ADA9D-8CB6-474B-B432-B3E446CBF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7320" y="6031440"/>
                <a:ext cx="2819160" cy="8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8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91B4-26B7-44AF-B256-BA011259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push(element)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232D-A0B3-48E0-A1A0-EDDAF9A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add an element to the end of an array is using the </a:t>
            </a:r>
            <a:r>
              <a:rPr lang="en-US" b="1" i="1" dirty="0"/>
              <a:t>push(element)</a:t>
            </a:r>
            <a:r>
              <a:rPr lang="en-US" dirty="0"/>
              <a:t>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1081B-6D58-46D8-B4EB-07D8316A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545"/>
            <a:ext cx="12192000" cy="3255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108DF-D3C5-4F4A-B5C1-E293B71FEF9C}"/>
                  </a:ext>
                </a:extLst>
              </p14:cNvPr>
              <p14:cNvContentPartPr/>
              <p14:nvPr/>
            </p14:nvContentPartPr>
            <p14:xfrm>
              <a:off x="0" y="5177880"/>
              <a:ext cx="12032280" cy="16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108DF-D3C5-4F4A-B5C1-E293B71FEF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168520"/>
                <a:ext cx="12051000" cy="16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BA09BE-0D1B-4928-B89A-3B871C8C0E2D}"/>
                  </a:ext>
                </a:extLst>
              </p14:cNvPr>
              <p14:cNvContentPartPr/>
              <p14:nvPr/>
            </p14:nvContentPartPr>
            <p14:xfrm>
              <a:off x="2579760" y="5527800"/>
              <a:ext cx="8585640" cy="84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BA09BE-0D1B-4928-B89A-3B871C8C0E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0400" y="5518440"/>
                <a:ext cx="860436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5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36F9-EE6E-4C16-9C60-DB98314A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BF6A-2F39-4F54-B239-02E53999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Arrays</a:t>
            </a:r>
            <a:r>
              <a:rPr lang="en-US" dirty="0"/>
              <a:t> are special variables that can hold more than one value at a time</a:t>
            </a:r>
          </a:p>
          <a:p>
            <a:r>
              <a:rPr lang="en-US" dirty="0"/>
              <a:t>If you have a list of items (like car names), we would normally have to store each value in its own variable</a:t>
            </a:r>
          </a:p>
          <a:p>
            <a:r>
              <a:rPr lang="en-US" dirty="0"/>
              <a:t>The more variables we needed to save, the more difficult it would be to keep track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0A953-D464-4A75-B72F-E6FA3243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055"/>
            <a:ext cx="6096000" cy="2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2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E327-2DAA-451C-82DB-0D40775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pop()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8944-966E-46F8-B5E4-711776C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pop()</a:t>
            </a:r>
            <a:r>
              <a:rPr lang="en-US" dirty="0"/>
              <a:t> removes and returns the last element of the </a:t>
            </a:r>
            <a:r>
              <a:rPr lang="en-US" dirty="0" err="1"/>
              <a:t>the</a:t>
            </a:r>
            <a:r>
              <a:rPr lang="en-US" dirty="0"/>
              <a:t> array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B4E5-1431-4007-97BB-3282B17F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347"/>
            <a:ext cx="12192000" cy="3856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6A3174-B47A-4A1C-A25E-66CCEC777B4E}"/>
                  </a:ext>
                </a:extLst>
              </p14:cNvPr>
              <p14:cNvContentPartPr/>
              <p14:nvPr/>
            </p14:nvContentPartPr>
            <p14:xfrm>
              <a:off x="1405080" y="2016000"/>
              <a:ext cx="9995400" cy="28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6A3174-B47A-4A1C-A25E-66CCEC777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720" y="2006640"/>
                <a:ext cx="10014120" cy="28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DD16-3964-4BE9-9E0F-6DC3C89D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shift()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4EA1-A06F-4412-BEEA-19E7AC7D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shift()</a:t>
            </a:r>
            <a:r>
              <a:rPr lang="en-US" dirty="0"/>
              <a:t> removes and returns the first element of the array, then shifts the other elements to the left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CFF0C-5375-456D-ACA0-A3EC3DBD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889"/>
            <a:ext cx="12192000" cy="3951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E3C99-BA2C-48D0-97F4-F798C6E98B61}"/>
                  </a:ext>
                </a:extLst>
              </p14:cNvPr>
              <p14:cNvContentPartPr/>
              <p14:nvPr/>
            </p14:nvContentPartPr>
            <p14:xfrm>
              <a:off x="90360" y="3354120"/>
              <a:ext cx="5192280" cy="320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E3C99-BA2C-48D0-97F4-F798C6E98B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" y="3344760"/>
                <a:ext cx="5211000" cy="32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23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832-95EF-4BA7-8292-0E26B907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unshift()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0213-F8A2-41CB-AEF1-DCF1B1B2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unshift()</a:t>
            </a:r>
            <a:r>
              <a:rPr lang="en-US" dirty="0"/>
              <a:t> adds an element to the beginning of the array and shifts all the other elements to the right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20CF0-18AF-4DC7-A674-97141C41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877"/>
            <a:ext cx="12192000" cy="38941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064E34-23D8-498F-A954-3AC789452ACD}"/>
                  </a:ext>
                </a:extLst>
              </p14:cNvPr>
              <p14:cNvContentPartPr/>
              <p14:nvPr/>
            </p14:nvContentPartPr>
            <p14:xfrm>
              <a:off x="35640" y="4714920"/>
              <a:ext cx="4332240" cy="63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064E34-23D8-498F-A954-3AC789452A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80" y="4705560"/>
                <a:ext cx="4350960" cy="6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10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8887-AEC1-4621-8EB2-CFB99A38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join()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2DF-D0E2-4CCC-B678-61CA079A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join() </a:t>
            </a:r>
            <a:r>
              <a:rPr lang="en-US" dirty="0"/>
              <a:t>returns the entire array in the form of a string</a:t>
            </a:r>
          </a:p>
          <a:p>
            <a:r>
              <a:rPr lang="en-US" b="1" i="1" dirty="0"/>
              <a:t>join()</a:t>
            </a:r>
            <a:r>
              <a:rPr lang="en-US" dirty="0"/>
              <a:t> takes an optional parameter that allows you to separate each element of the array with a substring of your choice in the new string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29B60-A157-48DF-B3A8-91F52E6E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3545147"/>
            <a:ext cx="10201835" cy="3312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0BDBF-9568-4619-9CCA-5564CF683441}"/>
                  </a:ext>
                </a:extLst>
              </p14:cNvPr>
              <p14:cNvContentPartPr/>
              <p14:nvPr/>
            </p14:nvContentPartPr>
            <p14:xfrm>
              <a:off x="2879640" y="5050440"/>
              <a:ext cx="972000" cy="123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0BDBF-9568-4619-9CCA-5564CF6834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0280" y="5041080"/>
                <a:ext cx="990720" cy="12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00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DE9-E1B1-477A-A592-9FE73D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1F9B-AF3E-4415-BBB7-22FD2195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adding AND/OR removing elements from an array</a:t>
            </a:r>
          </a:p>
          <a:p>
            <a:r>
              <a:rPr lang="en-US" dirty="0"/>
              <a:t>Returns an array of the removed elements, or an empty array if none were removed</a:t>
            </a:r>
          </a:p>
          <a:p>
            <a:r>
              <a:rPr lang="en-US" dirty="0"/>
              <a:t>It is possible to add and remove elements at the same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88430-1C6B-4CBD-BF54-68A0A89E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9917"/>
            <a:ext cx="12192000" cy="3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723-B7D9-4311-A8B6-90652E17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7F8B-EDC0-4B3E-8FAA-75855E68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startIndex</a:t>
            </a:r>
            <a:r>
              <a:rPr lang="en-US" dirty="0"/>
              <a:t>: index to start changing the array at</a:t>
            </a:r>
          </a:p>
          <a:p>
            <a:r>
              <a:rPr lang="en-US" dirty="0" err="1"/>
              <a:t>deleteCount</a:t>
            </a:r>
            <a:r>
              <a:rPr lang="en-US" dirty="0"/>
              <a:t>: number of elements to remove (0 if you want to add)</a:t>
            </a:r>
          </a:p>
          <a:p>
            <a:r>
              <a:rPr lang="en-US" dirty="0"/>
              <a:t>items 1 – n (optional): items to add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C0A1-2009-4CCE-996F-1B995106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269"/>
            <a:ext cx="12192000" cy="3244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BFB206-AB34-4A18-AEB8-8E57F6562413}"/>
                  </a:ext>
                </a:extLst>
              </p14:cNvPr>
              <p14:cNvContentPartPr/>
              <p14:nvPr/>
            </p14:nvContentPartPr>
            <p14:xfrm>
              <a:off x="2815920" y="3780360"/>
              <a:ext cx="8970840" cy="13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BFB206-AB34-4A18-AEB8-8E57F65624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560" y="3771000"/>
                <a:ext cx="8989560" cy="13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01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625-186C-4607-8CF3-DA3F2055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84BE3-2C0C-46CC-B395-1139F5A0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905"/>
            <a:ext cx="12192000" cy="420609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F14515-46AD-4108-9B72-1B523CAD1F70}"/>
                  </a:ext>
                </a:extLst>
              </p14:cNvPr>
              <p14:cNvContentPartPr/>
              <p14:nvPr/>
            </p14:nvContentPartPr>
            <p14:xfrm>
              <a:off x="3009600" y="3849840"/>
              <a:ext cx="6503040" cy="300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F14515-46AD-4108-9B72-1B523CAD1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0240" y="3840480"/>
                <a:ext cx="6521760" cy="30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40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AD33-0F02-48BD-A65E-F1B7E9AE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(array1, array2,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A04B-A26D-4C70-9450-807C1D5C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array1 on to array2 </a:t>
            </a:r>
          </a:p>
          <a:p>
            <a:r>
              <a:rPr lang="en-US" dirty="0"/>
              <a:t>Returns a new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40B0B-5840-4749-A151-A5CCB998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6296"/>
            <a:ext cx="12192000" cy="4080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14341-88FA-4DEA-8645-85C49AFBA49B}"/>
                  </a:ext>
                </a:extLst>
              </p14:cNvPr>
              <p14:cNvContentPartPr/>
              <p14:nvPr/>
            </p14:nvContentPartPr>
            <p14:xfrm>
              <a:off x="1174320" y="6309360"/>
              <a:ext cx="1083240" cy="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14341-88FA-4DEA-8645-85C49AFBA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960" y="6300000"/>
                <a:ext cx="110196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207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75E-4EBF-4CBB-BDBA-3A6FB878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endIndex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2531-8F34-4BB9-8E07-793739B7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“slice” (subarray) of an array between the start and end indexes</a:t>
            </a:r>
          </a:p>
          <a:p>
            <a:r>
              <a:rPr lang="en-US" dirty="0"/>
              <a:t>Does not alter the original array</a:t>
            </a:r>
          </a:p>
          <a:p>
            <a:r>
              <a:rPr lang="en-US" dirty="0"/>
              <a:t>The </a:t>
            </a:r>
            <a:r>
              <a:rPr lang="en-US" b="1" i="1" dirty="0" err="1"/>
              <a:t>endIndex</a:t>
            </a:r>
            <a:r>
              <a:rPr lang="en-US" dirty="0"/>
              <a:t> is optional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FF1D8-AF9D-4ACC-9F5F-7782C767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08"/>
            <a:ext cx="6237124" cy="1083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B5D47-5382-4D40-A080-06773DE2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6" y="5786808"/>
            <a:ext cx="6006353" cy="10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8ACA-FF13-4287-B212-24E6F646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3338-485A-4EDE-AFF5-3EF78531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like all objects in JavaScript, have a built-in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DEAF-E55D-412C-B402-333C1440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45"/>
            <a:ext cx="6096000" cy="31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CD6-9E0D-4591-9066-0A507FC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896E-D62A-4186-BED4-41FC8187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b="1" i="1" dirty="0"/>
              <a:t>array</a:t>
            </a:r>
            <a:r>
              <a:rPr lang="en-US" dirty="0"/>
              <a:t> we can keep all of our values under a single name</a:t>
            </a:r>
          </a:p>
          <a:p>
            <a:r>
              <a:rPr lang="en-US" dirty="0"/>
              <a:t>The values we store in an array are called </a:t>
            </a:r>
            <a:r>
              <a:rPr lang="en-US" b="1" i="1" dirty="0"/>
              <a:t>elements</a:t>
            </a:r>
            <a:r>
              <a:rPr lang="en-US" dirty="0"/>
              <a:t> </a:t>
            </a:r>
          </a:p>
          <a:p>
            <a:r>
              <a:rPr lang="en-US" dirty="0"/>
              <a:t>We can access these values using its </a:t>
            </a:r>
            <a:r>
              <a:rPr lang="en-US" b="1" i="1" dirty="0"/>
              <a:t>index number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1EDF-FB92-4C54-B804-D0DA2648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915"/>
            <a:ext cx="12192000" cy="1149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081D2-8B74-4008-8BA8-5E566C141EBA}"/>
                  </a:ext>
                </a:extLst>
              </p14:cNvPr>
              <p14:cNvContentPartPr/>
              <p14:nvPr/>
            </p14:nvContentPartPr>
            <p14:xfrm>
              <a:off x="537480" y="3385080"/>
              <a:ext cx="10281240" cy="216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081D2-8B74-4008-8BA8-5E566C141E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20" y="3375720"/>
                <a:ext cx="10299960" cy="21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194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430-184B-4211-A069-0E83C281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FD30-6470-45AB-AFB2-EC191A45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all kinds of values in an array, but unorganized data is much more difficult to work with</a:t>
            </a:r>
          </a:p>
          <a:p>
            <a:r>
              <a:rPr lang="en-US" dirty="0"/>
              <a:t>Many problems will become much easier if we can sort an array</a:t>
            </a:r>
          </a:p>
          <a:p>
            <a:r>
              <a:rPr lang="en-US" dirty="0"/>
              <a:t>For these situations, we have </a:t>
            </a:r>
            <a:r>
              <a:rPr lang="en-US" b="1" i="1" dirty="0"/>
              <a:t>sort()</a:t>
            </a:r>
            <a:r>
              <a:rPr lang="en-US" dirty="0"/>
              <a:t> and </a:t>
            </a:r>
            <a:r>
              <a:rPr lang="en-US" b="1" i="1" dirty="0"/>
              <a:t>reverse()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sort(): 1 – n or a –z</a:t>
            </a:r>
          </a:p>
          <a:p>
            <a:pPr lvl="1"/>
            <a:r>
              <a:rPr lang="en-US" dirty="0"/>
              <a:t>Reverse(): n -1 or z -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C054-5F71-4255-839F-09548F3E9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3268"/>
            <a:ext cx="6096000" cy="139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0F32E-628D-49F2-9E21-AD13A41F1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31462"/>
            <a:ext cx="6096000" cy="7265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040B2-DC5A-446E-859B-0279D553A5B2}"/>
                  </a:ext>
                </a:extLst>
              </p14:cNvPr>
              <p14:cNvContentPartPr/>
              <p14:nvPr/>
            </p14:nvContentPartPr>
            <p14:xfrm>
              <a:off x="527040" y="6380280"/>
              <a:ext cx="7233840" cy="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040B2-DC5A-446E-859B-0279D553A5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6370920"/>
                <a:ext cx="725256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70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352A-8CA6-4CF9-8216-867D4FE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A269-53C4-46D4-8EC0-6E540E27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sort() </a:t>
            </a:r>
            <a:r>
              <a:rPr lang="en-US" i="1" dirty="0"/>
              <a:t>can</a:t>
            </a:r>
            <a:r>
              <a:rPr lang="en-US" dirty="0"/>
              <a:t> sort Numbers, it is not as accurate as with Strings</a:t>
            </a:r>
          </a:p>
          <a:p>
            <a:r>
              <a:rPr lang="en-US" dirty="0"/>
              <a:t>By default, sort() converts Numbers to Strings, and it will compare the first Number of each string.</a:t>
            </a:r>
          </a:p>
          <a:p>
            <a:r>
              <a:rPr lang="en-US" dirty="0"/>
              <a:t>This will sort incorrectly in situations like with “50” and “250”, since it will read the 5 in 50 and the 2 in 250 first and 5 &gt;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E7162-1110-432A-B47D-D7809108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5457"/>
            <a:ext cx="6096000" cy="19925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6CBED1-DDD9-4133-80F9-5DF865639EAE}"/>
                  </a:ext>
                </a:extLst>
              </p14:cNvPr>
              <p14:cNvContentPartPr/>
              <p14:nvPr/>
            </p14:nvContentPartPr>
            <p14:xfrm>
              <a:off x="2198160" y="5262480"/>
              <a:ext cx="3613680" cy="7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6CBED1-DDD9-4133-80F9-5DF865639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8800" y="5253120"/>
                <a:ext cx="363240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86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A4E7-EBFF-4676-93CD-56A21C2A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A134-AC3F-40B6-BEC0-31614F45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sort Numbers frequently, so to solve this issue, we have to write a </a:t>
            </a:r>
            <a:r>
              <a:rPr lang="en-US" b="1" i="1" dirty="0"/>
              <a:t>compare function</a:t>
            </a:r>
            <a:r>
              <a:rPr lang="en-US" dirty="0"/>
              <a:t> to give to the sort() method</a:t>
            </a:r>
          </a:p>
          <a:p>
            <a:r>
              <a:rPr lang="en-US" dirty="0"/>
              <a:t>Don’t worry too much about how the function works for right now: only that a – b will sort ascending, and b – a will sort descending.</a:t>
            </a:r>
          </a:p>
          <a:p>
            <a:r>
              <a:rPr lang="en-US" dirty="0"/>
              <a:t>Notice - this function does not have a name.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4AF8-F450-4697-A799-4F468D48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99"/>
            <a:ext cx="6096000" cy="1740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E30AC2-0A3B-40CD-8E11-036A5CC309C7}"/>
                  </a:ext>
                </a:extLst>
              </p14:cNvPr>
              <p14:cNvContentPartPr/>
              <p14:nvPr/>
            </p14:nvContentPartPr>
            <p14:xfrm>
              <a:off x="298080" y="5815440"/>
              <a:ext cx="2090160" cy="1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E30AC2-0A3B-40CD-8E11-036A5CC30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720" y="5806080"/>
                <a:ext cx="210888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7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767-5F78-476E-A8DD-17328432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6D82-CAEE-4C5B-BC82-CDEF82D3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want to “reset” an array back to a random order</a:t>
            </a:r>
          </a:p>
          <a:p>
            <a:r>
              <a:rPr lang="en-US" dirty="0"/>
              <a:t>We can use a special compare function to achieve this</a:t>
            </a:r>
          </a:p>
          <a:p>
            <a:r>
              <a:rPr lang="en-US" dirty="0"/>
              <a:t>Fairly niche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538E9-AE54-4AAC-B53C-5EB8BA4C1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943"/>
            <a:ext cx="6096000" cy="1733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9EAB0-A1BB-4149-809B-78471DDDEA10}"/>
                  </a:ext>
                </a:extLst>
              </p14:cNvPr>
              <p14:cNvContentPartPr/>
              <p14:nvPr/>
            </p14:nvContentPartPr>
            <p14:xfrm>
              <a:off x="235080" y="3260880"/>
              <a:ext cx="9772200" cy="267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9EAB0-A1BB-4149-809B-78471DDDE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3251520"/>
                <a:ext cx="9790920" cy="26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5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1517-EDBB-4DE5-AF18-E14600C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 and Max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7562-8EDB-40DD-9039-C18A7A0F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Max:</a:t>
            </a:r>
          </a:p>
          <a:p>
            <a:pPr lvl="1"/>
            <a:r>
              <a:rPr lang="en-US" b="1" i="1" dirty="0" err="1"/>
              <a:t>Math.max.apply</a:t>
            </a:r>
            <a:r>
              <a:rPr lang="en-US" b="1" i="1" dirty="0"/>
              <a:t>()</a:t>
            </a:r>
          </a:p>
          <a:p>
            <a:r>
              <a:rPr lang="en-US" dirty="0"/>
              <a:t>Min:</a:t>
            </a:r>
          </a:p>
          <a:p>
            <a:pPr lvl="1"/>
            <a:r>
              <a:rPr lang="en-US" b="1" i="1" dirty="0" err="1"/>
              <a:t>Math.min.apply</a:t>
            </a:r>
            <a:r>
              <a:rPr lang="en-US" b="1" i="1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7084-BD50-4D87-BCE9-2B5B7427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1389"/>
            <a:ext cx="5182655" cy="3146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4824D-0668-4C08-84C4-6FAFCADE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714199"/>
            <a:ext cx="5047129" cy="31438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7B154-B606-49DE-9BD7-92FE2551B62E}"/>
                  </a:ext>
                </a:extLst>
              </p14:cNvPr>
              <p14:cNvContentPartPr/>
              <p14:nvPr/>
            </p14:nvContentPartPr>
            <p14:xfrm>
              <a:off x="1450080" y="2587680"/>
              <a:ext cx="1034676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7B154-B606-49DE-9BD7-92FE2551B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720" y="2578320"/>
                <a:ext cx="1036548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29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C414-36AD-4741-8BB6-E71853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8136-E2EF-4ED8-9BB3-B3CEF092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you arrays will be full of objects</a:t>
            </a:r>
          </a:p>
          <a:p>
            <a:r>
              <a:rPr lang="en-US" dirty="0"/>
              <a:t>We can use our compare function with our object’s properties/values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215FE-50EC-461D-A9A2-80A6DE298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687"/>
            <a:ext cx="12192000" cy="3505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5C666-9CFD-4E74-849E-E4D4D740C814}"/>
                  </a:ext>
                </a:extLst>
              </p14:cNvPr>
              <p14:cNvContentPartPr/>
              <p14:nvPr/>
            </p14:nvContentPartPr>
            <p14:xfrm>
              <a:off x="330480" y="3630960"/>
              <a:ext cx="11629080" cy="12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5C666-9CFD-4E74-849E-E4D4D740C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20" y="3621600"/>
                <a:ext cx="11647800" cy="13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41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A91D-0AE3-4A74-8910-B644D52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C0A7-43EE-405C-ADC3-541AAF91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 when we work with arrays we want to do something to each element of the array</a:t>
            </a:r>
          </a:p>
          <a:p>
            <a:r>
              <a:rPr lang="en-US" dirty="0"/>
              <a:t>Iteration methods all take a </a:t>
            </a:r>
            <a:r>
              <a:rPr lang="en-US" b="1" i="1" dirty="0"/>
              <a:t>callback function: </a:t>
            </a:r>
            <a:r>
              <a:rPr lang="en-US" dirty="0"/>
              <a:t>a function used as a parameter of another function</a:t>
            </a:r>
          </a:p>
          <a:p>
            <a:r>
              <a:rPr lang="en-US" dirty="0"/>
              <a:t>We need to write a callback function to manipulate an element, then the iteration method will apply our callback function to every element in the array</a:t>
            </a:r>
          </a:p>
        </p:txBody>
      </p:sp>
    </p:spTree>
    <p:extLst>
      <p:ext uri="{BB962C8B-B14F-4D97-AF65-F5344CB8AC3E}">
        <p14:creationId xmlns:p14="http://schemas.microsoft.com/office/powerpoint/2010/main" val="3397691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59C-C058-4547-A238-23B5111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53A6-38DF-42BB-8074-867A15D3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callback functions will only be used a single time inside of an iteration method (similar to compare functions)</a:t>
            </a:r>
          </a:p>
          <a:p>
            <a:r>
              <a:rPr lang="en-US" dirty="0"/>
              <a:t>Functions like these can be defined inside of the parentheses of another function and </a:t>
            </a:r>
            <a:r>
              <a:rPr lang="en-US" i="1" dirty="0"/>
              <a:t>do not need to be named </a:t>
            </a:r>
            <a:endParaRPr lang="en-US" dirty="0"/>
          </a:p>
          <a:p>
            <a:r>
              <a:rPr lang="en-US" dirty="0"/>
              <a:t>We call these functions </a:t>
            </a:r>
            <a:r>
              <a:rPr lang="en-US" b="1" i="1" dirty="0"/>
              <a:t>anonymous functions</a:t>
            </a:r>
            <a:r>
              <a:rPr lang="en-US" dirty="0"/>
              <a:t> since they only get used once and are never named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0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C580-E60B-47EF-B20A-E5D2466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forEach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B306-EFA5-4477-A698-49890599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Applies a callback function to each element of your array</a:t>
            </a:r>
          </a:p>
          <a:p>
            <a:pPr lvl="1"/>
            <a:r>
              <a:rPr lang="en-US" sz="2800" dirty="0"/>
              <a:t>Three possible parameters:</a:t>
            </a:r>
          </a:p>
          <a:p>
            <a:pPr lvl="2"/>
            <a:r>
              <a:rPr lang="en-US" sz="2800" dirty="0"/>
              <a:t>element – the element to operate on</a:t>
            </a:r>
          </a:p>
          <a:p>
            <a:pPr lvl="2"/>
            <a:r>
              <a:rPr lang="en-US" sz="2800" dirty="0"/>
              <a:t>index – the element’s index</a:t>
            </a:r>
          </a:p>
          <a:p>
            <a:pPr lvl="2"/>
            <a:r>
              <a:rPr lang="en-US" sz="2800" dirty="0"/>
              <a:t>array – the array you want to operate on</a:t>
            </a:r>
          </a:p>
          <a:p>
            <a:pPr lvl="1"/>
            <a:r>
              <a:rPr lang="en-US" sz="2800" dirty="0"/>
              <a:t>You will not always need all three parameters, often one is plenty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F3182F-C299-4AE2-A832-BEA97C6C02D8}"/>
                  </a:ext>
                </a:extLst>
              </p14:cNvPr>
              <p14:cNvContentPartPr/>
              <p14:nvPr/>
            </p14:nvContentPartPr>
            <p14:xfrm>
              <a:off x="1800000" y="3073680"/>
              <a:ext cx="1589400" cy="9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F3182F-C299-4AE2-A832-BEA97C6C0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0640" y="3064320"/>
                <a:ext cx="1608120" cy="9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88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BE60-8F3E-461F-94C0-76BE135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forEach</a:t>
            </a:r>
            <a:r>
              <a:rPr lang="en-US" b="1" i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5DEB5-14D7-42A7-99C2-83A54E3C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4" y="0"/>
            <a:ext cx="4816257" cy="3185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8BEE7-9627-4F72-AEE0-F6977A1E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4" y="4343182"/>
            <a:ext cx="4915326" cy="2514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C7E35-181F-4441-ACC6-69431A90A390}"/>
              </a:ext>
            </a:extLst>
          </p:cNvPr>
          <p:cNvSpPr txBox="1"/>
          <p:nvPr/>
        </p:nvSpPr>
        <p:spPr>
          <a:xfrm>
            <a:off x="866909" y="2174782"/>
            <a:ext cx="6409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either use anonymous functions as our callback functions, or ignore them entirely and define our functions like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two examples function identically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E5903B-2862-4ACE-BE82-717EEF82BF42}"/>
                  </a:ext>
                </a:extLst>
              </p14:cNvPr>
              <p14:cNvContentPartPr/>
              <p14:nvPr/>
            </p14:nvContentPartPr>
            <p14:xfrm>
              <a:off x="6791760" y="529200"/>
              <a:ext cx="5382000" cy="479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E5903B-2862-4ACE-BE82-717EEF82BF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0" y="519840"/>
                <a:ext cx="5400720" cy="48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6347F6-B8E9-4E0C-B16A-EA385B7FDD9B}"/>
                  </a:ext>
                </a:extLst>
              </p14:cNvPr>
              <p14:cNvContentPartPr/>
              <p14:nvPr/>
            </p14:nvContentPartPr>
            <p14:xfrm>
              <a:off x="6975360" y="4513320"/>
              <a:ext cx="3947400" cy="23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6347F6-B8E9-4E0C-B16A-EA385B7FD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6000" y="4503960"/>
                <a:ext cx="3966120" cy="23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8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058-24DC-4BA0-A5A4-7227559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358A-DFAC-402B-936A-969B0C7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arrays using an </a:t>
            </a:r>
            <a:r>
              <a:rPr lang="en-US" i="1" dirty="0"/>
              <a:t>array literal (brackets)</a:t>
            </a:r>
            <a:endParaRPr lang="en-US" dirty="0"/>
          </a:p>
          <a:p>
            <a:r>
              <a:rPr lang="en-US" dirty="0"/>
              <a:t>Can be created on a single line, or on multiple like we do with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EB13B-8E06-4B44-926D-6D4F8346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8499"/>
            <a:ext cx="12192000" cy="163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3C462-3F9C-4CEB-8DCB-6B4B9C261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81698"/>
            <a:ext cx="3505200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14CA-EBBF-4B6A-A127-D35B769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0FAE-6EBA-4B6E-855D-D50D089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array by performing an operation on each element in an array</a:t>
            </a:r>
          </a:p>
          <a:p>
            <a:r>
              <a:rPr lang="en-US" dirty="0"/>
              <a:t>Does not modify the original array</a:t>
            </a:r>
          </a:p>
          <a:p>
            <a:r>
              <a:rPr lang="en-US" dirty="0"/>
              <a:t>Does not execute on elements without values</a:t>
            </a:r>
          </a:p>
        </p:txBody>
      </p:sp>
    </p:spTree>
    <p:extLst>
      <p:ext uri="{BB962C8B-B14F-4D97-AF65-F5344CB8AC3E}">
        <p14:creationId xmlns:p14="http://schemas.microsoft.com/office/powerpoint/2010/main" val="1559487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53B-1EE3-4915-BD51-5B30FFF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map()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A6C63-8A05-4504-8E40-614EAD6D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4648"/>
            <a:ext cx="3388659" cy="2413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8DED7-F1B8-47CD-BFAD-EC589E95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13" y="4448601"/>
            <a:ext cx="4320988" cy="240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445EC-9236-49B0-B049-48AFFC42FFCC}"/>
              </a:ext>
            </a:extLst>
          </p:cNvPr>
          <p:cNvSpPr txBox="1"/>
          <p:nvPr/>
        </p:nvSpPr>
        <p:spPr>
          <a:xfrm>
            <a:off x="672353" y="1801906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examples use the same array as before, but this time they reduce each element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we write our callback functions, many times we only need to operate on a single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map() method will then apply our function to each 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1F8622-766B-4F22-BA72-1CDEC49F85A6}"/>
                  </a:ext>
                </a:extLst>
              </p14:cNvPr>
              <p14:cNvContentPartPr/>
              <p14:nvPr/>
            </p14:nvContentPartPr>
            <p14:xfrm>
              <a:off x="830520" y="4562640"/>
              <a:ext cx="9877320" cy="188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1F8622-766B-4F22-BA72-1CDEC49F85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4553280"/>
                <a:ext cx="9896040" cy="19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076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245-F9CE-4E14-AA25-DC88F75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D923-DD88-4242-BAB9-7FEC2F91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array of all the elements in an array that pass a test</a:t>
            </a:r>
          </a:p>
          <a:p>
            <a:r>
              <a:rPr lang="en-US" dirty="0"/>
              <a:t>Does not modify the original array</a:t>
            </a:r>
          </a:p>
          <a:p>
            <a:r>
              <a:rPr lang="en-US" dirty="0"/>
              <a:t>This is a great preview into conditionals</a:t>
            </a:r>
          </a:p>
        </p:txBody>
      </p:sp>
    </p:spTree>
    <p:extLst>
      <p:ext uri="{BB962C8B-B14F-4D97-AF65-F5344CB8AC3E}">
        <p14:creationId xmlns:p14="http://schemas.microsoft.com/office/powerpoint/2010/main" val="623891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99F-AED7-4845-B7C3-6EF1C44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A8BA-E2F4-42FA-AD56-B66793AA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check if each element in an array is </a:t>
            </a:r>
            <a:br>
              <a:rPr lang="en-US" dirty="0"/>
            </a:br>
            <a:r>
              <a:rPr lang="en-US" dirty="0"/>
              <a:t>even</a:t>
            </a:r>
          </a:p>
          <a:p>
            <a:r>
              <a:rPr lang="en-US" dirty="0"/>
              <a:t>The test can be anything you can imagine</a:t>
            </a:r>
          </a:p>
          <a:p>
            <a:r>
              <a:rPr lang="en-US" dirty="0"/>
              <a:t>Returns a new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4618-0B1F-4707-A656-90407929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89331"/>
            <a:ext cx="3496235" cy="296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AB92E-9BBE-4D24-AF07-6165BF41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3884437"/>
            <a:ext cx="5898776" cy="2973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BD9E9-D917-45F8-B1E3-5B419D382A9E}"/>
                  </a:ext>
                </a:extLst>
              </p14:cNvPr>
              <p14:cNvContentPartPr/>
              <p14:nvPr/>
            </p14:nvContentPartPr>
            <p14:xfrm>
              <a:off x="326160" y="4286880"/>
              <a:ext cx="10038600" cy="256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BD9E9-D917-45F8-B1E3-5B419D382A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800" y="4277520"/>
                <a:ext cx="10057320" cy="25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226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0A25-1E13-4F91-AE3E-A3C1A2D2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2515-9A2E-46AD-B96E-3BDB9977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 function on each element and returns a single value</a:t>
            </a:r>
          </a:p>
          <a:p>
            <a:r>
              <a:rPr lang="en-US" dirty="0"/>
              <a:t>Works left to right (</a:t>
            </a:r>
            <a:r>
              <a:rPr lang="en-US" dirty="0" err="1"/>
              <a:t>reduceRight</a:t>
            </a:r>
            <a:r>
              <a:rPr lang="en-US" dirty="0"/>
              <a:t>() is the opposite)</a:t>
            </a:r>
          </a:p>
          <a:p>
            <a:r>
              <a:rPr lang="en-US" dirty="0"/>
              <a:t>Has an extra parameter for a total</a:t>
            </a:r>
          </a:p>
        </p:txBody>
      </p:sp>
    </p:spTree>
    <p:extLst>
      <p:ext uri="{BB962C8B-B14F-4D97-AF65-F5344CB8AC3E}">
        <p14:creationId xmlns:p14="http://schemas.microsoft.com/office/powerpoint/2010/main" val="2756353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B2C-4C88-4D3F-B26A-D31320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reduce()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B48-15EA-46F9-BC1A-24E862B2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returns a single value rather than another</a:t>
            </a:r>
            <a:br>
              <a:rPr lang="en-US" dirty="0"/>
            </a:br>
            <a:r>
              <a:rPr lang="en-US" dirty="0"/>
              <a:t>array</a:t>
            </a:r>
          </a:p>
          <a:p>
            <a:r>
              <a:rPr lang="en-US" dirty="0"/>
              <a:t>Comes up often when we want to find an array’s Sum, Max, Min, etc.</a:t>
            </a:r>
          </a:p>
          <a:p>
            <a:r>
              <a:rPr lang="en-US" dirty="0"/>
              <a:t>May accept an initial value for the value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492C-6A84-4E17-A45C-2A8BB3A6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5330"/>
            <a:ext cx="3290047" cy="2422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3837F-3977-44D7-A7D9-F8B6EF33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31" y="4435331"/>
            <a:ext cx="8943969" cy="2422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33AFE-E3F7-45FC-B813-B1015227960C}"/>
                  </a:ext>
                </a:extLst>
              </p14:cNvPr>
              <p14:cNvContentPartPr/>
              <p14:nvPr/>
            </p14:nvContentPartPr>
            <p14:xfrm>
              <a:off x="200880" y="5326920"/>
              <a:ext cx="2243160" cy="28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33AFE-E3F7-45FC-B813-B10152279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20" y="5317560"/>
                <a:ext cx="226188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358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733D-6BDB-4BD8-9CD9-299911E4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A5F8-657F-4F40-AAB5-7E1ED75F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all elements in an array pass a test</a:t>
            </a:r>
          </a:p>
          <a:p>
            <a:r>
              <a:rPr lang="en-US" dirty="0"/>
              <a:t>Returns a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5C500-CBE2-4A2A-A657-2E16DF97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4345"/>
            <a:ext cx="6373906" cy="303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EF38E-BA70-4476-8DB6-A632DDF25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51" y="3824344"/>
            <a:ext cx="5827149" cy="30336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22A42-3D04-48D8-8806-9EDA3213064E}"/>
                  </a:ext>
                </a:extLst>
              </p14:cNvPr>
              <p14:cNvContentPartPr/>
              <p14:nvPr/>
            </p14:nvContentPartPr>
            <p14:xfrm>
              <a:off x="6798960" y="5754240"/>
              <a:ext cx="4081320" cy="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22A42-3D04-48D8-8806-9EDA321306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9600" y="5744880"/>
                <a:ext cx="410004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804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84B3-84C5-42DF-96B7-7FE30B0A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some()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1531-18E6-4CBC-BA46-DAFAAF0A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every()</a:t>
            </a:r>
          </a:p>
          <a:p>
            <a:r>
              <a:rPr lang="en-US" dirty="0"/>
              <a:t>Checks if </a:t>
            </a:r>
            <a:r>
              <a:rPr lang="en-US" i="1" dirty="0"/>
              <a:t>at least one</a:t>
            </a:r>
            <a:r>
              <a:rPr lang="en-US" dirty="0"/>
              <a:t> element in an array passed a test</a:t>
            </a:r>
          </a:p>
          <a:p>
            <a:r>
              <a:rPr lang="en-US" dirty="0"/>
              <a:t>Returns a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C027-75CC-4B41-BDFA-36790EAA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2866"/>
            <a:ext cx="3952141" cy="329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4ACA3-1448-4A44-8B8B-7F894353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2866"/>
            <a:ext cx="6096000" cy="32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FDCA-6140-48CB-B597-661CB1A6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indexOf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BB0E-38EF-4DCC-9387-CA79EB42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a callback function</a:t>
            </a:r>
          </a:p>
          <a:p>
            <a:r>
              <a:rPr lang="en-US" dirty="0"/>
              <a:t>item: parameter of element to search for</a:t>
            </a:r>
          </a:p>
          <a:p>
            <a:r>
              <a:rPr lang="en-US" dirty="0"/>
              <a:t>start: parameter of index to search from (optional)</a:t>
            </a:r>
          </a:p>
          <a:p>
            <a:r>
              <a:rPr lang="en-US" dirty="0"/>
              <a:t>Returns the element, or -1 if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E8195-C730-44E5-AD83-D829C055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796279"/>
            <a:ext cx="4419600" cy="2061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926325-B671-4A92-96DD-CF0B5D611906}"/>
                  </a:ext>
                </a:extLst>
              </p14:cNvPr>
              <p14:cNvContentPartPr/>
              <p14:nvPr/>
            </p14:nvContentPartPr>
            <p14:xfrm>
              <a:off x="4342680" y="3808800"/>
              <a:ext cx="7569720" cy="298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926325-B671-4A92-96DD-CF0B5D611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3320" y="3799440"/>
                <a:ext cx="7588440" cy="30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784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357A-219F-491A-85D6-B501339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lastIndexOf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BF1F-6E09-4993-93C1-33ECEC8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just like </a:t>
            </a:r>
            <a:r>
              <a:rPr lang="en-US" i="1" dirty="0" err="1"/>
              <a:t>indexOf</a:t>
            </a:r>
            <a:r>
              <a:rPr lang="en-US" i="1" dirty="0"/>
              <a:t>()</a:t>
            </a:r>
            <a:r>
              <a:rPr lang="en-US" dirty="0"/>
              <a:t>, but returns the last occurrence of the </a:t>
            </a:r>
            <a:r>
              <a:rPr lang="en-US" dirty="0" err="1"/>
              <a:t>searchItem</a:t>
            </a:r>
            <a:r>
              <a:rPr lang="en-US" dirty="0"/>
              <a:t> instead of the first</a:t>
            </a:r>
          </a:p>
          <a:p>
            <a:r>
              <a:rPr lang="en-US" dirty="0"/>
              <a:t>Also supports optional </a:t>
            </a:r>
            <a:r>
              <a:rPr lang="en-US" dirty="0" err="1"/>
              <a:t>startIndex</a:t>
            </a:r>
            <a:r>
              <a:rPr lang="en-US" dirty="0"/>
              <a:t> parameter</a:t>
            </a:r>
          </a:p>
          <a:p>
            <a:r>
              <a:rPr lang="en-US" dirty="0"/>
              <a:t>Returns the element if found, -1 if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6D1D4-B19B-4EFD-A6FC-49ED0C30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5425"/>
            <a:ext cx="6096000" cy="2532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0F11C-4F38-4EF8-8661-DE6E03A26780}"/>
                  </a:ext>
                </a:extLst>
              </p14:cNvPr>
              <p14:cNvContentPartPr/>
              <p14:nvPr/>
            </p14:nvContentPartPr>
            <p14:xfrm>
              <a:off x="11426760" y="4126320"/>
              <a:ext cx="617760" cy="69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0F11C-4F38-4EF8-8661-DE6E03A267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7400" y="4116960"/>
                <a:ext cx="636480" cy="7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34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FB0-53A5-424B-8D5D-D6FDEC6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C116-C6AA-4A6E-94D0-D13C8147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i="1" dirty="0"/>
              <a:t>index number</a:t>
            </a:r>
            <a:endParaRPr lang="en-US" dirty="0"/>
          </a:p>
          <a:p>
            <a:r>
              <a:rPr lang="en-US" dirty="0"/>
              <a:t>Indexes in JS always begin with 0, so we count the positions of an Array starting from 0.</a:t>
            </a:r>
          </a:p>
          <a:p>
            <a:r>
              <a:rPr lang="en-US" dirty="0"/>
              <a:t>The first element of an array is always at index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F3284-A9D6-4138-956A-58F79BBF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505"/>
            <a:ext cx="12192000" cy="13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08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A29A-0C2C-42C1-AC57-07A2478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66F3-6EB3-4492-BC3A-66B09615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first element that passes a test</a:t>
            </a:r>
          </a:p>
          <a:p>
            <a:r>
              <a:rPr lang="en-US" dirty="0"/>
              <a:t>Not supported in older browsers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5EE35-A971-4807-8CDA-71243679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0237"/>
            <a:ext cx="4392706" cy="3827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E2375-1992-4107-A8C7-D08B297AD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6" y="4275683"/>
            <a:ext cx="7799295" cy="2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5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9FED-45A2-4D67-BFDE-7A02B35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findIndex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8A2F-CEC5-469E-8C45-E22CB484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index of the first element that passes a test</a:t>
            </a:r>
          </a:p>
          <a:p>
            <a:r>
              <a:rPr lang="en-US" dirty="0"/>
              <a:t>Not supported by older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CE742-2D2B-451D-99A9-7F0D0F7E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87" y="2758849"/>
            <a:ext cx="5432613" cy="4099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26BB6-7B77-4F6E-8767-67C1FC6AA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52056"/>
            <a:ext cx="6759387" cy="19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5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87A8-12F0-4BA4-B6E5-5DFDDFA2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C956-9B47-4DAE-88A9-BCCAB15D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4 Exercises Part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Portfolio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9875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7E1-05C9-42CA-B48E-1DCA40E9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30E9-ADEB-4429-95F9-BAB94562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entire array by using its variable</a:t>
            </a:r>
          </a:p>
          <a:p>
            <a:r>
              <a:rPr lang="en-US" dirty="0"/>
              <a:t>An array’s last element always has a value of </a:t>
            </a:r>
            <a:r>
              <a:rPr lang="en-US" b="1" i="1" dirty="0"/>
              <a:t>one less than its length</a:t>
            </a:r>
          </a:p>
          <a:p>
            <a:r>
              <a:rPr lang="en-US" dirty="0"/>
              <a:t>We can find an array’s length using the </a:t>
            </a:r>
            <a:r>
              <a:rPr lang="en-US" b="1" i="1" dirty="0"/>
              <a:t>length</a:t>
            </a:r>
            <a:r>
              <a:rPr lang="en-US" dirty="0"/>
              <a:t> property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44157-85B4-4F7E-9989-872E7507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2969"/>
            <a:ext cx="6096000" cy="1795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7EEDD-7ED8-4FB3-A64C-C920E2A1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6417"/>
            <a:ext cx="6096000" cy="3551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B85C4-598D-4CED-A631-2CDAEE25667D}"/>
                  </a:ext>
                </a:extLst>
              </p14:cNvPr>
              <p14:cNvContentPartPr/>
              <p14:nvPr/>
            </p14:nvContentPartPr>
            <p14:xfrm>
              <a:off x="69120" y="4709880"/>
              <a:ext cx="11949840" cy="166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B85C4-598D-4CED-A631-2CDAEE256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0" y="4700520"/>
                <a:ext cx="1196856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6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6F7-7CD0-4667-A979-083418B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AC88-B730-40A8-8D0F-63CD910D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Strings, Arrays are </a:t>
            </a:r>
            <a:r>
              <a:rPr lang="en-US" b="1" dirty="0"/>
              <a:t>mutable</a:t>
            </a:r>
            <a:r>
              <a:rPr lang="en-US" dirty="0"/>
              <a:t>, meaning you can change their values at will</a:t>
            </a:r>
          </a:p>
          <a:p>
            <a:r>
              <a:rPr lang="en-US" dirty="0"/>
              <a:t>We can assign a value to arrays using their indexes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1CB6A-408E-496F-AAD5-ED29CADD1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671"/>
            <a:ext cx="6096000" cy="27013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E92D51-5662-42CF-9017-C432042B13BE}"/>
                  </a:ext>
                </a:extLst>
              </p14:cNvPr>
              <p14:cNvContentPartPr/>
              <p14:nvPr/>
            </p14:nvContentPartPr>
            <p14:xfrm>
              <a:off x="6256800" y="4071960"/>
              <a:ext cx="5705640" cy="7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E92D51-5662-42CF-9017-C432042B13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7440" y="4062600"/>
                <a:ext cx="5724360" cy="7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60F-14BE-4CAE-9D7F-D3B41476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9429-71AE-4EBD-A98E-BE4F071A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 special kind of object, like we saw when the </a:t>
            </a:r>
            <a:r>
              <a:rPr lang="en-US" b="1" i="1" dirty="0" err="1"/>
              <a:t>typeof</a:t>
            </a:r>
            <a:r>
              <a:rPr lang="en-US" dirty="0"/>
              <a:t> operator returned “object” when used on an array</a:t>
            </a:r>
          </a:p>
          <a:p>
            <a:r>
              <a:rPr lang="en-US" dirty="0"/>
              <a:t>However, arrays do not function like regular objects</a:t>
            </a:r>
          </a:p>
          <a:p>
            <a:r>
              <a:rPr lang="en-US" dirty="0"/>
              <a:t>Arrays use numbers to access their “elements”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E6B3-7C86-4064-AFF8-D7A041A8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9101"/>
            <a:ext cx="6096000" cy="22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55C2-8AFA-4FB9-976B-42B90AE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BBF9-75BC-4838-AC81-F3374071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use </a:t>
            </a:r>
            <a:r>
              <a:rPr lang="en-US" b="1" i="1" dirty="0"/>
              <a:t>names</a:t>
            </a:r>
            <a:r>
              <a:rPr lang="en-US" dirty="0"/>
              <a:t> to access their values (sometimes called “members”)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96E7-2DEB-4FD0-A288-CD29666B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8089"/>
            <a:ext cx="12192000" cy="26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6461</TotalTime>
  <Words>1771</Words>
  <Application>Microsoft Office PowerPoint</Application>
  <PresentationFormat>Widescreen</PresentationFormat>
  <Paragraphs>182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Arrays</vt:lpstr>
      <vt:lpstr>What is an Array?</vt:lpstr>
      <vt:lpstr>What is an Array?</vt:lpstr>
      <vt:lpstr>Creating an Array</vt:lpstr>
      <vt:lpstr>Accessing Array Elements</vt:lpstr>
      <vt:lpstr>Accessing Array Elements</vt:lpstr>
      <vt:lpstr>Changing Array Elements</vt:lpstr>
      <vt:lpstr>Arrays are Objects</vt:lpstr>
      <vt:lpstr>Arrays are Objects</vt:lpstr>
      <vt:lpstr>Array Elements Can Be Objects</vt:lpstr>
      <vt:lpstr>JavaScript Arrays</vt:lpstr>
      <vt:lpstr>How to Recognize an Array</vt:lpstr>
      <vt:lpstr>How to Recognize an Array</vt:lpstr>
      <vt:lpstr>Array Properties - length </vt:lpstr>
      <vt:lpstr>Array Properties – length</vt:lpstr>
      <vt:lpstr>Assigning Elements</vt:lpstr>
      <vt:lpstr>Assigning Elements</vt:lpstr>
      <vt:lpstr>Deleting Elements</vt:lpstr>
      <vt:lpstr>Array Methods – push(element)</vt:lpstr>
      <vt:lpstr>Array Methods – pop()</vt:lpstr>
      <vt:lpstr>Array Methods – shift() </vt:lpstr>
      <vt:lpstr>Array Methods – unshift()</vt:lpstr>
      <vt:lpstr>Array Methods – join()</vt:lpstr>
      <vt:lpstr>splice(startIndex, deleteCount, item1, item2, …)</vt:lpstr>
      <vt:lpstr>splice(startIndex, deleteCount, item1, item2, …)</vt:lpstr>
      <vt:lpstr>splice(startIndex, deleteCount, item1, item2, …)</vt:lpstr>
      <vt:lpstr>concat(array1, array2, …)</vt:lpstr>
      <vt:lpstr>slice(startIndex, endIndex)</vt:lpstr>
      <vt:lpstr>toString()</vt:lpstr>
      <vt:lpstr>Sorting Arrays</vt:lpstr>
      <vt:lpstr>Sorting Numbers</vt:lpstr>
      <vt:lpstr>Sorting Numbers</vt:lpstr>
      <vt:lpstr>Random Sort</vt:lpstr>
      <vt:lpstr>Finding the Min and Max of an Array</vt:lpstr>
      <vt:lpstr>Sorting Object Arrays</vt:lpstr>
      <vt:lpstr>Array Iteration</vt:lpstr>
      <vt:lpstr>Anonymous Functions</vt:lpstr>
      <vt:lpstr>forEach()</vt:lpstr>
      <vt:lpstr>forEach()</vt:lpstr>
      <vt:lpstr>map()</vt:lpstr>
      <vt:lpstr>map()</vt:lpstr>
      <vt:lpstr>filter()</vt:lpstr>
      <vt:lpstr>filter()</vt:lpstr>
      <vt:lpstr>reduce()</vt:lpstr>
      <vt:lpstr>reduce()</vt:lpstr>
      <vt:lpstr>every()</vt:lpstr>
      <vt:lpstr>some()</vt:lpstr>
      <vt:lpstr>indexOf()</vt:lpstr>
      <vt:lpstr>lastIndexOf()</vt:lpstr>
      <vt:lpstr>find()</vt:lpstr>
      <vt:lpstr>findIndex()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YWCA Rockford</dc:creator>
  <cp:lastModifiedBy>Graham Eichsteadt</cp:lastModifiedBy>
  <cp:revision>58</cp:revision>
  <dcterms:created xsi:type="dcterms:W3CDTF">2023-04-07T20:56:15Z</dcterms:created>
  <dcterms:modified xsi:type="dcterms:W3CDTF">2023-08-16T12:55:14Z</dcterms:modified>
</cp:coreProperties>
</file>